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handoutMasterIdLst>
    <p:handoutMasterId r:id="rId16"/>
  </p:handoutMasterIdLst>
  <p:sldIdLst>
    <p:sldId id="2464" r:id="rId2"/>
    <p:sldId id="2323" r:id="rId3"/>
    <p:sldId id="2343" r:id="rId4"/>
    <p:sldId id="2465" r:id="rId5"/>
    <p:sldId id="2420" r:id="rId6"/>
    <p:sldId id="2427" r:id="rId7"/>
    <p:sldId id="2401" r:id="rId8"/>
    <p:sldId id="2395" r:id="rId9"/>
    <p:sldId id="2422" r:id="rId10"/>
    <p:sldId id="2463" r:id="rId11"/>
    <p:sldId id="2429" r:id="rId12"/>
    <p:sldId id="2444" r:id="rId13"/>
    <p:sldId id="2421" r:id="rId14"/>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767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D2D3D5"/>
    <a:srgbClr val="ABABAB"/>
    <a:srgbClr val="002452"/>
    <a:srgbClr val="E3E4E6"/>
    <a:srgbClr val="583F52"/>
    <a:srgbClr val="000C28"/>
    <a:srgbClr val="000820"/>
    <a:srgbClr val="001334"/>
    <a:srgbClr val="F52552"/>
    <a:srgbClr val="FFC73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61" autoAdjust="0"/>
    <p:restoredTop sz="83502" autoAdjust="0"/>
  </p:normalViewPr>
  <p:slideViewPr>
    <p:cSldViewPr snapToGrid="0" snapToObjects="1">
      <p:cViewPr varScale="1">
        <p:scale>
          <a:sx n="54" d="100"/>
          <a:sy n="54" d="100"/>
        </p:scale>
        <p:origin x="296" y="680"/>
      </p:cViewPr>
      <p:guideLst>
        <p:guide orient="horz" pos="4320"/>
        <p:guide pos="7678"/>
      </p:guideLst>
    </p:cSldViewPr>
  </p:slideViewPr>
  <p:notesTextViewPr>
    <p:cViewPr>
      <p:scale>
        <a:sx n="100" d="100"/>
        <a:sy n="100" d="100"/>
      </p:scale>
      <p:origin x="0" y="0"/>
    </p:cViewPr>
  </p:notesTextViewPr>
  <p:sorterViewPr>
    <p:cViewPr>
      <p:scale>
        <a:sx n="52" d="100"/>
        <a:sy n="52" d="100"/>
      </p:scale>
      <p:origin x="0" y="0"/>
    </p:cViewPr>
  </p:sorterViewPr>
  <p:notesViewPr>
    <p:cSldViewPr snapToGrid="0" snapToObjects="1" showGuides="1">
      <p:cViewPr varScale="1">
        <p:scale>
          <a:sx n="118" d="100"/>
          <a:sy n="118" d="100"/>
        </p:scale>
        <p:origin x="2992" y="2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DE31B31-1D57-2D44-891B-6AB871A815E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33712F65-E3B5-C04B-8FB4-D594B648DED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2DB3B94-6A50-064C-B270-504FED8FC1C8}" type="datetimeFigureOut">
              <a:t>10/28/19</a:t>
            </a:fld>
            <a:endParaRPr lang="en-US"/>
          </a:p>
        </p:txBody>
      </p:sp>
      <p:sp>
        <p:nvSpPr>
          <p:cNvPr id="4" name="Footer Placeholder 3">
            <a:extLst>
              <a:ext uri="{FF2B5EF4-FFF2-40B4-BE49-F238E27FC236}">
                <a16:creationId xmlns:a16="http://schemas.microsoft.com/office/drawing/2014/main" id="{F96D1B8A-431A-4344-9D30-A0BFA67D4A0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68DF74C9-0212-8E4E-A19C-FABCC5E8328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06DC3BB-FF17-5B44-9459-7A4E94F8A55E}" type="slidenum">
              <a:t>‹#›</a:t>
            </a:fld>
            <a:endParaRPr lang="en-US"/>
          </a:p>
        </p:txBody>
      </p:sp>
    </p:spTree>
    <p:extLst>
      <p:ext uri="{BB962C8B-B14F-4D97-AF65-F5344CB8AC3E}">
        <p14:creationId xmlns:p14="http://schemas.microsoft.com/office/powerpoint/2010/main" val="109531688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Light"/>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Light"/>
              </a:defRPr>
            </a:lvl1pPr>
          </a:lstStyle>
          <a:p>
            <a:fld id="{EFC10EE1-B198-C942-8235-326C972CBB30}" type="datetimeFigureOut">
              <a:rPr lang="en-US" smtClean="0"/>
              <a:pPr/>
              <a:t>10/28/19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Light"/>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Light"/>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kern="1200">
        <a:solidFill>
          <a:schemeClr val="tx1"/>
        </a:solidFill>
        <a:latin typeface="Calibri Light"/>
        <a:ea typeface="+mn-ea"/>
        <a:cs typeface="+mn-cs"/>
      </a:defRPr>
    </a:lvl1pPr>
    <a:lvl2pPr marL="914217" algn="l" defTabSz="914217" rtl="0" eaLnBrk="1" latinLnBrk="0" hangingPunct="1">
      <a:defRPr sz="2400" kern="1200">
        <a:solidFill>
          <a:schemeClr val="tx1"/>
        </a:solidFill>
        <a:latin typeface="Calibri Light"/>
        <a:ea typeface="+mn-ea"/>
        <a:cs typeface="+mn-cs"/>
      </a:defRPr>
    </a:lvl2pPr>
    <a:lvl3pPr marL="1828434" algn="l" defTabSz="914217" rtl="0" eaLnBrk="1" latinLnBrk="0" hangingPunct="1">
      <a:defRPr sz="2400" kern="1200">
        <a:solidFill>
          <a:schemeClr val="tx1"/>
        </a:solidFill>
        <a:latin typeface="Calibri Light"/>
        <a:ea typeface="+mn-ea"/>
        <a:cs typeface="+mn-cs"/>
      </a:defRPr>
    </a:lvl3pPr>
    <a:lvl4pPr marL="2742651" algn="l" defTabSz="914217" rtl="0" eaLnBrk="1" latinLnBrk="0" hangingPunct="1">
      <a:defRPr sz="2400" kern="1200">
        <a:solidFill>
          <a:schemeClr val="tx1"/>
        </a:solidFill>
        <a:latin typeface="Calibri Light"/>
        <a:ea typeface="+mn-ea"/>
        <a:cs typeface="+mn-cs"/>
      </a:defRPr>
    </a:lvl4pPr>
    <a:lvl5pPr marL="3656868" algn="l" defTabSz="914217" rtl="0" eaLnBrk="1" latinLnBrk="0" hangingPunct="1">
      <a:defRPr sz="2400" kern="1200">
        <a:solidFill>
          <a:schemeClr val="tx1"/>
        </a:solidFill>
        <a:latin typeface="Calibri Light"/>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a:t>
            </a:fld>
            <a:endParaRPr lang="en-US" dirty="0"/>
          </a:p>
        </p:txBody>
      </p:sp>
    </p:spTree>
    <p:extLst>
      <p:ext uri="{BB962C8B-B14F-4D97-AF65-F5344CB8AC3E}">
        <p14:creationId xmlns:p14="http://schemas.microsoft.com/office/powerpoint/2010/main" val="8371415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11</a:t>
            </a:fld>
            <a:endParaRPr lang="en-US" dirty="0"/>
          </a:p>
        </p:txBody>
      </p:sp>
    </p:spTree>
    <p:extLst>
      <p:ext uri="{BB962C8B-B14F-4D97-AF65-F5344CB8AC3E}">
        <p14:creationId xmlns:p14="http://schemas.microsoft.com/office/powerpoint/2010/main" val="34649996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12</a:t>
            </a:fld>
            <a:endParaRPr lang="en-US" dirty="0"/>
          </a:p>
        </p:txBody>
      </p:sp>
    </p:spTree>
    <p:extLst>
      <p:ext uri="{BB962C8B-B14F-4D97-AF65-F5344CB8AC3E}">
        <p14:creationId xmlns:p14="http://schemas.microsoft.com/office/powerpoint/2010/main" val="4650011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Download more minimal templates here: https://</a:t>
            </a:r>
            <a:r>
              <a:rPr lang="en-US" dirty="0" err="1"/>
              <a:t>crmrkt.com</a:t>
            </a:r>
            <a:r>
              <a:rPr lang="en-US" dirty="0"/>
              <a:t>/GK9Dwa</a:t>
            </a:r>
          </a:p>
        </p:txBody>
      </p:sp>
      <p:sp>
        <p:nvSpPr>
          <p:cNvPr id="4" name="Slide Number Placeholder 3"/>
          <p:cNvSpPr>
            <a:spLocks noGrp="1"/>
          </p:cNvSpPr>
          <p:nvPr>
            <p:ph type="sldNum" sz="quarter" idx="5"/>
          </p:nvPr>
        </p:nvSpPr>
        <p:spPr/>
        <p:txBody>
          <a:bodyPr/>
          <a:lstStyle/>
          <a:p>
            <a:fld id="{006BE02D-20C0-F840-AFAC-BEA99C74FDC2}" type="slidenum">
              <a:rPr lang="en-US" smtClean="0"/>
              <a:pPr/>
              <a:t>13</a:t>
            </a:fld>
            <a:endParaRPr lang="en-US" dirty="0"/>
          </a:p>
        </p:txBody>
      </p:sp>
    </p:spTree>
    <p:extLst>
      <p:ext uri="{BB962C8B-B14F-4D97-AF65-F5344CB8AC3E}">
        <p14:creationId xmlns:p14="http://schemas.microsoft.com/office/powerpoint/2010/main" val="9804791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2</a:t>
            </a:fld>
            <a:endParaRPr lang="en-US" dirty="0"/>
          </a:p>
        </p:txBody>
      </p:sp>
    </p:spTree>
    <p:extLst>
      <p:ext uri="{BB962C8B-B14F-4D97-AF65-F5344CB8AC3E}">
        <p14:creationId xmlns:p14="http://schemas.microsoft.com/office/powerpoint/2010/main" val="1865331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3</a:t>
            </a:fld>
            <a:endParaRPr lang="en-US" dirty="0"/>
          </a:p>
        </p:txBody>
      </p:sp>
    </p:spTree>
    <p:extLst>
      <p:ext uri="{BB962C8B-B14F-4D97-AF65-F5344CB8AC3E}">
        <p14:creationId xmlns:p14="http://schemas.microsoft.com/office/powerpoint/2010/main" val="12382739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5</a:t>
            </a:fld>
            <a:endParaRPr lang="en-US" dirty="0"/>
          </a:p>
        </p:txBody>
      </p:sp>
    </p:spTree>
    <p:extLst>
      <p:ext uri="{BB962C8B-B14F-4D97-AF65-F5344CB8AC3E}">
        <p14:creationId xmlns:p14="http://schemas.microsoft.com/office/powerpoint/2010/main" val="42684966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6</a:t>
            </a:fld>
            <a:endParaRPr lang="en-US" dirty="0"/>
          </a:p>
        </p:txBody>
      </p:sp>
    </p:spTree>
    <p:extLst>
      <p:ext uri="{BB962C8B-B14F-4D97-AF65-F5344CB8AC3E}">
        <p14:creationId xmlns:p14="http://schemas.microsoft.com/office/powerpoint/2010/main" val="7012231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7</a:t>
            </a:fld>
            <a:endParaRPr lang="en-US" dirty="0"/>
          </a:p>
        </p:txBody>
      </p:sp>
    </p:spTree>
    <p:extLst>
      <p:ext uri="{BB962C8B-B14F-4D97-AF65-F5344CB8AC3E}">
        <p14:creationId xmlns:p14="http://schemas.microsoft.com/office/powerpoint/2010/main" val="36332514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10"/>
          </p:nvPr>
        </p:nvSpPr>
        <p:spPr/>
        <p:txBody>
          <a:bodyPr/>
          <a:lstStyle/>
          <a:p>
            <a:fld id="{006BE02D-20C0-F840-AFAC-BEA99C74FDC2}" type="slidenum">
              <a:rPr lang="en-US" smtClean="0"/>
              <a:pPr/>
              <a:t>8</a:t>
            </a:fld>
            <a:endParaRPr lang="en-US" dirty="0"/>
          </a:p>
        </p:txBody>
      </p:sp>
    </p:spTree>
    <p:extLst>
      <p:ext uri="{BB962C8B-B14F-4D97-AF65-F5344CB8AC3E}">
        <p14:creationId xmlns:p14="http://schemas.microsoft.com/office/powerpoint/2010/main" val="3478133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9</a:t>
            </a:fld>
            <a:endParaRPr lang="en-US" dirty="0"/>
          </a:p>
        </p:txBody>
      </p:sp>
    </p:spTree>
    <p:extLst>
      <p:ext uri="{BB962C8B-B14F-4D97-AF65-F5344CB8AC3E}">
        <p14:creationId xmlns:p14="http://schemas.microsoft.com/office/powerpoint/2010/main" val="2012560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217" rtl="0" eaLnBrk="1" fontAlgn="auto" latinLnBrk="0" hangingPunct="1">
              <a:lnSpc>
                <a:spcPct val="100000"/>
              </a:lnSpc>
              <a:spcBef>
                <a:spcPts val="0"/>
              </a:spcBef>
              <a:spcAft>
                <a:spcPts val="0"/>
              </a:spcAft>
              <a:buClrTx/>
              <a:buSzTx/>
              <a:buFontTx/>
              <a:buNone/>
              <a:tabLst/>
              <a:defRPr/>
            </a:pPr>
            <a:r>
              <a:rPr lang="en-US" dirty="0"/>
              <a:t>Download more minimal templates here: https://</a:t>
            </a:r>
            <a:r>
              <a:rPr lang="en-US" dirty="0" err="1"/>
              <a:t>crmrkt.com</a:t>
            </a:r>
            <a:r>
              <a:rPr lang="en-US" dirty="0"/>
              <a:t>/GK9Dwa</a:t>
            </a:r>
          </a:p>
          <a:p>
            <a:endParaRPr lang="en-US" dirty="0"/>
          </a:p>
        </p:txBody>
      </p:sp>
      <p:sp>
        <p:nvSpPr>
          <p:cNvPr id="4" name="Slide Number Placeholder 3"/>
          <p:cNvSpPr>
            <a:spLocks noGrp="1"/>
          </p:cNvSpPr>
          <p:nvPr>
            <p:ph type="sldNum" sz="quarter" idx="5"/>
          </p:nvPr>
        </p:nvSpPr>
        <p:spPr/>
        <p:txBody>
          <a:bodyPr/>
          <a:lstStyle/>
          <a:p>
            <a:fld id="{006BE02D-20C0-F840-AFAC-BEA99C74FDC2}" type="slidenum">
              <a:rPr lang="en-US" smtClean="0"/>
              <a:pPr/>
              <a:t>10</a:t>
            </a:fld>
            <a:endParaRPr lang="en-US" dirty="0"/>
          </a:p>
        </p:txBody>
      </p:sp>
    </p:spTree>
    <p:extLst>
      <p:ext uri="{BB962C8B-B14F-4D97-AF65-F5344CB8AC3E}">
        <p14:creationId xmlns:p14="http://schemas.microsoft.com/office/powerpoint/2010/main" val="35149362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General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09973651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bout us">
    <p:spTree>
      <p:nvGrpSpPr>
        <p:cNvPr id="1" name=""/>
        <p:cNvGrpSpPr/>
        <p:nvPr/>
      </p:nvGrpSpPr>
      <p:grpSpPr>
        <a:xfrm>
          <a:off x="0" y="0"/>
          <a:ext cx="0" cy="0"/>
          <a:chOff x="0" y="0"/>
          <a:chExt cx="0" cy="0"/>
        </a:xfrm>
      </p:grpSpPr>
      <p:sp>
        <p:nvSpPr>
          <p:cNvPr id="10" name="Picture Placeholder 13"/>
          <p:cNvSpPr>
            <a:spLocks noGrp="1"/>
          </p:cNvSpPr>
          <p:nvPr>
            <p:ph type="pic" sz="quarter" idx="20"/>
          </p:nvPr>
        </p:nvSpPr>
        <p:spPr>
          <a:xfrm>
            <a:off x="15790412" y="4036740"/>
            <a:ext cx="4136597" cy="7828154"/>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1" name="Picture Placeholder 13"/>
          <p:cNvSpPr>
            <a:spLocks noGrp="1"/>
          </p:cNvSpPr>
          <p:nvPr>
            <p:ph type="pic" sz="quarter" idx="21"/>
          </p:nvPr>
        </p:nvSpPr>
        <p:spPr>
          <a:xfrm>
            <a:off x="20256392" y="4036740"/>
            <a:ext cx="4136597" cy="7828154"/>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12" name="Picture Placeholder 13"/>
          <p:cNvSpPr>
            <a:spLocks noGrp="1"/>
          </p:cNvSpPr>
          <p:nvPr>
            <p:ph type="pic" sz="quarter" idx="22"/>
          </p:nvPr>
        </p:nvSpPr>
        <p:spPr>
          <a:xfrm>
            <a:off x="11319509" y="4036740"/>
            <a:ext cx="4136597" cy="7828154"/>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1747953660"/>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ission">
    <p:spTree>
      <p:nvGrpSpPr>
        <p:cNvPr id="1" name=""/>
        <p:cNvGrpSpPr/>
        <p:nvPr/>
      </p:nvGrpSpPr>
      <p:grpSpPr>
        <a:xfrm>
          <a:off x="0" y="0"/>
          <a:ext cx="0" cy="0"/>
          <a:chOff x="0" y="0"/>
          <a:chExt cx="0" cy="0"/>
        </a:xfrm>
      </p:grpSpPr>
      <p:sp>
        <p:nvSpPr>
          <p:cNvPr id="8" name="Picture Placeholder 13"/>
          <p:cNvSpPr>
            <a:spLocks noGrp="1"/>
          </p:cNvSpPr>
          <p:nvPr>
            <p:ph type="pic" sz="quarter" idx="16"/>
          </p:nvPr>
        </p:nvSpPr>
        <p:spPr>
          <a:xfrm>
            <a:off x="0" y="6623824"/>
            <a:ext cx="12188825" cy="7092176"/>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
        <p:nvSpPr>
          <p:cNvPr id="6" name="Picture Placeholder 13"/>
          <p:cNvSpPr>
            <a:spLocks noGrp="1"/>
          </p:cNvSpPr>
          <p:nvPr>
            <p:ph type="pic" sz="quarter" idx="17"/>
          </p:nvPr>
        </p:nvSpPr>
        <p:spPr>
          <a:xfrm>
            <a:off x="12188825" y="6623824"/>
            <a:ext cx="12188825" cy="7092176"/>
          </a:xfrm>
          <a:prstGeom prst="rect">
            <a:avLst/>
          </a:prstGeom>
          <a:effectLst/>
        </p:spPr>
        <p:txBody>
          <a:bodyPr>
            <a:norm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70605983"/>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Welcome Message">
    <p:spTree>
      <p:nvGrpSpPr>
        <p:cNvPr id="1" name=""/>
        <p:cNvGrpSpPr/>
        <p:nvPr/>
      </p:nvGrpSpPr>
      <p:grpSpPr>
        <a:xfrm>
          <a:off x="0" y="0"/>
          <a:ext cx="0" cy="0"/>
          <a:chOff x="0" y="0"/>
          <a:chExt cx="0" cy="0"/>
        </a:xfrm>
      </p:grpSpPr>
      <p:sp>
        <p:nvSpPr>
          <p:cNvPr id="5" name="Picture Placeholder 8"/>
          <p:cNvSpPr>
            <a:spLocks noGrp="1"/>
          </p:cNvSpPr>
          <p:nvPr>
            <p:ph type="pic" sz="quarter" idx="18"/>
          </p:nvPr>
        </p:nvSpPr>
        <p:spPr>
          <a:xfrm>
            <a:off x="10372479" y="4043359"/>
            <a:ext cx="3665318" cy="3665318"/>
          </a:xfrm>
          <a:prstGeom prst="ellipse">
            <a:avLst/>
          </a:prstGeom>
          <a:effectLst/>
        </p:spPr>
        <p:txBody>
          <a:bodyPr wrap="square">
            <a:noAutofit/>
          </a:bodyPr>
          <a:lstStyle>
            <a:lvl1pPr marL="0" indent="0">
              <a:buNone/>
              <a:defRPr sz="2600" b="0" i="0">
                <a:ln>
                  <a:noFill/>
                </a:ln>
                <a:solidFill>
                  <a:schemeClr val="bg1">
                    <a:lumMod val="85000"/>
                  </a:schemeClr>
                </a:solidFill>
                <a:latin typeface="Poppins Light" charset="0"/>
                <a:ea typeface="Poppins Light" charset="0"/>
                <a:cs typeface="Poppins Light" charset="0"/>
              </a:defRPr>
            </a:lvl1pPr>
          </a:lstStyle>
          <a:p>
            <a:endParaRPr lang="en-US" dirty="0"/>
          </a:p>
        </p:txBody>
      </p:sp>
    </p:spTree>
    <p:extLst>
      <p:ext uri="{BB962C8B-B14F-4D97-AF65-F5344CB8AC3E}">
        <p14:creationId xmlns:p14="http://schemas.microsoft.com/office/powerpoint/2010/main" val="2797187889"/>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Portfolio 2 Images">
    <p:spTree>
      <p:nvGrpSpPr>
        <p:cNvPr id="1" name=""/>
        <p:cNvGrpSpPr/>
        <p:nvPr/>
      </p:nvGrpSpPr>
      <p:grpSpPr>
        <a:xfrm>
          <a:off x="0" y="0"/>
          <a:ext cx="0" cy="0"/>
          <a:chOff x="0" y="0"/>
          <a:chExt cx="0" cy="0"/>
        </a:xfrm>
      </p:grpSpPr>
      <p:sp>
        <p:nvSpPr>
          <p:cNvPr id="7" name="Picture Placeholder 13"/>
          <p:cNvSpPr>
            <a:spLocks noGrp="1"/>
          </p:cNvSpPr>
          <p:nvPr>
            <p:ph type="pic" sz="quarter" idx="24"/>
          </p:nvPr>
        </p:nvSpPr>
        <p:spPr>
          <a:xfrm>
            <a:off x="12497024" y="3330648"/>
            <a:ext cx="9119339" cy="6249934"/>
          </a:xfrm>
          <a:prstGeom prst="rect">
            <a:avLst/>
          </a:prstGeom>
          <a:effectLst/>
        </p:spPr>
        <p:txBody>
          <a:bodyPr>
            <a:normAutofit/>
          </a:bodyPr>
          <a:lstStyle>
            <a:lvl1pPr marL="0" indent="0">
              <a:buNone/>
              <a:defRPr sz="4200">
                <a:ln>
                  <a:noFill/>
                </a:ln>
                <a:solidFill>
                  <a:schemeClr val="bg1">
                    <a:lumMod val="85000"/>
                  </a:schemeClr>
                </a:solidFill>
              </a:defRPr>
            </a:lvl1pPr>
          </a:lstStyle>
          <a:p>
            <a:endParaRPr lang="en-US" dirty="0"/>
          </a:p>
        </p:txBody>
      </p:sp>
      <p:sp>
        <p:nvSpPr>
          <p:cNvPr id="8" name="Picture Placeholder 13"/>
          <p:cNvSpPr>
            <a:spLocks noGrp="1"/>
          </p:cNvSpPr>
          <p:nvPr>
            <p:ph type="pic" sz="quarter" idx="25"/>
          </p:nvPr>
        </p:nvSpPr>
        <p:spPr>
          <a:xfrm>
            <a:off x="2844424" y="3330648"/>
            <a:ext cx="9119339" cy="6249934"/>
          </a:xfrm>
          <a:prstGeom prst="rect">
            <a:avLst/>
          </a:prstGeom>
          <a:effectLst/>
        </p:spPr>
        <p:txBody>
          <a:bodyPr>
            <a:normAutofit/>
          </a:bodyPr>
          <a:lstStyle>
            <a:lvl1pPr marL="0" indent="0">
              <a:buNone/>
              <a:defRPr sz="4200">
                <a:ln>
                  <a:noFill/>
                </a:ln>
                <a:solidFill>
                  <a:schemeClr val="bg1">
                    <a:lumMod val="85000"/>
                  </a:schemeClr>
                </a:solidFill>
              </a:defRPr>
            </a:lvl1pPr>
          </a:lstStyle>
          <a:p>
            <a:endParaRPr lang="en-US" dirty="0"/>
          </a:p>
        </p:txBody>
      </p:sp>
    </p:spTree>
    <p:extLst>
      <p:ext uri="{BB962C8B-B14F-4D97-AF65-F5344CB8AC3E}">
        <p14:creationId xmlns:p14="http://schemas.microsoft.com/office/powerpoint/2010/main" val="32658433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Right Picture">
    <p:spTree>
      <p:nvGrpSpPr>
        <p:cNvPr id="1" name=""/>
        <p:cNvGrpSpPr/>
        <p:nvPr/>
      </p:nvGrpSpPr>
      <p:grpSpPr>
        <a:xfrm>
          <a:off x="0" y="0"/>
          <a:ext cx="0" cy="0"/>
          <a:chOff x="0" y="0"/>
          <a:chExt cx="0" cy="0"/>
        </a:xfrm>
      </p:grpSpPr>
      <p:sp>
        <p:nvSpPr>
          <p:cNvPr id="3" name="Rectangle 2"/>
          <p:cNvSpPr/>
          <p:nvPr userDrawn="1"/>
        </p:nvSpPr>
        <p:spPr>
          <a:xfrm>
            <a:off x="11285034" y="579864"/>
            <a:ext cx="1895707" cy="6913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Picture Placeholder 13"/>
          <p:cNvSpPr>
            <a:spLocks noGrp="1"/>
          </p:cNvSpPr>
          <p:nvPr>
            <p:ph type="pic" sz="quarter" idx="13"/>
          </p:nvPr>
        </p:nvSpPr>
        <p:spPr>
          <a:xfrm>
            <a:off x="12178216" y="0"/>
            <a:ext cx="12199434" cy="13716000"/>
          </a:xfrm>
          <a:prstGeom prst="rect">
            <a:avLst/>
          </a:prstGeom>
          <a:effectLst/>
        </p:spPr>
        <p:txBody>
          <a:bodyPr>
            <a:normAutofit/>
          </a:bodyPr>
          <a:lstStyle>
            <a:lvl1pPr marL="0" indent="0">
              <a:buNone/>
              <a:defRPr sz="4200">
                <a:ln>
                  <a:noFill/>
                </a:ln>
                <a:solidFill>
                  <a:schemeClr val="bg1">
                    <a:lumMod val="85000"/>
                  </a:schemeClr>
                </a:solidFill>
                <a:latin typeface="Lato Light" charset="0"/>
                <a:ea typeface="Lato Light" charset="0"/>
                <a:cs typeface="Lato Light" charset="0"/>
              </a:defRPr>
            </a:lvl1pPr>
          </a:lstStyle>
          <a:p>
            <a:endParaRPr lang="en-US" dirty="0"/>
          </a:p>
        </p:txBody>
      </p:sp>
    </p:spTree>
    <p:extLst>
      <p:ext uri="{BB962C8B-B14F-4D97-AF65-F5344CB8AC3E}">
        <p14:creationId xmlns:p14="http://schemas.microsoft.com/office/powerpoint/2010/main" val="2676481560"/>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9E5154E-3FDC-3D4A-8749-BC75577AFDC9}"/>
              </a:ext>
            </a:extLst>
          </p:cNvPr>
          <p:cNvSpPr txBox="1"/>
          <p:nvPr userDrawn="1"/>
        </p:nvSpPr>
        <p:spPr>
          <a:xfrm>
            <a:off x="18758166" y="12753854"/>
            <a:ext cx="7276888" cy="584775"/>
          </a:xfrm>
          <a:prstGeom prst="rect">
            <a:avLst/>
          </a:prstGeom>
          <a:noFill/>
          <a:ln>
            <a:noFill/>
          </a:ln>
        </p:spPr>
        <p:txBody>
          <a:bodyPr wrap="square" rtlCol="0">
            <a:spAutoFit/>
          </a:bodyPr>
          <a:lstStyle/>
          <a:p>
            <a:pPr algn="ctr"/>
            <a:r>
              <a:rPr lang="en-US" sz="3200" b="1" spc="800" dirty="0">
                <a:solidFill>
                  <a:srgbClr val="ABABAB"/>
                </a:solidFill>
                <a:latin typeface="Lato Black" charset="0"/>
                <a:ea typeface="Lato Black" charset="0"/>
                <a:cs typeface="Lato Black" charset="0"/>
              </a:rPr>
              <a:t>Micro</a:t>
            </a:r>
            <a:r>
              <a:rPr lang="zh-CN" altLang="en-US" sz="3200" b="1" spc="800" dirty="0">
                <a:solidFill>
                  <a:srgbClr val="ABABAB"/>
                </a:solidFill>
                <a:latin typeface="Lato Black" charset="0"/>
                <a:ea typeface="Lato Black" charset="0"/>
                <a:cs typeface="Lato Black" charset="0"/>
              </a:rPr>
              <a:t>中国站</a:t>
            </a:r>
            <a:endParaRPr lang="en-US" sz="3200" b="1" spc="800" dirty="0">
              <a:solidFill>
                <a:srgbClr val="ABABAB"/>
              </a:solidFill>
              <a:latin typeface="Lato Black" charset="0"/>
              <a:ea typeface="Lato Black" charset="0"/>
              <a:cs typeface="Lato Black" charset="0"/>
            </a:endParaRPr>
          </a:p>
        </p:txBody>
      </p:sp>
      <p:pic>
        <p:nvPicPr>
          <p:cNvPr id="17" name="Picture 16">
            <a:extLst>
              <a:ext uri="{FF2B5EF4-FFF2-40B4-BE49-F238E27FC236}">
                <a16:creationId xmlns:a16="http://schemas.microsoft.com/office/drawing/2014/main" id="{FD5DD3BC-2FED-324A-A42F-9C73E8237CBB}"/>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21722841" y="377371"/>
            <a:ext cx="1981200" cy="1981200"/>
          </a:xfrm>
          <a:prstGeom prst="rect">
            <a:avLst/>
          </a:prstGeom>
        </p:spPr>
      </p:pic>
    </p:spTree>
    <p:extLst>
      <p:ext uri="{BB962C8B-B14F-4D97-AF65-F5344CB8AC3E}">
        <p14:creationId xmlns:p14="http://schemas.microsoft.com/office/powerpoint/2010/main" val="1422848046"/>
      </p:ext>
    </p:extLst>
  </p:cSld>
  <p:clrMap bg1="lt1" tx1="dk1" bg2="lt2" tx2="dk2" accent1="accent1" accent2="accent2" accent3="accent3" accent4="accent4" accent5="accent5" accent6="accent6" hlink="hlink" folHlink="folHlink"/>
  <p:sldLayoutIdLst>
    <p:sldLayoutId id="2147483754" r:id="rId1"/>
    <p:sldLayoutId id="2147484041" r:id="rId2"/>
    <p:sldLayoutId id="2147484034" r:id="rId3"/>
    <p:sldLayoutId id="2147484043" r:id="rId4"/>
    <p:sldLayoutId id="2147484044" r:id="rId5"/>
    <p:sldLayoutId id="2147484045" r:id="rId6"/>
  </p:sldLayoutIdLst>
  <p:hf hdr="0" ftr="0" dt="0"/>
  <p:txStyles>
    <p:titleStyle>
      <a:lvl1pPr algn="l" defTabSz="1828434" rtl="0" eaLnBrk="1" latinLnBrk="0" hangingPunct="1">
        <a:lnSpc>
          <a:spcPct val="90000"/>
        </a:lnSpc>
        <a:spcBef>
          <a:spcPct val="0"/>
        </a:spcBef>
        <a:buNone/>
        <a:defRPr lang="en-US" sz="6000" kern="1200">
          <a:solidFill>
            <a:schemeClr val="tx1"/>
          </a:solidFill>
          <a:latin typeface="Lato Light" charset="0"/>
          <a:ea typeface="Lato Light" charset="0"/>
          <a:cs typeface="Lato Light" charset="0"/>
        </a:defRPr>
      </a:lvl1pPr>
    </p:titleStyle>
    <p:bodyStyle>
      <a:lvl1pPr marL="457109" indent="-457109" algn="l" defTabSz="1828434" rtl="0" eaLnBrk="1" latinLnBrk="0" hangingPunct="1">
        <a:lnSpc>
          <a:spcPct val="90000"/>
        </a:lnSpc>
        <a:spcBef>
          <a:spcPts val="2000"/>
        </a:spcBef>
        <a:buFont typeface="Arial" panose="020B0604020202020204" pitchFamily="34" charset="0"/>
        <a:buChar char="•"/>
        <a:defRPr lang="en-US" sz="4800" kern="1200" dirty="0" smtClean="0">
          <a:solidFill>
            <a:schemeClr val="tx1"/>
          </a:solidFill>
          <a:effectLst/>
          <a:latin typeface="Lato Light" charset="0"/>
          <a:ea typeface="Lato Light" charset="0"/>
          <a:cs typeface="Lato Light" charset="0"/>
        </a:defRPr>
      </a:lvl1pPr>
      <a:lvl2pPr marL="1371326" indent="-457109" algn="l" defTabSz="1828434" rtl="0" eaLnBrk="1" latinLnBrk="0" hangingPunct="1">
        <a:lnSpc>
          <a:spcPct val="90000"/>
        </a:lnSpc>
        <a:spcBef>
          <a:spcPts val="1000"/>
        </a:spcBef>
        <a:buFont typeface="Arial" panose="020B0604020202020204" pitchFamily="34" charset="0"/>
        <a:buChar char="•"/>
        <a:defRPr lang="en-US" sz="4000" kern="1200" dirty="0" smtClean="0">
          <a:solidFill>
            <a:schemeClr val="tx1"/>
          </a:solidFill>
          <a:effectLst/>
          <a:latin typeface="Lato Light" charset="0"/>
          <a:ea typeface="Lato Light" charset="0"/>
          <a:cs typeface="Lato Light" charset="0"/>
        </a:defRPr>
      </a:lvl2pPr>
      <a:lvl3pPr marL="2285543" indent="-457109" algn="l" defTabSz="1828434" rtl="0" eaLnBrk="1" latinLnBrk="0" hangingPunct="1">
        <a:lnSpc>
          <a:spcPct val="90000"/>
        </a:lnSpc>
        <a:spcBef>
          <a:spcPts val="1000"/>
        </a:spcBef>
        <a:buFont typeface="Arial" panose="020B0604020202020204" pitchFamily="34" charset="0"/>
        <a:buChar char="•"/>
        <a:defRPr lang="en-US" sz="3600" kern="1200" dirty="0" smtClean="0">
          <a:solidFill>
            <a:schemeClr val="tx1"/>
          </a:solidFill>
          <a:effectLst/>
          <a:latin typeface="Lato Light" charset="0"/>
          <a:ea typeface="Lato Light" charset="0"/>
          <a:cs typeface="Lato Light" charset="0"/>
        </a:defRPr>
      </a:lvl3pPr>
      <a:lvl4pPr marL="3199760" indent="-457109" algn="l" defTabSz="1828434" rtl="0" eaLnBrk="1" latinLnBrk="0" hangingPunct="1">
        <a:lnSpc>
          <a:spcPct val="90000"/>
        </a:lnSpc>
        <a:spcBef>
          <a:spcPts val="1000"/>
        </a:spcBef>
        <a:buFont typeface="Arial" panose="020B0604020202020204" pitchFamily="34" charset="0"/>
        <a:buChar char="•"/>
        <a:defRPr lang="en-US" sz="3200" kern="1200" dirty="0" smtClean="0">
          <a:solidFill>
            <a:schemeClr val="tx1"/>
          </a:solidFill>
          <a:effectLst/>
          <a:latin typeface="Lato Light" charset="0"/>
          <a:ea typeface="Lato Light" charset="0"/>
          <a:cs typeface="Lato Light" charset="0"/>
        </a:defRPr>
      </a:lvl4pPr>
      <a:lvl5pPr marL="4113977" indent="-457109" algn="l" defTabSz="1828434" rtl="0" eaLnBrk="1" latinLnBrk="0" hangingPunct="1">
        <a:lnSpc>
          <a:spcPct val="90000"/>
        </a:lnSpc>
        <a:spcBef>
          <a:spcPts val="1000"/>
        </a:spcBef>
        <a:buFont typeface="Arial" panose="020B0604020202020204" pitchFamily="34" charset="0"/>
        <a:buChar char="•"/>
        <a:defRPr lang="en-US" sz="3200" kern="1200" dirty="0">
          <a:solidFill>
            <a:schemeClr val="tx1"/>
          </a:solidFill>
          <a:effectLst/>
          <a:latin typeface="Lato Light" charset="0"/>
          <a:ea typeface="Lato Light" charset="0"/>
          <a:cs typeface="Lato Light" charset="0"/>
        </a:defRPr>
      </a:lvl5pPr>
      <a:lvl6pPr marL="5028194"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2411"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6628"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0846" indent="-457109" algn="l" defTabSz="1828434"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9.jpeg"/></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crmrkt.com/GK9Dwa"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1.jpe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hyperlink" Target="https://crmrkt.com/GK9Dwa"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p:cNvCxnSpPr>
            <a:cxnSpLocks/>
          </p:cNvCxnSpPr>
          <p:nvPr/>
        </p:nvCxnSpPr>
        <p:spPr>
          <a:xfrm>
            <a:off x="7531366" y="8766764"/>
            <a:ext cx="9398000" cy="0"/>
          </a:xfrm>
          <a:prstGeom prst="line">
            <a:avLst/>
          </a:prstGeom>
          <a:ln w="76200">
            <a:solidFill>
              <a:srgbClr val="D2D3D5"/>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10070296" y="5216936"/>
            <a:ext cx="4237057" cy="2400657"/>
          </a:xfrm>
          <a:prstGeom prst="rect">
            <a:avLst/>
          </a:prstGeom>
          <a:noFill/>
        </p:spPr>
        <p:txBody>
          <a:bodyPr wrap="none" rtlCol="0">
            <a:spAutoFit/>
          </a:bodyPr>
          <a:lstStyle/>
          <a:p>
            <a:pPr algn="ctr"/>
            <a:r>
              <a:rPr lang="zh-CN" altLang="en-US" sz="15000" b="1" spc="800" dirty="0">
                <a:solidFill>
                  <a:schemeClr val="tx2"/>
                </a:solidFill>
                <a:latin typeface="Lato Black" charset="0"/>
                <a:ea typeface="Lato Black" charset="0"/>
                <a:cs typeface="Lato Black" charset="0"/>
              </a:rPr>
              <a:t>主题</a:t>
            </a:r>
            <a:endParaRPr lang="en-US" sz="15000" b="1" spc="800" dirty="0">
              <a:solidFill>
                <a:schemeClr val="tx2"/>
              </a:solidFill>
              <a:latin typeface="Lato Black" charset="0"/>
              <a:ea typeface="Lato Black" charset="0"/>
              <a:cs typeface="Lato Black" charset="0"/>
            </a:endParaRPr>
          </a:p>
        </p:txBody>
      </p:sp>
      <p:cxnSp>
        <p:nvCxnSpPr>
          <p:cNvPr id="17" name="Straight Connector 16">
            <a:extLst>
              <a:ext uri="{FF2B5EF4-FFF2-40B4-BE49-F238E27FC236}">
                <a16:creationId xmlns:a16="http://schemas.microsoft.com/office/drawing/2014/main" id="{57E868CD-3022-7541-B0B9-7FF9CAF7A4E1}"/>
              </a:ext>
            </a:extLst>
          </p:cNvPr>
          <p:cNvCxnSpPr>
            <a:cxnSpLocks/>
          </p:cNvCxnSpPr>
          <p:nvPr/>
        </p:nvCxnSpPr>
        <p:spPr>
          <a:xfrm>
            <a:off x="7531366" y="4067764"/>
            <a:ext cx="9398000" cy="0"/>
          </a:xfrm>
          <a:prstGeom prst="line">
            <a:avLst/>
          </a:prstGeom>
          <a:ln w="76200">
            <a:solidFill>
              <a:srgbClr val="D2D3D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3181478"/>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Subtitle 2"/>
          <p:cNvSpPr txBox="1">
            <a:spLocks/>
          </p:cNvSpPr>
          <p:nvPr/>
        </p:nvSpPr>
        <p:spPr>
          <a:xfrm>
            <a:off x="13728243" y="11150903"/>
            <a:ext cx="6598563"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66" name="TextBox 65"/>
          <p:cNvSpPr txBox="1"/>
          <p:nvPr/>
        </p:nvSpPr>
        <p:spPr>
          <a:xfrm>
            <a:off x="16473688" y="10060315"/>
            <a:ext cx="1075937" cy="400110"/>
          </a:xfrm>
          <a:prstGeom prst="rect">
            <a:avLst/>
          </a:prstGeom>
          <a:noFill/>
        </p:spPr>
        <p:txBody>
          <a:bodyPr wrap="none" rtlCol="0" anchor="ctr" anchorCtr="0">
            <a:spAutoFit/>
          </a:bodyPr>
          <a:lstStyle/>
          <a:p>
            <a:pPr algn="ctr"/>
            <a:r>
              <a:rPr lang="en-US" sz="2000" dirty="0">
                <a:solidFill>
                  <a:schemeClr val="accent2"/>
                </a:solidFill>
                <a:latin typeface="Poppins Light" charset="0"/>
                <a:ea typeface="Poppins Light" charset="0"/>
                <a:cs typeface="Poppins Light" charset="0"/>
              </a:rPr>
              <a:t>WORKS</a:t>
            </a:r>
          </a:p>
        </p:txBody>
      </p:sp>
      <p:sp>
        <p:nvSpPr>
          <p:cNvPr id="67" name="TextBox 66"/>
          <p:cNvSpPr txBox="1"/>
          <p:nvPr/>
        </p:nvSpPr>
        <p:spPr>
          <a:xfrm>
            <a:off x="14806572" y="10542470"/>
            <a:ext cx="4410182"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IMAGES PLACEHOLDERS</a:t>
            </a:r>
          </a:p>
        </p:txBody>
      </p:sp>
      <p:sp>
        <p:nvSpPr>
          <p:cNvPr id="68" name="Subtitle 2"/>
          <p:cNvSpPr txBox="1">
            <a:spLocks/>
          </p:cNvSpPr>
          <p:nvPr/>
        </p:nvSpPr>
        <p:spPr>
          <a:xfrm>
            <a:off x="4104811" y="11150903"/>
            <a:ext cx="6598563"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69" name="TextBox 68"/>
          <p:cNvSpPr txBox="1"/>
          <p:nvPr/>
        </p:nvSpPr>
        <p:spPr>
          <a:xfrm>
            <a:off x="6850256" y="10060315"/>
            <a:ext cx="1075937" cy="400110"/>
          </a:xfrm>
          <a:prstGeom prst="rect">
            <a:avLst/>
          </a:prstGeom>
          <a:noFill/>
        </p:spPr>
        <p:txBody>
          <a:bodyPr wrap="none" rtlCol="0" anchor="ctr" anchorCtr="0">
            <a:spAutoFit/>
          </a:bodyPr>
          <a:lstStyle/>
          <a:p>
            <a:pPr algn="ctr"/>
            <a:r>
              <a:rPr lang="en-US" sz="2000" dirty="0">
                <a:solidFill>
                  <a:schemeClr val="accent2"/>
                </a:solidFill>
                <a:latin typeface="Poppins Light" charset="0"/>
                <a:ea typeface="Poppins Light" charset="0"/>
                <a:cs typeface="Poppins Light" charset="0"/>
              </a:rPr>
              <a:t>WORKS</a:t>
            </a:r>
          </a:p>
        </p:txBody>
      </p:sp>
      <p:sp>
        <p:nvSpPr>
          <p:cNvPr id="70" name="TextBox 69"/>
          <p:cNvSpPr txBox="1"/>
          <p:nvPr/>
        </p:nvSpPr>
        <p:spPr>
          <a:xfrm>
            <a:off x="5569459" y="10542470"/>
            <a:ext cx="3637534"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CREATIVE LAYOUTS</a:t>
            </a:r>
          </a:p>
        </p:txBody>
      </p:sp>
      <p:pic>
        <p:nvPicPr>
          <p:cNvPr id="26" name="Picture Placeholder 25">
            <a:extLst>
              <a:ext uri="{FF2B5EF4-FFF2-40B4-BE49-F238E27FC236}">
                <a16:creationId xmlns:a16="http://schemas.microsoft.com/office/drawing/2014/main" id="{B54CDFB7-A665-D746-84DE-FAFFAD02EFA2}"/>
              </a:ext>
            </a:extLst>
          </p:cNvPr>
          <p:cNvPicPr>
            <a:picLocks noGrp="1" noChangeAspect="1"/>
          </p:cNvPicPr>
          <p:nvPr>
            <p:ph type="pic" sz="quarter" idx="24"/>
          </p:nvPr>
        </p:nvPicPr>
        <p:blipFill>
          <a:blip r:embed="rId3">
            <a:extLst>
              <a:ext uri="{28A0092B-C50C-407E-A947-70E740481C1C}">
                <a14:useLocalDpi xmlns:a14="http://schemas.microsoft.com/office/drawing/2010/main"/>
              </a:ext>
            </a:extLst>
          </a:blip>
          <a:srcRect/>
          <a:stretch>
            <a:fillRect/>
          </a:stretch>
        </p:blipFill>
        <p:spPr/>
      </p:pic>
      <p:cxnSp>
        <p:nvCxnSpPr>
          <p:cNvPr id="16" name="Straight Connector 15">
            <a:extLst>
              <a:ext uri="{FF2B5EF4-FFF2-40B4-BE49-F238E27FC236}">
                <a16:creationId xmlns:a16="http://schemas.microsoft.com/office/drawing/2014/main" id="{F4F05C40-A1DE-1B4E-9E84-907536C7C797}"/>
              </a:ext>
            </a:extLst>
          </p:cNvPr>
          <p:cNvCxnSpPr/>
          <p:nvPr/>
        </p:nvCxnSpPr>
        <p:spPr>
          <a:xfrm>
            <a:off x="11608677" y="2794666"/>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C755B58-9D7E-3C41-AA19-A80B5424ECCE}"/>
              </a:ext>
            </a:extLst>
          </p:cNvPr>
          <p:cNvSpPr txBox="1"/>
          <p:nvPr/>
        </p:nvSpPr>
        <p:spPr>
          <a:xfrm>
            <a:off x="6590212" y="1160870"/>
            <a:ext cx="11197296" cy="1169551"/>
          </a:xfrm>
          <a:prstGeom prst="rect">
            <a:avLst/>
          </a:prstGeom>
          <a:noFill/>
        </p:spPr>
        <p:txBody>
          <a:bodyPr wrap="none" rtlCol="0">
            <a:spAutoFit/>
          </a:bodyPr>
          <a:lstStyle/>
          <a:p>
            <a:pPr algn="ctr"/>
            <a:r>
              <a:rPr lang="en-US" sz="7000" b="1" spc="800" dirty="0">
                <a:solidFill>
                  <a:schemeClr val="tx2"/>
                </a:solidFill>
                <a:latin typeface="Lato Black" charset="0"/>
                <a:ea typeface="Lato Black" charset="0"/>
                <a:cs typeface="Lato Black" charset="0"/>
              </a:rPr>
              <a:t>Slides for Two Images</a:t>
            </a:r>
          </a:p>
        </p:txBody>
      </p:sp>
      <p:pic>
        <p:nvPicPr>
          <p:cNvPr id="24" name="Picture Placeholder 23">
            <a:extLst>
              <a:ext uri="{FF2B5EF4-FFF2-40B4-BE49-F238E27FC236}">
                <a16:creationId xmlns:a16="http://schemas.microsoft.com/office/drawing/2014/main" id="{519A07A6-EC17-A04B-980A-3C5FA5B0500B}"/>
              </a:ext>
            </a:extLst>
          </p:cNvPr>
          <p:cNvPicPr>
            <a:picLocks noGrp="1" noChangeAspect="1"/>
          </p:cNvPicPr>
          <p:nvPr>
            <p:ph type="pic" sz="quarter" idx="25"/>
          </p:nvPr>
        </p:nvPicPr>
        <p:blipFill>
          <a:blip r:embed="rId4">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12257326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ubtitle 2"/>
          <p:cNvSpPr txBox="1">
            <a:spLocks/>
          </p:cNvSpPr>
          <p:nvPr/>
        </p:nvSpPr>
        <p:spPr>
          <a:xfrm>
            <a:off x="1396304" y="9651428"/>
            <a:ext cx="4226535"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45" name="TextBox 44"/>
          <p:cNvSpPr txBox="1"/>
          <p:nvPr/>
        </p:nvSpPr>
        <p:spPr>
          <a:xfrm>
            <a:off x="1513874" y="9031526"/>
            <a:ext cx="2342308"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01</a:t>
            </a:r>
          </a:p>
        </p:txBody>
      </p:sp>
      <p:sp>
        <p:nvSpPr>
          <p:cNvPr id="46" name="Subtitle 2"/>
          <p:cNvSpPr txBox="1">
            <a:spLocks/>
          </p:cNvSpPr>
          <p:nvPr/>
        </p:nvSpPr>
        <p:spPr>
          <a:xfrm>
            <a:off x="7170011" y="9651428"/>
            <a:ext cx="4226535"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l">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a:t>
            </a:r>
          </a:p>
        </p:txBody>
      </p:sp>
      <p:sp>
        <p:nvSpPr>
          <p:cNvPr id="47" name="TextBox 46"/>
          <p:cNvSpPr txBox="1"/>
          <p:nvPr/>
        </p:nvSpPr>
        <p:spPr>
          <a:xfrm>
            <a:off x="7287581" y="9031526"/>
            <a:ext cx="2416046"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FEATURE 02</a:t>
            </a:r>
          </a:p>
        </p:txBody>
      </p:sp>
      <p:sp>
        <p:nvSpPr>
          <p:cNvPr id="48" name="Subtitle 2"/>
          <p:cNvSpPr txBox="1">
            <a:spLocks/>
          </p:cNvSpPr>
          <p:nvPr/>
        </p:nvSpPr>
        <p:spPr>
          <a:xfrm>
            <a:off x="1396303" y="5436268"/>
            <a:ext cx="10000243" cy="22714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when selecting a typeface for body text, your primary concern should be readability don’t concern yourself.</a:t>
            </a:r>
          </a:p>
        </p:txBody>
      </p:sp>
      <p:sp>
        <p:nvSpPr>
          <p:cNvPr id="49" name="TextBox 48"/>
          <p:cNvSpPr txBox="1"/>
          <p:nvPr/>
        </p:nvSpPr>
        <p:spPr>
          <a:xfrm>
            <a:off x="1513874" y="4816366"/>
            <a:ext cx="2031325" cy="553998"/>
          </a:xfrm>
          <a:prstGeom prst="rect">
            <a:avLst/>
          </a:prstGeom>
          <a:noFill/>
        </p:spPr>
        <p:txBody>
          <a:bodyPr wrap="none" rtlCol="0" anchor="ctr" anchorCtr="0">
            <a:spAutoFit/>
          </a:bodyPr>
          <a:lstStyle/>
          <a:p>
            <a:r>
              <a:rPr lang="en-US" sz="3000" b="1" dirty="0">
                <a:solidFill>
                  <a:schemeClr val="tx2"/>
                </a:solidFill>
                <a:latin typeface="Poppins SemiBold" charset="0"/>
                <a:ea typeface="Poppins SemiBold" charset="0"/>
                <a:cs typeface="Poppins SemiBold" charset="0"/>
              </a:rPr>
              <a:t>ANALYSIS</a:t>
            </a:r>
          </a:p>
        </p:txBody>
      </p:sp>
      <p:pic>
        <p:nvPicPr>
          <p:cNvPr id="6" name="Picture Placeholder 5">
            <a:extLst>
              <a:ext uri="{FF2B5EF4-FFF2-40B4-BE49-F238E27FC236}">
                <a16:creationId xmlns:a16="http://schemas.microsoft.com/office/drawing/2014/main" id="{F4532CFF-2201-9644-A87A-FB54D76FC231}"/>
              </a:ext>
            </a:extLst>
          </p:cNvPr>
          <p:cNvPicPr>
            <a:picLocks noGrp="1" noChangeAspect="1"/>
          </p:cNvPicPr>
          <p:nvPr>
            <p:ph type="pic" sz="quarter" idx="13"/>
          </p:nvPr>
        </p:nvPicPr>
        <p:blipFill>
          <a:blip r:embed="rId3">
            <a:extLst>
              <a:ext uri="{28A0092B-C50C-407E-A947-70E740481C1C}">
                <a14:useLocalDpi xmlns:a14="http://schemas.microsoft.com/office/drawing/2010/main"/>
              </a:ext>
            </a:extLst>
          </a:blip>
          <a:srcRect/>
          <a:stretch>
            <a:fillRect/>
          </a:stretch>
        </p:blipFill>
        <p:spPr/>
      </p:pic>
      <p:sp>
        <p:nvSpPr>
          <p:cNvPr id="12" name="TextBox 11">
            <a:extLst>
              <a:ext uri="{FF2B5EF4-FFF2-40B4-BE49-F238E27FC236}">
                <a16:creationId xmlns:a16="http://schemas.microsoft.com/office/drawing/2014/main" id="{DBF4BB16-066B-004E-AA33-BEE4B3168A60}"/>
              </a:ext>
            </a:extLst>
          </p:cNvPr>
          <p:cNvSpPr txBox="1"/>
          <p:nvPr/>
        </p:nvSpPr>
        <p:spPr>
          <a:xfrm>
            <a:off x="1513874" y="1313270"/>
            <a:ext cx="6277681" cy="1938992"/>
          </a:xfrm>
          <a:prstGeom prst="rect">
            <a:avLst/>
          </a:prstGeom>
          <a:noFill/>
        </p:spPr>
        <p:txBody>
          <a:bodyPr wrap="none" rtlCol="0">
            <a:spAutoFit/>
          </a:bodyPr>
          <a:lstStyle/>
          <a:p>
            <a:pPr>
              <a:lnSpc>
                <a:spcPts val="7200"/>
              </a:lnSpc>
            </a:pPr>
            <a:r>
              <a:rPr lang="en-US" sz="7000" b="1" spc="800" dirty="0">
                <a:solidFill>
                  <a:schemeClr val="tx2"/>
                </a:solidFill>
                <a:latin typeface="Lato Black" charset="0"/>
                <a:ea typeface="Lato Black" charset="0"/>
                <a:cs typeface="Lato Black" charset="0"/>
              </a:rPr>
              <a:t>Half Picture</a:t>
            </a:r>
          </a:p>
          <a:p>
            <a:pPr>
              <a:lnSpc>
                <a:spcPts val="7200"/>
              </a:lnSpc>
            </a:pPr>
            <a:r>
              <a:rPr lang="en-US" sz="7000" b="1" spc="800" dirty="0">
                <a:solidFill>
                  <a:schemeClr val="tx2"/>
                </a:solidFill>
                <a:latin typeface="Lato Black" charset="0"/>
                <a:ea typeface="Lato Black" charset="0"/>
                <a:cs typeface="Lato Black" charset="0"/>
              </a:rPr>
              <a:t>Left Layout</a:t>
            </a:r>
          </a:p>
        </p:txBody>
      </p:sp>
    </p:spTree>
    <p:extLst>
      <p:ext uri="{BB962C8B-B14F-4D97-AF65-F5344CB8AC3E}">
        <p14:creationId xmlns:p14="http://schemas.microsoft.com/office/powerpoint/2010/main" val="337580077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5" name="Group 84"/>
          <p:cNvGrpSpPr/>
          <p:nvPr/>
        </p:nvGrpSpPr>
        <p:grpSpPr>
          <a:xfrm>
            <a:off x="3367668" y="3838220"/>
            <a:ext cx="17642314" cy="8727346"/>
            <a:chOff x="3843499" y="3719582"/>
            <a:chExt cx="16665619" cy="8244192"/>
          </a:xfrm>
        </p:grpSpPr>
        <p:sp>
          <p:nvSpPr>
            <p:cNvPr id="86" name="Freeform 781"/>
            <p:cNvSpPr>
              <a:spLocks/>
            </p:cNvSpPr>
            <p:nvPr/>
          </p:nvSpPr>
          <p:spPr bwMode="auto">
            <a:xfrm>
              <a:off x="9818027" y="3757809"/>
              <a:ext cx="85988" cy="38227"/>
            </a:xfrm>
            <a:custGeom>
              <a:avLst/>
              <a:gdLst>
                <a:gd name="T0" fmla="*/ 4 w 9"/>
                <a:gd name="T1" fmla="*/ 3 h 4"/>
                <a:gd name="T2" fmla="*/ 1 w 9"/>
                <a:gd name="T3" fmla="*/ 2 h 4"/>
                <a:gd name="T4" fmla="*/ 5 w 9"/>
                <a:gd name="T5" fmla="*/ 2 h 4"/>
                <a:gd name="T6" fmla="*/ 0 w 9"/>
                <a:gd name="T7" fmla="*/ 0 h 4"/>
                <a:gd name="T8" fmla="*/ 9 w 9"/>
                <a:gd name="T9" fmla="*/ 2 h 4"/>
                <a:gd name="T10" fmla="*/ 5 w 9"/>
                <a:gd name="T11" fmla="*/ 2 h 4"/>
                <a:gd name="T12" fmla="*/ 4 w 9"/>
                <a:gd name="T13" fmla="*/ 3 h 4"/>
                <a:gd name="T14" fmla="*/ 4 w 9"/>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4">
                  <a:moveTo>
                    <a:pt x="4" y="3"/>
                  </a:moveTo>
                  <a:cubicBezTo>
                    <a:pt x="4" y="3"/>
                    <a:pt x="1" y="2"/>
                    <a:pt x="1" y="2"/>
                  </a:cubicBezTo>
                  <a:cubicBezTo>
                    <a:pt x="1" y="2"/>
                    <a:pt x="4" y="2"/>
                    <a:pt x="5" y="2"/>
                  </a:cubicBezTo>
                  <a:cubicBezTo>
                    <a:pt x="3" y="1"/>
                    <a:pt x="1" y="2"/>
                    <a:pt x="0" y="0"/>
                  </a:cubicBezTo>
                  <a:cubicBezTo>
                    <a:pt x="1" y="1"/>
                    <a:pt x="8" y="0"/>
                    <a:pt x="9" y="2"/>
                  </a:cubicBezTo>
                  <a:cubicBezTo>
                    <a:pt x="9" y="2"/>
                    <a:pt x="6" y="2"/>
                    <a:pt x="5" y="2"/>
                  </a:cubicBezTo>
                  <a:cubicBezTo>
                    <a:pt x="5" y="2"/>
                    <a:pt x="7" y="4"/>
                    <a:pt x="4" y="3"/>
                  </a:cubicBezTo>
                  <a:cubicBezTo>
                    <a:pt x="3" y="3"/>
                    <a:pt x="6" y="4"/>
                    <a:pt x="4"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87" name="Freeform 403"/>
            <p:cNvSpPr>
              <a:spLocks/>
            </p:cNvSpPr>
            <p:nvPr/>
          </p:nvSpPr>
          <p:spPr bwMode="auto">
            <a:xfrm>
              <a:off x="16859435" y="9558687"/>
              <a:ext cx="1904460" cy="1423937"/>
            </a:xfrm>
            <a:custGeom>
              <a:avLst/>
              <a:gdLst>
                <a:gd name="T0" fmla="*/ 96 w 204"/>
                <a:gd name="T1" fmla="*/ 3 h 152"/>
                <a:gd name="T2" fmla="*/ 97 w 204"/>
                <a:gd name="T3" fmla="*/ 7 h 152"/>
                <a:gd name="T4" fmla="*/ 86 w 204"/>
                <a:gd name="T5" fmla="*/ 13 h 152"/>
                <a:gd name="T6" fmla="*/ 76 w 204"/>
                <a:gd name="T7" fmla="*/ 24 h 152"/>
                <a:gd name="T8" fmla="*/ 71 w 204"/>
                <a:gd name="T9" fmla="*/ 15 h 152"/>
                <a:gd name="T10" fmla="*/ 65 w 204"/>
                <a:gd name="T11" fmla="*/ 19 h 152"/>
                <a:gd name="T12" fmla="*/ 62 w 204"/>
                <a:gd name="T13" fmla="*/ 22 h 152"/>
                <a:gd name="T14" fmla="*/ 59 w 204"/>
                <a:gd name="T15" fmla="*/ 26 h 152"/>
                <a:gd name="T16" fmla="*/ 55 w 204"/>
                <a:gd name="T17" fmla="*/ 33 h 152"/>
                <a:gd name="T18" fmla="*/ 51 w 204"/>
                <a:gd name="T19" fmla="*/ 30 h 152"/>
                <a:gd name="T20" fmla="*/ 47 w 204"/>
                <a:gd name="T21" fmla="*/ 38 h 152"/>
                <a:gd name="T22" fmla="*/ 24 w 204"/>
                <a:gd name="T23" fmla="*/ 50 h 152"/>
                <a:gd name="T24" fmla="*/ 7 w 204"/>
                <a:gd name="T25" fmla="*/ 60 h 152"/>
                <a:gd name="T26" fmla="*/ 3 w 204"/>
                <a:gd name="T27" fmla="*/ 68 h 152"/>
                <a:gd name="T28" fmla="*/ 4 w 204"/>
                <a:gd name="T29" fmla="*/ 82 h 152"/>
                <a:gd name="T30" fmla="*/ 7 w 204"/>
                <a:gd name="T31" fmla="*/ 91 h 152"/>
                <a:gd name="T32" fmla="*/ 13 w 204"/>
                <a:gd name="T33" fmla="*/ 106 h 152"/>
                <a:gd name="T34" fmla="*/ 11 w 204"/>
                <a:gd name="T35" fmla="*/ 121 h 152"/>
                <a:gd name="T36" fmla="*/ 30 w 204"/>
                <a:gd name="T37" fmla="*/ 125 h 152"/>
                <a:gd name="T38" fmla="*/ 54 w 204"/>
                <a:gd name="T39" fmla="*/ 121 h 152"/>
                <a:gd name="T40" fmla="*/ 73 w 204"/>
                <a:gd name="T41" fmla="*/ 112 h 152"/>
                <a:gd name="T42" fmla="*/ 96 w 204"/>
                <a:gd name="T43" fmla="*/ 111 h 152"/>
                <a:gd name="T44" fmla="*/ 111 w 204"/>
                <a:gd name="T45" fmla="*/ 121 h 152"/>
                <a:gd name="T46" fmla="*/ 116 w 204"/>
                <a:gd name="T47" fmla="*/ 125 h 152"/>
                <a:gd name="T48" fmla="*/ 125 w 204"/>
                <a:gd name="T49" fmla="*/ 120 h 152"/>
                <a:gd name="T50" fmla="*/ 122 w 204"/>
                <a:gd name="T51" fmla="*/ 129 h 152"/>
                <a:gd name="T52" fmla="*/ 131 w 204"/>
                <a:gd name="T53" fmla="*/ 132 h 152"/>
                <a:gd name="T54" fmla="*/ 145 w 204"/>
                <a:gd name="T55" fmla="*/ 147 h 152"/>
                <a:gd name="T56" fmla="*/ 161 w 204"/>
                <a:gd name="T57" fmla="*/ 145 h 152"/>
                <a:gd name="T58" fmla="*/ 165 w 204"/>
                <a:gd name="T59" fmla="*/ 149 h 152"/>
                <a:gd name="T60" fmla="*/ 174 w 204"/>
                <a:gd name="T61" fmla="*/ 145 h 152"/>
                <a:gd name="T62" fmla="*/ 194 w 204"/>
                <a:gd name="T63" fmla="*/ 118 h 152"/>
                <a:gd name="T64" fmla="*/ 200 w 204"/>
                <a:gd name="T65" fmla="*/ 108 h 152"/>
                <a:gd name="T66" fmla="*/ 202 w 204"/>
                <a:gd name="T67" fmla="*/ 96 h 152"/>
                <a:gd name="T68" fmla="*/ 201 w 204"/>
                <a:gd name="T69" fmla="*/ 83 h 152"/>
                <a:gd name="T70" fmla="*/ 196 w 204"/>
                <a:gd name="T71" fmla="*/ 70 h 152"/>
                <a:gd name="T72" fmla="*/ 184 w 204"/>
                <a:gd name="T73" fmla="*/ 59 h 152"/>
                <a:gd name="T74" fmla="*/ 180 w 204"/>
                <a:gd name="T75" fmla="*/ 50 h 152"/>
                <a:gd name="T76" fmla="*/ 166 w 204"/>
                <a:gd name="T77" fmla="*/ 36 h 152"/>
                <a:gd name="T78" fmla="*/ 161 w 204"/>
                <a:gd name="T79" fmla="*/ 20 h 152"/>
                <a:gd name="T80" fmla="*/ 152 w 204"/>
                <a:gd name="T81" fmla="*/ 8 h 152"/>
                <a:gd name="T82" fmla="*/ 145 w 204"/>
                <a:gd name="T83" fmla="*/ 6 h 152"/>
                <a:gd name="T84" fmla="*/ 143 w 204"/>
                <a:gd name="T85" fmla="*/ 16 h 152"/>
                <a:gd name="T86" fmla="*/ 130 w 204"/>
                <a:gd name="T87" fmla="*/ 31 h 152"/>
                <a:gd name="T88" fmla="*/ 115 w 204"/>
                <a:gd name="T89" fmla="*/ 17 h 152"/>
                <a:gd name="T90" fmla="*/ 118 w 204"/>
                <a:gd name="T91" fmla="*/ 11 h 152"/>
                <a:gd name="T92" fmla="*/ 117 w 204"/>
                <a:gd name="T93" fmla="*/ 8 h 152"/>
                <a:gd name="T94" fmla="*/ 109 w 204"/>
                <a:gd name="T95" fmla="*/ 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 h="152">
                  <a:moveTo>
                    <a:pt x="101" y="4"/>
                  </a:moveTo>
                  <a:cubicBezTo>
                    <a:pt x="99" y="4"/>
                    <a:pt x="98" y="2"/>
                    <a:pt x="96" y="2"/>
                  </a:cubicBezTo>
                  <a:cubicBezTo>
                    <a:pt x="95" y="1"/>
                    <a:pt x="95" y="2"/>
                    <a:pt x="96" y="3"/>
                  </a:cubicBezTo>
                  <a:cubicBezTo>
                    <a:pt x="96" y="4"/>
                    <a:pt x="98" y="3"/>
                    <a:pt x="98" y="3"/>
                  </a:cubicBezTo>
                  <a:cubicBezTo>
                    <a:pt x="99" y="4"/>
                    <a:pt x="98" y="6"/>
                    <a:pt x="99" y="6"/>
                  </a:cubicBezTo>
                  <a:cubicBezTo>
                    <a:pt x="99" y="7"/>
                    <a:pt x="98" y="7"/>
                    <a:pt x="97" y="7"/>
                  </a:cubicBezTo>
                  <a:cubicBezTo>
                    <a:pt x="96" y="8"/>
                    <a:pt x="95" y="8"/>
                    <a:pt x="94" y="8"/>
                  </a:cubicBezTo>
                  <a:cubicBezTo>
                    <a:pt x="92" y="7"/>
                    <a:pt x="92" y="8"/>
                    <a:pt x="90" y="8"/>
                  </a:cubicBezTo>
                  <a:cubicBezTo>
                    <a:pt x="87" y="9"/>
                    <a:pt x="88" y="12"/>
                    <a:pt x="86" y="13"/>
                  </a:cubicBezTo>
                  <a:cubicBezTo>
                    <a:pt x="84" y="15"/>
                    <a:pt x="83" y="18"/>
                    <a:pt x="84" y="20"/>
                  </a:cubicBezTo>
                  <a:cubicBezTo>
                    <a:pt x="86" y="23"/>
                    <a:pt x="81" y="21"/>
                    <a:pt x="80" y="21"/>
                  </a:cubicBezTo>
                  <a:cubicBezTo>
                    <a:pt x="79" y="21"/>
                    <a:pt x="76" y="24"/>
                    <a:pt x="76" y="24"/>
                  </a:cubicBezTo>
                  <a:cubicBezTo>
                    <a:pt x="76" y="24"/>
                    <a:pt x="75" y="19"/>
                    <a:pt x="74" y="18"/>
                  </a:cubicBezTo>
                  <a:cubicBezTo>
                    <a:pt x="74" y="17"/>
                    <a:pt x="73" y="17"/>
                    <a:pt x="72" y="17"/>
                  </a:cubicBezTo>
                  <a:cubicBezTo>
                    <a:pt x="71" y="16"/>
                    <a:pt x="71" y="16"/>
                    <a:pt x="71" y="15"/>
                  </a:cubicBezTo>
                  <a:cubicBezTo>
                    <a:pt x="70" y="14"/>
                    <a:pt x="70" y="16"/>
                    <a:pt x="70" y="17"/>
                  </a:cubicBezTo>
                  <a:cubicBezTo>
                    <a:pt x="69" y="17"/>
                    <a:pt x="68" y="17"/>
                    <a:pt x="68" y="16"/>
                  </a:cubicBezTo>
                  <a:cubicBezTo>
                    <a:pt x="66" y="16"/>
                    <a:pt x="67" y="20"/>
                    <a:pt x="65" y="19"/>
                  </a:cubicBezTo>
                  <a:cubicBezTo>
                    <a:pt x="65" y="19"/>
                    <a:pt x="64" y="18"/>
                    <a:pt x="64" y="18"/>
                  </a:cubicBezTo>
                  <a:cubicBezTo>
                    <a:pt x="63" y="19"/>
                    <a:pt x="63" y="19"/>
                    <a:pt x="63" y="19"/>
                  </a:cubicBezTo>
                  <a:cubicBezTo>
                    <a:pt x="60" y="18"/>
                    <a:pt x="62" y="22"/>
                    <a:pt x="62" y="22"/>
                  </a:cubicBezTo>
                  <a:cubicBezTo>
                    <a:pt x="62" y="22"/>
                    <a:pt x="60" y="22"/>
                    <a:pt x="60" y="22"/>
                  </a:cubicBezTo>
                  <a:cubicBezTo>
                    <a:pt x="60" y="23"/>
                    <a:pt x="61" y="23"/>
                    <a:pt x="61" y="23"/>
                  </a:cubicBezTo>
                  <a:cubicBezTo>
                    <a:pt x="60" y="25"/>
                    <a:pt x="59" y="23"/>
                    <a:pt x="59" y="26"/>
                  </a:cubicBezTo>
                  <a:cubicBezTo>
                    <a:pt x="59" y="27"/>
                    <a:pt x="60" y="27"/>
                    <a:pt x="60" y="28"/>
                  </a:cubicBezTo>
                  <a:cubicBezTo>
                    <a:pt x="60" y="30"/>
                    <a:pt x="53" y="26"/>
                    <a:pt x="53" y="29"/>
                  </a:cubicBezTo>
                  <a:cubicBezTo>
                    <a:pt x="53" y="30"/>
                    <a:pt x="57" y="32"/>
                    <a:pt x="55" y="33"/>
                  </a:cubicBezTo>
                  <a:cubicBezTo>
                    <a:pt x="54" y="33"/>
                    <a:pt x="54" y="32"/>
                    <a:pt x="54" y="33"/>
                  </a:cubicBezTo>
                  <a:cubicBezTo>
                    <a:pt x="53" y="34"/>
                    <a:pt x="53" y="34"/>
                    <a:pt x="52" y="33"/>
                  </a:cubicBezTo>
                  <a:cubicBezTo>
                    <a:pt x="51" y="33"/>
                    <a:pt x="52" y="31"/>
                    <a:pt x="51" y="30"/>
                  </a:cubicBezTo>
                  <a:cubicBezTo>
                    <a:pt x="50" y="28"/>
                    <a:pt x="48" y="32"/>
                    <a:pt x="47" y="33"/>
                  </a:cubicBezTo>
                  <a:cubicBezTo>
                    <a:pt x="47" y="34"/>
                    <a:pt x="46" y="35"/>
                    <a:pt x="46" y="36"/>
                  </a:cubicBezTo>
                  <a:cubicBezTo>
                    <a:pt x="46" y="36"/>
                    <a:pt x="47" y="37"/>
                    <a:pt x="47" y="38"/>
                  </a:cubicBezTo>
                  <a:cubicBezTo>
                    <a:pt x="47" y="38"/>
                    <a:pt x="45" y="40"/>
                    <a:pt x="44" y="41"/>
                  </a:cubicBezTo>
                  <a:cubicBezTo>
                    <a:pt x="41" y="44"/>
                    <a:pt x="38" y="46"/>
                    <a:pt x="34" y="47"/>
                  </a:cubicBezTo>
                  <a:cubicBezTo>
                    <a:pt x="31" y="47"/>
                    <a:pt x="28" y="49"/>
                    <a:pt x="24" y="50"/>
                  </a:cubicBezTo>
                  <a:cubicBezTo>
                    <a:pt x="21" y="51"/>
                    <a:pt x="18" y="51"/>
                    <a:pt x="15" y="53"/>
                  </a:cubicBezTo>
                  <a:cubicBezTo>
                    <a:pt x="13" y="55"/>
                    <a:pt x="12" y="55"/>
                    <a:pt x="10" y="56"/>
                  </a:cubicBezTo>
                  <a:cubicBezTo>
                    <a:pt x="9" y="57"/>
                    <a:pt x="7" y="60"/>
                    <a:pt x="7" y="60"/>
                  </a:cubicBezTo>
                  <a:cubicBezTo>
                    <a:pt x="6" y="60"/>
                    <a:pt x="7" y="57"/>
                    <a:pt x="7" y="56"/>
                  </a:cubicBezTo>
                  <a:cubicBezTo>
                    <a:pt x="5" y="56"/>
                    <a:pt x="4" y="61"/>
                    <a:pt x="4" y="61"/>
                  </a:cubicBezTo>
                  <a:cubicBezTo>
                    <a:pt x="5" y="64"/>
                    <a:pt x="3" y="65"/>
                    <a:pt x="3" y="68"/>
                  </a:cubicBezTo>
                  <a:cubicBezTo>
                    <a:pt x="3" y="69"/>
                    <a:pt x="8" y="80"/>
                    <a:pt x="6" y="81"/>
                  </a:cubicBezTo>
                  <a:cubicBezTo>
                    <a:pt x="6" y="81"/>
                    <a:pt x="3" y="77"/>
                    <a:pt x="3" y="77"/>
                  </a:cubicBezTo>
                  <a:cubicBezTo>
                    <a:pt x="3" y="78"/>
                    <a:pt x="6" y="81"/>
                    <a:pt x="4" y="82"/>
                  </a:cubicBezTo>
                  <a:cubicBezTo>
                    <a:pt x="2" y="82"/>
                    <a:pt x="2" y="77"/>
                    <a:pt x="0" y="77"/>
                  </a:cubicBezTo>
                  <a:cubicBezTo>
                    <a:pt x="0" y="77"/>
                    <a:pt x="6" y="85"/>
                    <a:pt x="6" y="86"/>
                  </a:cubicBezTo>
                  <a:cubicBezTo>
                    <a:pt x="7" y="87"/>
                    <a:pt x="6" y="89"/>
                    <a:pt x="7" y="91"/>
                  </a:cubicBezTo>
                  <a:cubicBezTo>
                    <a:pt x="8" y="93"/>
                    <a:pt x="9" y="94"/>
                    <a:pt x="10" y="96"/>
                  </a:cubicBezTo>
                  <a:cubicBezTo>
                    <a:pt x="11" y="97"/>
                    <a:pt x="11" y="100"/>
                    <a:pt x="11" y="101"/>
                  </a:cubicBezTo>
                  <a:cubicBezTo>
                    <a:pt x="11" y="103"/>
                    <a:pt x="12" y="105"/>
                    <a:pt x="13" y="106"/>
                  </a:cubicBezTo>
                  <a:cubicBezTo>
                    <a:pt x="14" y="109"/>
                    <a:pt x="14" y="110"/>
                    <a:pt x="14" y="113"/>
                  </a:cubicBezTo>
                  <a:cubicBezTo>
                    <a:pt x="14" y="114"/>
                    <a:pt x="14" y="119"/>
                    <a:pt x="14" y="119"/>
                  </a:cubicBezTo>
                  <a:cubicBezTo>
                    <a:pt x="13" y="120"/>
                    <a:pt x="12" y="120"/>
                    <a:pt x="11" y="121"/>
                  </a:cubicBezTo>
                  <a:cubicBezTo>
                    <a:pt x="10" y="124"/>
                    <a:pt x="12" y="124"/>
                    <a:pt x="13" y="125"/>
                  </a:cubicBezTo>
                  <a:cubicBezTo>
                    <a:pt x="17" y="127"/>
                    <a:pt x="20" y="129"/>
                    <a:pt x="25" y="128"/>
                  </a:cubicBezTo>
                  <a:cubicBezTo>
                    <a:pt x="27" y="127"/>
                    <a:pt x="29" y="126"/>
                    <a:pt x="30" y="125"/>
                  </a:cubicBezTo>
                  <a:cubicBezTo>
                    <a:pt x="33" y="124"/>
                    <a:pt x="32" y="125"/>
                    <a:pt x="33" y="123"/>
                  </a:cubicBezTo>
                  <a:cubicBezTo>
                    <a:pt x="35" y="121"/>
                    <a:pt x="42" y="121"/>
                    <a:pt x="44" y="122"/>
                  </a:cubicBezTo>
                  <a:cubicBezTo>
                    <a:pt x="47" y="122"/>
                    <a:pt x="52" y="124"/>
                    <a:pt x="54" y="121"/>
                  </a:cubicBezTo>
                  <a:cubicBezTo>
                    <a:pt x="55" y="120"/>
                    <a:pt x="55" y="118"/>
                    <a:pt x="57" y="117"/>
                  </a:cubicBezTo>
                  <a:cubicBezTo>
                    <a:pt x="59" y="116"/>
                    <a:pt x="61" y="115"/>
                    <a:pt x="63" y="114"/>
                  </a:cubicBezTo>
                  <a:cubicBezTo>
                    <a:pt x="66" y="112"/>
                    <a:pt x="70" y="114"/>
                    <a:pt x="73" y="112"/>
                  </a:cubicBezTo>
                  <a:cubicBezTo>
                    <a:pt x="78" y="110"/>
                    <a:pt x="82" y="110"/>
                    <a:pt x="88" y="109"/>
                  </a:cubicBezTo>
                  <a:cubicBezTo>
                    <a:pt x="89" y="109"/>
                    <a:pt x="90" y="108"/>
                    <a:pt x="92" y="108"/>
                  </a:cubicBezTo>
                  <a:cubicBezTo>
                    <a:pt x="93" y="109"/>
                    <a:pt x="95" y="110"/>
                    <a:pt x="96" y="111"/>
                  </a:cubicBezTo>
                  <a:cubicBezTo>
                    <a:pt x="97" y="111"/>
                    <a:pt x="107" y="113"/>
                    <a:pt x="107" y="114"/>
                  </a:cubicBezTo>
                  <a:cubicBezTo>
                    <a:pt x="106" y="115"/>
                    <a:pt x="105" y="118"/>
                    <a:pt x="107" y="117"/>
                  </a:cubicBezTo>
                  <a:cubicBezTo>
                    <a:pt x="108" y="117"/>
                    <a:pt x="110" y="120"/>
                    <a:pt x="111" y="121"/>
                  </a:cubicBezTo>
                  <a:cubicBezTo>
                    <a:pt x="112" y="122"/>
                    <a:pt x="112" y="123"/>
                    <a:pt x="112" y="125"/>
                  </a:cubicBezTo>
                  <a:cubicBezTo>
                    <a:pt x="113" y="126"/>
                    <a:pt x="115" y="128"/>
                    <a:pt x="115" y="128"/>
                  </a:cubicBezTo>
                  <a:cubicBezTo>
                    <a:pt x="115" y="127"/>
                    <a:pt x="114" y="126"/>
                    <a:pt x="116" y="125"/>
                  </a:cubicBezTo>
                  <a:cubicBezTo>
                    <a:pt x="117" y="124"/>
                    <a:pt x="118" y="123"/>
                    <a:pt x="120" y="122"/>
                  </a:cubicBezTo>
                  <a:cubicBezTo>
                    <a:pt x="121" y="121"/>
                    <a:pt x="126" y="116"/>
                    <a:pt x="125" y="115"/>
                  </a:cubicBezTo>
                  <a:cubicBezTo>
                    <a:pt x="126" y="117"/>
                    <a:pt x="125" y="118"/>
                    <a:pt x="125" y="120"/>
                  </a:cubicBezTo>
                  <a:cubicBezTo>
                    <a:pt x="126" y="121"/>
                    <a:pt x="124" y="122"/>
                    <a:pt x="124" y="122"/>
                  </a:cubicBezTo>
                  <a:cubicBezTo>
                    <a:pt x="123" y="124"/>
                    <a:pt x="123" y="125"/>
                    <a:pt x="123" y="126"/>
                  </a:cubicBezTo>
                  <a:cubicBezTo>
                    <a:pt x="123" y="128"/>
                    <a:pt x="119" y="129"/>
                    <a:pt x="122" y="129"/>
                  </a:cubicBezTo>
                  <a:cubicBezTo>
                    <a:pt x="126" y="129"/>
                    <a:pt x="124" y="125"/>
                    <a:pt x="125" y="123"/>
                  </a:cubicBezTo>
                  <a:cubicBezTo>
                    <a:pt x="125" y="123"/>
                    <a:pt x="129" y="127"/>
                    <a:pt x="128" y="129"/>
                  </a:cubicBezTo>
                  <a:cubicBezTo>
                    <a:pt x="125" y="133"/>
                    <a:pt x="129" y="130"/>
                    <a:pt x="131" y="132"/>
                  </a:cubicBezTo>
                  <a:cubicBezTo>
                    <a:pt x="134" y="135"/>
                    <a:pt x="134" y="136"/>
                    <a:pt x="134" y="139"/>
                  </a:cubicBezTo>
                  <a:cubicBezTo>
                    <a:pt x="133" y="142"/>
                    <a:pt x="137" y="145"/>
                    <a:pt x="139" y="145"/>
                  </a:cubicBezTo>
                  <a:cubicBezTo>
                    <a:pt x="141" y="146"/>
                    <a:pt x="143" y="147"/>
                    <a:pt x="145" y="147"/>
                  </a:cubicBezTo>
                  <a:cubicBezTo>
                    <a:pt x="147" y="147"/>
                    <a:pt x="151" y="152"/>
                    <a:pt x="153" y="151"/>
                  </a:cubicBezTo>
                  <a:cubicBezTo>
                    <a:pt x="155" y="150"/>
                    <a:pt x="157" y="149"/>
                    <a:pt x="158" y="147"/>
                  </a:cubicBezTo>
                  <a:cubicBezTo>
                    <a:pt x="158" y="147"/>
                    <a:pt x="160" y="144"/>
                    <a:pt x="161" y="145"/>
                  </a:cubicBezTo>
                  <a:cubicBezTo>
                    <a:pt x="161" y="146"/>
                    <a:pt x="159" y="147"/>
                    <a:pt x="160" y="148"/>
                  </a:cubicBezTo>
                  <a:cubicBezTo>
                    <a:pt x="161" y="149"/>
                    <a:pt x="161" y="146"/>
                    <a:pt x="162" y="146"/>
                  </a:cubicBezTo>
                  <a:cubicBezTo>
                    <a:pt x="162" y="146"/>
                    <a:pt x="164" y="149"/>
                    <a:pt x="165" y="149"/>
                  </a:cubicBezTo>
                  <a:cubicBezTo>
                    <a:pt x="165" y="150"/>
                    <a:pt x="167" y="152"/>
                    <a:pt x="168" y="152"/>
                  </a:cubicBezTo>
                  <a:cubicBezTo>
                    <a:pt x="167" y="152"/>
                    <a:pt x="170" y="149"/>
                    <a:pt x="170" y="149"/>
                  </a:cubicBezTo>
                  <a:cubicBezTo>
                    <a:pt x="172" y="148"/>
                    <a:pt x="173" y="146"/>
                    <a:pt x="174" y="145"/>
                  </a:cubicBezTo>
                  <a:cubicBezTo>
                    <a:pt x="177" y="144"/>
                    <a:pt x="185" y="146"/>
                    <a:pt x="185" y="142"/>
                  </a:cubicBezTo>
                  <a:cubicBezTo>
                    <a:pt x="186" y="137"/>
                    <a:pt x="187" y="134"/>
                    <a:pt x="188" y="130"/>
                  </a:cubicBezTo>
                  <a:cubicBezTo>
                    <a:pt x="190" y="126"/>
                    <a:pt x="191" y="122"/>
                    <a:pt x="194" y="118"/>
                  </a:cubicBezTo>
                  <a:cubicBezTo>
                    <a:pt x="195" y="117"/>
                    <a:pt x="197" y="116"/>
                    <a:pt x="198" y="114"/>
                  </a:cubicBezTo>
                  <a:cubicBezTo>
                    <a:pt x="198" y="113"/>
                    <a:pt x="198" y="113"/>
                    <a:pt x="198" y="112"/>
                  </a:cubicBezTo>
                  <a:cubicBezTo>
                    <a:pt x="199" y="111"/>
                    <a:pt x="200" y="110"/>
                    <a:pt x="200" y="108"/>
                  </a:cubicBezTo>
                  <a:cubicBezTo>
                    <a:pt x="201" y="106"/>
                    <a:pt x="200" y="104"/>
                    <a:pt x="201" y="102"/>
                  </a:cubicBezTo>
                  <a:cubicBezTo>
                    <a:pt x="201" y="101"/>
                    <a:pt x="202" y="100"/>
                    <a:pt x="202" y="99"/>
                  </a:cubicBezTo>
                  <a:cubicBezTo>
                    <a:pt x="203" y="98"/>
                    <a:pt x="201" y="97"/>
                    <a:pt x="202" y="96"/>
                  </a:cubicBezTo>
                  <a:cubicBezTo>
                    <a:pt x="203" y="95"/>
                    <a:pt x="204" y="92"/>
                    <a:pt x="203" y="91"/>
                  </a:cubicBezTo>
                  <a:cubicBezTo>
                    <a:pt x="203" y="89"/>
                    <a:pt x="202" y="88"/>
                    <a:pt x="202" y="87"/>
                  </a:cubicBezTo>
                  <a:cubicBezTo>
                    <a:pt x="201" y="86"/>
                    <a:pt x="201" y="84"/>
                    <a:pt x="201" y="83"/>
                  </a:cubicBezTo>
                  <a:cubicBezTo>
                    <a:pt x="200" y="79"/>
                    <a:pt x="203" y="77"/>
                    <a:pt x="202" y="73"/>
                  </a:cubicBezTo>
                  <a:cubicBezTo>
                    <a:pt x="202" y="74"/>
                    <a:pt x="201" y="76"/>
                    <a:pt x="200" y="76"/>
                  </a:cubicBezTo>
                  <a:cubicBezTo>
                    <a:pt x="198" y="76"/>
                    <a:pt x="197" y="72"/>
                    <a:pt x="196" y="70"/>
                  </a:cubicBezTo>
                  <a:cubicBezTo>
                    <a:pt x="194" y="67"/>
                    <a:pt x="190" y="67"/>
                    <a:pt x="190" y="62"/>
                  </a:cubicBezTo>
                  <a:cubicBezTo>
                    <a:pt x="189" y="60"/>
                    <a:pt x="188" y="60"/>
                    <a:pt x="187" y="59"/>
                  </a:cubicBezTo>
                  <a:cubicBezTo>
                    <a:pt x="185" y="58"/>
                    <a:pt x="185" y="61"/>
                    <a:pt x="184" y="59"/>
                  </a:cubicBezTo>
                  <a:cubicBezTo>
                    <a:pt x="184" y="56"/>
                    <a:pt x="183" y="55"/>
                    <a:pt x="181" y="53"/>
                  </a:cubicBezTo>
                  <a:cubicBezTo>
                    <a:pt x="181" y="53"/>
                    <a:pt x="180" y="52"/>
                    <a:pt x="180" y="51"/>
                  </a:cubicBezTo>
                  <a:cubicBezTo>
                    <a:pt x="179" y="51"/>
                    <a:pt x="180" y="49"/>
                    <a:pt x="180" y="50"/>
                  </a:cubicBezTo>
                  <a:cubicBezTo>
                    <a:pt x="178" y="48"/>
                    <a:pt x="176" y="47"/>
                    <a:pt x="174" y="46"/>
                  </a:cubicBezTo>
                  <a:cubicBezTo>
                    <a:pt x="172" y="44"/>
                    <a:pt x="169" y="45"/>
                    <a:pt x="168" y="43"/>
                  </a:cubicBezTo>
                  <a:cubicBezTo>
                    <a:pt x="166" y="41"/>
                    <a:pt x="167" y="37"/>
                    <a:pt x="166" y="36"/>
                  </a:cubicBezTo>
                  <a:cubicBezTo>
                    <a:pt x="166" y="34"/>
                    <a:pt x="166" y="32"/>
                    <a:pt x="165" y="31"/>
                  </a:cubicBezTo>
                  <a:cubicBezTo>
                    <a:pt x="164" y="30"/>
                    <a:pt x="163" y="30"/>
                    <a:pt x="163" y="28"/>
                  </a:cubicBezTo>
                  <a:cubicBezTo>
                    <a:pt x="163" y="26"/>
                    <a:pt x="163" y="23"/>
                    <a:pt x="161" y="20"/>
                  </a:cubicBezTo>
                  <a:cubicBezTo>
                    <a:pt x="160" y="20"/>
                    <a:pt x="158" y="17"/>
                    <a:pt x="158" y="18"/>
                  </a:cubicBezTo>
                  <a:cubicBezTo>
                    <a:pt x="156" y="18"/>
                    <a:pt x="156" y="19"/>
                    <a:pt x="155" y="17"/>
                  </a:cubicBezTo>
                  <a:cubicBezTo>
                    <a:pt x="153" y="15"/>
                    <a:pt x="154" y="11"/>
                    <a:pt x="152" y="8"/>
                  </a:cubicBezTo>
                  <a:cubicBezTo>
                    <a:pt x="152" y="7"/>
                    <a:pt x="148" y="0"/>
                    <a:pt x="148" y="0"/>
                  </a:cubicBezTo>
                  <a:cubicBezTo>
                    <a:pt x="147" y="0"/>
                    <a:pt x="147" y="2"/>
                    <a:pt x="147" y="3"/>
                  </a:cubicBezTo>
                  <a:cubicBezTo>
                    <a:pt x="147" y="4"/>
                    <a:pt x="146" y="5"/>
                    <a:pt x="145" y="6"/>
                  </a:cubicBezTo>
                  <a:cubicBezTo>
                    <a:pt x="145" y="6"/>
                    <a:pt x="143" y="8"/>
                    <a:pt x="144" y="9"/>
                  </a:cubicBezTo>
                  <a:cubicBezTo>
                    <a:pt x="144" y="9"/>
                    <a:pt x="146" y="9"/>
                    <a:pt x="145" y="10"/>
                  </a:cubicBezTo>
                  <a:cubicBezTo>
                    <a:pt x="144" y="10"/>
                    <a:pt x="143" y="15"/>
                    <a:pt x="143" y="16"/>
                  </a:cubicBezTo>
                  <a:cubicBezTo>
                    <a:pt x="144" y="18"/>
                    <a:pt x="144" y="20"/>
                    <a:pt x="144" y="22"/>
                  </a:cubicBezTo>
                  <a:cubicBezTo>
                    <a:pt x="143" y="26"/>
                    <a:pt x="143" y="36"/>
                    <a:pt x="137" y="36"/>
                  </a:cubicBezTo>
                  <a:cubicBezTo>
                    <a:pt x="133" y="36"/>
                    <a:pt x="133" y="32"/>
                    <a:pt x="130" y="31"/>
                  </a:cubicBezTo>
                  <a:cubicBezTo>
                    <a:pt x="128" y="30"/>
                    <a:pt x="126" y="30"/>
                    <a:pt x="124" y="28"/>
                  </a:cubicBezTo>
                  <a:cubicBezTo>
                    <a:pt x="123" y="27"/>
                    <a:pt x="112" y="21"/>
                    <a:pt x="113" y="20"/>
                  </a:cubicBezTo>
                  <a:cubicBezTo>
                    <a:pt x="113" y="19"/>
                    <a:pt x="114" y="18"/>
                    <a:pt x="115" y="17"/>
                  </a:cubicBezTo>
                  <a:cubicBezTo>
                    <a:pt x="115" y="16"/>
                    <a:pt x="117" y="16"/>
                    <a:pt x="117" y="15"/>
                  </a:cubicBezTo>
                  <a:cubicBezTo>
                    <a:pt x="117" y="15"/>
                    <a:pt x="116" y="14"/>
                    <a:pt x="116" y="13"/>
                  </a:cubicBezTo>
                  <a:cubicBezTo>
                    <a:pt x="117" y="12"/>
                    <a:pt x="117" y="12"/>
                    <a:pt x="118" y="11"/>
                  </a:cubicBezTo>
                  <a:cubicBezTo>
                    <a:pt x="118" y="10"/>
                    <a:pt x="120" y="9"/>
                    <a:pt x="121" y="8"/>
                  </a:cubicBezTo>
                  <a:cubicBezTo>
                    <a:pt x="121" y="7"/>
                    <a:pt x="119" y="5"/>
                    <a:pt x="118" y="6"/>
                  </a:cubicBezTo>
                  <a:cubicBezTo>
                    <a:pt x="118" y="6"/>
                    <a:pt x="117" y="8"/>
                    <a:pt x="117" y="8"/>
                  </a:cubicBezTo>
                  <a:cubicBezTo>
                    <a:pt x="116" y="7"/>
                    <a:pt x="116" y="7"/>
                    <a:pt x="115" y="6"/>
                  </a:cubicBezTo>
                  <a:cubicBezTo>
                    <a:pt x="115" y="5"/>
                    <a:pt x="113" y="7"/>
                    <a:pt x="112" y="7"/>
                  </a:cubicBezTo>
                  <a:cubicBezTo>
                    <a:pt x="111" y="8"/>
                    <a:pt x="110" y="7"/>
                    <a:pt x="109" y="7"/>
                  </a:cubicBezTo>
                  <a:cubicBezTo>
                    <a:pt x="107" y="6"/>
                    <a:pt x="104" y="5"/>
                    <a:pt x="101" y="4"/>
                  </a:cubicBezTo>
                  <a:cubicBezTo>
                    <a:pt x="99" y="4"/>
                    <a:pt x="103" y="5"/>
                    <a:pt x="10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88" name="Freeform 404"/>
            <p:cNvSpPr>
              <a:spLocks/>
            </p:cNvSpPr>
            <p:nvPr/>
          </p:nvSpPr>
          <p:spPr bwMode="auto">
            <a:xfrm>
              <a:off x="11416754" y="5927165"/>
              <a:ext cx="372610" cy="563840"/>
            </a:xfrm>
            <a:custGeom>
              <a:avLst/>
              <a:gdLst>
                <a:gd name="T0" fmla="*/ 7 w 40"/>
                <a:gd name="T1" fmla="*/ 0 h 60"/>
                <a:gd name="T2" fmla="*/ 4 w 40"/>
                <a:gd name="T3" fmla="*/ 3 h 60"/>
                <a:gd name="T4" fmla="*/ 2 w 40"/>
                <a:gd name="T5" fmla="*/ 8 h 60"/>
                <a:gd name="T6" fmla="*/ 5 w 40"/>
                <a:gd name="T7" fmla="*/ 14 h 60"/>
                <a:gd name="T8" fmla="*/ 3 w 40"/>
                <a:gd name="T9" fmla="*/ 18 h 60"/>
                <a:gd name="T10" fmla="*/ 3 w 40"/>
                <a:gd name="T11" fmla="*/ 19 h 60"/>
                <a:gd name="T12" fmla="*/ 2 w 40"/>
                <a:gd name="T13" fmla="*/ 23 h 60"/>
                <a:gd name="T14" fmla="*/ 5 w 40"/>
                <a:gd name="T15" fmla="*/ 23 h 60"/>
                <a:gd name="T16" fmla="*/ 7 w 40"/>
                <a:gd name="T17" fmla="*/ 19 h 60"/>
                <a:gd name="T18" fmla="*/ 7 w 40"/>
                <a:gd name="T19" fmla="*/ 23 h 60"/>
                <a:gd name="T20" fmla="*/ 11 w 40"/>
                <a:gd name="T21" fmla="*/ 27 h 60"/>
                <a:gd name="T22" fmla="*/ 14 w 40"/>
                <a:gd name="T23" fmla="*/ 30 h 60"/>
                <a:gd name="T24" fmla="*/ 16 w 40"/>
                <a:gd name="T25" fmla="*/ 36 h 60"/>
                <a:gd name="T26" fmla="*/ 8 w 40"/>
                <a:gd name="T27" fmla="*/ 39 h 60"/>
                <a:gd name="T28" fmla="*/ 9 w 40"/>
                <a:gd name="T29" fmla="*/ 42 h 60"/>
                <a:gd name="T30" fmla="*/ 5 w 40"/>
                <a:gd name="T31" fmla="*/ 47 h 60"/>
                <a:gd name="T32" fmla="*/ 9 w 40"/>
                <a:gd name="T33" fmla="*/ 48 h 60"/>
                <a:gd name="T34" fmla="*/ 18 w 40"/>
                <a:gd name="T35" fmla="*/ 48 h 60"/>
                <a:gd name="T36" fmla="*/ 10 w 40"/>
                <a:gd name="T37" fmla="*/ 52 h 60"/>
                <a:gd name="T38" fmla="*/ 7 w 40"/>
                <a:gd name="T39" fmla="*/ 55 h 60"/>
                <a:gd name="T40" fmla="*/ 3 w 40"/>
                <a:gd name="T41" fmla="*/ 59 h 60"/>
                <a:gd name="T42" fmla="*/ 5 w 40"/>
                <a:gd name="T43" fmla="*/ 60 h 60"/>
                <a:gd name="T44" fmla="*/ 12 w 40"/>
                <a:gd name="T45" fmla="*/ 57 h 60"/>
                <a:gd name="T46" fmla="*/ 19 w 40"/>
                <a:gd name="T47" fmla="*/ 55 h 60"/>
                <a:gd name="T48" fmla="*/ 27 w 40"/>
                <a:gd name="T49" fmla="*/ 54 h 60"/>
                <a:gd name="T50" fmla="*/ 38 w 40"/>
                <a:gd name="T51" fmla="*/ 51 h 60"/>
                <a:gd name="T52" fmla="*/ 38 w 40"/>
                <a:gd name="T53" fmla="*/ 46 h 60"/>
                <a:gd name="T54" fmla="*/ 32 w 40"/>
                <a:gd name="T55" fmla="*/ 41 h 60"/>
                <a:gd name="T56" fmla="*/ 31 w 40"/>
                <a:gd name="T57" fmla="*/ 36 h 60"/>
                <a:gd name="T58" fmla="*/ 30 w 40"/>
                <a:gd name="T59" fmla="*/ 34 h 60"/>
                <a:gd name="T60" fmla="*/ 23 w 40"/>
                <a:gd name="T61" fmla="*/ 25 h 60"/>
                <a:gd name="T62" fmla="*/ 12 w 40"/>
                <a:gd name="T63" fmla="*/ 18 h 60"/>
                <a:gd name="T64" fmla="*/ 14 w 40"/>
                <a:gd name="T65" fmla="*/ 16 h 60"/>
                <a:gd name="T66" fmla="*/ 21 w 40"/>
                <a:gd name="T67" fmla="*/ 8 h 60"/>
                <a:gd name="T68" fmla="*/ 9 w 40"/>
                <a:gd name="T69" fmla="*/ 7 h 60"/>
                <a:gd name="T70" fmla="*/ 9 w 40"/>
                <a:gd name="T71" fmla="*/ 6 h 60"/>
                <a:gd name="T72" fmla="*/ 15 w 40"/>
                <a:gd name="T7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60">
                  <a:moveTo>
                    <a:pt x="15" y="0"/>
                  </a:moveTo>
                  <a:cubicBezTo>
                    <a:pt x="12" y="0"/>
                    <a:pt x="10" y="1"/>
                    <a:pt x="7" y="0"/>
                  </a:cubicBezTo>
                  <a:cubicBezTo>
                    <a:pt x="6" y="0"/>
                    <a:pt x="5" y="0"/>
                    <a:pt x="5" y="1"/>
                  </a:cubicBezTo>
                  <a:cubicBezTo>
                    <a:pt x="6" y="3"/>
                    <a:pt x="5" y="2"/>
                    <a:pt x="4" y="3"/>
                  </a:cubicBezTo>
                  <a:cubicBezTo>
                    <a:pt x="5" y="2"/>
                    <a:pt x="5" y="4"/>
                    <a:pt x="5" y="4"/>
                  </a:cubicBezTo>
                  <a:cubicBezTo>
                    <a:pt x="4" y="6"/>
                    <a:pt x="1" y="5"/>
                    <a:pt x="2" y="8"/>
                  </a:cubicBezTo>
                  <a:cubicBezTo>
                    <a:pt x="4" y="10"/>
                    <a:pt x="3" y="11"/>
                    <a:pt x="2" y="13"/>
                  </a:cubicBezTo>
                  <a:cubicBezTo>
                    <a:pt x="2" y="15"/>
                    <a:pt x="4" y="15"/>
                    <a:pt x="5" y="14"/>
                  </a:cubicBezTo>
                  <a:cubicBezTo>
                    <a:pt x="4" y="15"/>
                    <a:pt x="5" y="15"/>
                    <a:pt x="5" y="16"/>
                  </a:cubicBezTo>
                  <a:cubicBezTo>
                    <a:pt x="5" y="15"/>
                    <a:pt x="3" y="18"/>
                    <a:pt x="3" y="18"/>
                  </a:cubicBezTo>
                  <a:cubicBezTo>
                    <a:pt x="2" y="18"/>
                    <a:pt x="0" y="18"/>
                    <a:pt x="0" y="20"/>
                  </a:cubicBezTo>
                  <a:cubicBezTo>
                    <a:pt x="1" y="20"/>
                    <a:pt x="2" y="18"/>
                    <a:pt x="3" y="19"/>
                  </a:cubicBezTo>
                  <a:cubicBezTo>
                    <a:pt x="3" y="20"/>
                    <a:pt x="3" y="21"/>
                    <a:pt x="3" y="21"/>
                  </a:cubicBezTo>
                  <a:cubicBezTo>
                    <a:pt x="2" y="22"/>
                    <a:pt x="2" y="23"/>
                    <a:pt x="2" y="23"/>
                  </a:cubicBezTo>
                  <a:cubicBezTo>
                    <a:pt x="2" y="24"/>
                    <a:pt x="3" y="22"/>
                    <a:pt x="4" y="22"/>
                  </a:cubicBezTo>
                  <a:cubicBezTo>
                    <a:pt x="4" y="21"/>
                    <a:pt x="5" y="23"/>
                    <a:pt x="5" y="23"/>
                  </a:cubicBezTo>
                  <a:cubicBezTo>
                    <a:pt x="6" y="23"/>
                    <a:pt x="5" y="19"/>
                    <a:pt x="4" y="19"/>
                  </a:cubicBezTo>
                  <a:cubicBezTo>
                    <a:pt x="5" y="19"/>
                    <a:pt x="7" y="20"/>
                    <a:pt x="7" y="19"/>
                  </a:cubicBezTo>
                  <a:cubicBezTo>
                    <a:pt x="7" y="19"/>
                    <a:pt x="6" y="20"/>
                    <a:pt x="6" y="20"/>
                  </a:cubicBezTo>
                  <a:cubicBezTo>
                    <a:pt x="6" y="21"/>
                    <a:pt x="7" y="22"/>
                    <a:pt x="7" y="23"/>
                  </a:cubicBezTo>
                  <a:cubicBezTo>
                    <a:pt x="7" y="24"/>
                    <a:pt x="4" y="27"/>
                    <a:pt x="7" y="27"/>
                  </a:cubicBezTo>
                  <a:cubicBezTo>
                    <a:pt x="7" y="27"/>
                    <a:pt x="10" y="27"/>
                    <a:pt x="11" y="27"/>
                  </a:cubicBezTo>
                  <a:cubicBezTo>
                    <a:pt x="12" y="26"/>
                    <a:pt x="15" y="26"/>
                    <a:pt x="15" y="26"/>
                  </a:cubicBezTo>
                  <a:cubicBezTo>
                    <a:pt x="14" y="28"/>
                    <a:pt x="13" y="28"/>
                    <a:pt x="14" y="30"/>
                  </a:cubicBezTo>
                  <a:cubicBezTo>
                    <a:pt x="15" y="33"/>
                    <a:pt x="15" y="31"/>
                    <a:pt x="16" y="32"/>
                  </a:cubicBezTo>
                  <a:cubicBezTo>
                    <a:pt x="16" y="33"/>
                    <a:pt x="15" y="35"/>
                    <a:pt x="16" y="36"/>
                  </a:cubicBezTo>
                  <a:cubicBezTo>
                    <a:pt x="17" y="38"/>
                    <a:pt x="14" y="38"/>
                    <a:pt x="13" y="38"/>
                  </a:cubicBezTo>
                  <a:cubicBezTo>
                    <a:pt x="11" y="39"/>
                    <a:pt x="10" y="37"/>
                    <a:pt x="8" y="39"/>
                  </a:cubicBezTo>
                  <a:cubicBezTo>
                    <a:pt x="7" y="41"/>
                    <a:pt x="12" y="40"/>
                    <a:pt x="11" y="41"/>
                  </a:cubicBezTo>
                  <a:cubicBezTo>
                    <a:pt x="11" y="41"/>
                    <a:pt x="9" y="42"/>
                    <a:pt x="9" y="42"/>
                  </a:cubicBezTo>
                  <a:cubicBezTo>
                    <a:pt x="9" y="43"/>
                    <a:pt x="10" y="43"/>
                    <a:pt x="9" y="44"/>
                  </a:cubicBezTo>
                  <a:cubicBezTo>
                    <a:pt x="8" y="45"/>
                    <a:pt x="7" y="46"/>
                    <a:pt x="5" y="47"/>
                  </a:cubicBezTo>
                  <a:cubicBezTo>
                    <a:pt x="4" y="48"/>
                    <a:pt x="6" y="49"/>
                    <a:pt x="6" y="49"/>
                  </a:cubicBezTo>
                  <a:cubicBezTo>
                    <a:pt x="7" y="49"/>
                    <a:pt x="9" y="48"/>
                    <a:pt x="9" y="48"/>
                  </a:cubicBezTo>
                  <a:cubicBezTo>
                    <a:pt x="9" y="49"/>
                    <a:pt x="12" y="49"/>
                    <a:pt x="13" y="50"/>
                  </a:cubicBezTo>
                  <a:cubicBezTo>
                    <a:pt x="15" y="50"/>
                    <a:pt x="17" y="48"/>
                    <a:pt x="18" y="48"/>
                  </a:cubicBezTo>
                  <a:cubicBezTo>
                    <a:pt x="18" y="48"/>
                    <a:pt x="16" y="53"/>
                    <a:pt x="13" y="52"/>
                  </a:cubicBezTo>
                  <a:cubicBezTo>
                    <a:pt x="12" y="51"/>
                    <a:pt x="11" y="52"/>
                    <a:pt x="10" y="52"/>
                  </a:cubicBezTo>
                  <a:cubicBezTo>
                    <a:pt x="8" y="52"/>
                    <a:pt x="9" y="51"/>
                    <a:pt x="8" y="51"/>
                  </a:cubicBezTo>
                  <a:cubicBezTo>
                    <a:pt x="8" y="51"/>
                    <a:pt x="8" y="54"/>
                    <a:pt x="7" y="55"/>
                  </a:cubicBezTo>
                  <a:cubicBezTo>
                    <a:pt x="7" y="55"/>
                    <a:pt x="6" y="56"/>
                    <a:pt x="5" y="57"/>
                  </a:cubicBezTo>
                  <a:cubicBezTo>
                    <a:pt x="5" y="57"/>
                    <a:pt x="3" y="58"/>
                    <a:pt x="3" y="59"/>
                  </a:cubicBezTo>
                  <a:cubicBezTo>
                    <a:pt x="3" y="59"/>
                    <a:pt x="5" y="59"/>
                    <a:pt x="5" y="59"/>
                  </a:cubicBezTo>
                  <a:cubicBezTo>
                    <a:pt x="5" y="59"/>
                    <a:pt x="4" y="59"/>
                    <a:pt x="5" y="60"/>
                  </a:cubicBezTo>
                  <a:cubicBezTo>
                    <a:pt x="5" y="60"/>
                    <a:pt x="7" y="57"/>
                    <a:pt x="8" y="57"/>
                  </a:cubicBezTo>
                  <a:cubicBezTo>
                    <a:pt x="9" y="57"/>
                    <a:pt x="11" y="58"/>
                    <a:pt x="12" y="57"/>
                  </a:cubicBezTo>
                  <a:cubicBezTo>
                    <a:pt x="14" y="57"/>
                    <a:pt x="13" y="55"/>
                    <a:pt x="15" y="55"/>
                  </a:cubicBezTo>
                  <a:cubicBezTo>
                    <a:pt x="16" y="54"/>
                    <a:pt x="17" y="55"/>
                    <a:pt x="19" y="55"/>
                  </a:cubicBezTo>
                  <a:cubicBezTo>
                    <a:pt x="20" y="56"/>
                    <a:pt x="21" y="54"/>
                    <a:pt x="23" y="55"/>
                  </a:cubicBezTo>
                  <a:cubicBezTo>
                    <a:pt x="24" y="56"/>
                    <a:pt x="26" y="55"/>
                    <a:pt x="27" y="54"/>
                  </a:cubicBezTo>
                  <a:cubicBezTo>
                    <a:pt x="29" y="54"/>
                    <a:pt x="32" y="54"/>
                    <a:pt x="34" y="54"/>
                  </a:cubicBezTo>
                  <a:cubicBezTo>
                    <a:pt x="34" y="54"/>
                    <a:pt x="38" y="51"/>
                    <a:pt x="38" y="51"/>
                  </a:cubicBezTo>
                  <a:cubicBezTo>
                    <a:pt x="37" y="50"/>
                    <a:pt x="33" y="51"/>
                    <a:pt x="33" y="50"/>
                  </a:cubicBezTo>
                  <a:cubicBezTo>
                    <a:pt x="33" y="49"/>
                    <a:pt x="37" y="46"/>
                    <a:pt x="38" y="46"/>
                  </a:cubicBezTo>
                  <a:cubicBezTo>
                    <a:pt x="39" y="44"/>
                    <a:pt x="40" y="40"/>
                    <a:pt x="36" y="40"/>
                  </a:cubicBezTo>
                  <a:cubicBezTo>
                    <a:pt x="35" y="40"/>
                    <a:pt x="33" y="41"/>
                    <a:pt x="32" y="41"/>
                  </a:cubicBezTo>
                  <a:cubicBezTo>
                    <a:pt x="30" y="40"/>
                    <a:pt x="32" y="40"/>
                    <a:pt x="32" y="39"/>
                  </a:cubicBezTo>
                  <a:cubicBezTo>
                    <a:pt x="32" y="38"/>
                    <a:pt x="32" y="37"/>
                    <a:pt x="31" y="36"/>
                  </a:cubicBezTo>
                  <a:cubicBezTo>
                    <a:pt x="31" y="36"/>
                    <a:pt x="27" y="35"/>
                    <a:pt x="28" y="34"/>
                  </a:cubicBezTo>
                  <a:cubicBezTo>
                    <a:pt x="28" y="34"/>
                    <a:pt x="30" y="35"/>
                    <a:pt x="30" y="34"/>
                  </a:cubicBezTo>
                  <a:cubicBezTo>
                    <a:pt x="31" y="33"/>
                    <a:pt x="30" y="32"/>
                    <a:pt x="29" y="31"/>
                  </a:cubicBezTo>
                  <a:cubicBezTo>
                    <a:pt x="26" y="29"/>
                    <a:pt x="25" y="29"/>
                    <a:pt x="23" y="25"/>
                  </a:cubicBezTo>
                  <a:cubicBezTo>
                    <a:pt x="22" y="23"/>
                    <a:pt x="21" y="21"/>
                    <a:pt x="18" y="19"/>
                  </a:cubicBezTo>
                  <a:cubicBezTo>
                    <a:pt x="17" y="18"/>
                    <a:pt x="13" y="20"/>
                    <a:pt x="12" y="18"/>
                  </a:cubicBezTo>
                  <a:cubicBezTo>
                    <a:pt x="12" y="18"/>
                    <a:pt x="18" y="17"/>
                    <a:pt x="17" y="16"/>
                  </a:cubicBezTo>
                  <a:cubicBezTo>
                    <a:pt x="17" y="16"/>
                    <a:pt x="15" y="17"/>
                    <a:pt x="14" y="16"/>
                  </a:cubicBezTo>
                  <a:cubicBezTo>
                    <a:pt x="14" y="16"/>
                    <a:pt x="18" y="15"/>
                    <a:pt x="18" y="15"/>
                  </a:cubicBezTo>
                  <a:cubicBezTo>
                    <a:pt x="19" y="14"/>
                    <a:pt x="22" y="9"/>
                    <a:pt x="21" y="8"/>
                  </a:cubicBezTo>
                  <a:cubicBezTo>
                    <a:pt x="20" y="6"/>
                    <a:pt x="17" y="6"/>
                    <a:pt x="15" y="6"/>
                  </a:cubicBezTo>
                  <a:cubicBezTo>
                    <a:pt x="14" y="7"/>
                    <a:pt x="9" y="7"/>
                    <a:pt x="9" y="7"/>
                  </a:cubicBezTo>
                  <a:cubicBezTo>
                    <a:pt x="9" y="7"/>
                    <a:pt x="11" y="6"/>
                    <a:pt x="11" y="6"/>
                  </a:cubicBezTo>
                  <a:cubicBezTo>
                    <a:pt x="11" y="6"/>
                    <a:pt x="9" y="5"/>
                    <a:pt x="9" y="6"/>
                  </a:cubicBezTo>
                  <a:cubicBezTo>
                    <a:pt x="9" y="5"/>
                    <a:pt x="18" y="1"/>
                    <a:pt x="15" y="0"/>
                  </a:cubicBezTo>
                  <a:cubicBezTo>
                    <a:pt x="14" y="0"/>
                    <a:pt x="17" y="1"/>
                    <a:pt x="15"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89" name="Freeform 405"/>
            <p:cNvSpPr>
              <a:spLocks/>
            </p:cNvSpPr>
            <p:nvPr/>
          </p:nvSpPr>
          <p:spPr bwMode="auto">
            <a:xfrm>
              <a:off x="10566434" y="5337841"/>
              <a:ext cx="503186" cy="245289"/>
            </a:xfrm>
            <a:custGeom>
              <a:avLst/>
              <a:gdLst>
                <a:gd name="T0" fmla="*/ 53 w 54"/>
                <a:gd name="T1" fmla="*/ 10 h 26"/>
                <a:gd name="T2" fmla="*/ 49 w 54"/>
                <a:gd name="T3" fmla="*/ 9 h 26"/>
                <a:gd name="T4" fmla="*/ 50 w 54"/>
                <a:gd name="T5" fmla="*/ 8 h 26"/>
                <a:gd name="T6" fmla="*/ 48 w 54"/>
                <a:gd name="T7" fmla="*/ 7 h 26"/>
                <a:gd name="T8" fmla="*/ 49 w 54"/>
                <a:gd name="T9" fmla="*/ 6 h 26"/>
                <a:gd name="T10" fmla="*/ 46 w 54"/>
                <a:gd name="T11" fmla="*/ 5 h 26"/>
                <a:gd name="T12" fmla="*/ 48 w 54"/>
                <a:gd name="T13" fmla="*/ 3 h 26"/>
                <a:gd name="T14" fmla="*/ 43 w 54"/>
                <a:gd name="T15" fmla="*/ 3 h 26"/>
                <a:gd name="T16" fmla="*/ 39 w 54"/>
                <a:gd name="T17" fmla="*/ 1 h 26"/>
                <a:gd name="T18" fmla="*/ 39 w 54"/>
                <a:gd name="T19" fmla="*/ 4 h 26"/>
                <a:gd name="T20" fmla="*/ 36 w 54"/>
                <a:gd name="T21" fmla="*/ 5 h 26"/>
                <a:gd name="T22" fmla="*/ 32 w 54"/>
                <a:gd name="T23" fmla="*/ 5 h 26"/>
                <a:gd name="T24" fmla="*/ 32 w 54"/>
                <a:gd name="T25" fmla="*/ 9 h 26"/>
                <a:gd name="T26" fmla="*/ 26 w 54"/>
                <a:gd name="T27" fmla="*/ 5 h 26"/>
                <a:gd name="T28" fmla="*/ 25 w 54"/>
                <a:gd name="T29" fmla="*/ 8 h 26"/>
                <a:gd name="T30" fmla="*/ 21 w 54"/>
                <a:gd name="T31" fmla="*/ 5 h 26"/>
                <a:gd name="T32" fmla="*/ 21 w 54"/>
                <a:gd name="T33" fmla="*/ 9 h 26"/>
                <a:gd name="T34" fmla="*/ 19 w 54"/>
                <a:gd name="T35" fmla="*/ 9 h 26"/>
                <a:gd name="T36" fmla="*/ 17 w 54"/>
                <a:gd name="T37" fmla="*/ 12 h 26"/>
                <a:gd name="T38" fmla="*/ 14 w 54"/>
                <a:gd name="T39" fmla="*/ 8 h 26"/>
                <a:gd name="T40" fmla="*/ 16 w 54"/>
                <a:gd name="T41" fmla="*/ 8 h 26"/>
                <a:gd name="T42" fmla="*/ 14 w 54"/>
                <a:gd name="T43" fmla="*/ 5 h 26"/>
                <a:gd name="T44" fmla="*/ 7 w 54"/>
                <a:gd name="T45" fmla="*/ 2 h 26"/>
                <a:gd name="T46" fmla="*/ 9 w 54"/>
                <a:gd name="T47" fmla="*/ 4 h 26"/>
                <a:gd name="T48" fmla="*/ 8 w 54"/>
                <a:gd name="T49" fmla="*/ 4 h 26"/>
                <a:gd name="T50" fmla="*/ 10 w 54"/>
                <a:gd name="T51" fmla="*/ 8 h 26"/>
                <a:gd name="T52" fmla="*/ 5 w 54"/>
                <a:gd name="T53" fmla="*/ 6 h 26"/>
                <a:gd name="T54" fmla="*/ 3 w 54"/>
                <a:gd name="T55" fmla="*/ 6 h 26"/>
                <a:gd name="T56" fmla="*/ 5 w 54"/>
                <a:gd name="T57" fmla="*/ 7 h 26"/>
                <a:gd name="T58" fmla="*/ 5 w 54"/>
                <a:gd name="T59" fmla="*/ 8 h 26"/>
                <a:gd name="T60" fmla="*/ 2 w 54"/>
                <a:gd name="T61" fmla="*/ 7 h 26"/>
                <a:gd name="T62" fmla="*/ 1 w 54"/>
                <a:gd name="T63" fmla="*/ 9 h 26"/>
                <a:gd name="T64" fmla="*/ 8 w 54"/>
                <a:gd name="T65" fmla="*/ 10 h 26"/>
                <a:gd name="T66" fmla="*/ 13 w 54"/>
                <a:gd name="T67" fmla="*/ 11 h 26"/>
                <a:gd name="T68" fmla="*/ 11 w 54"/>
                <a:gd name="T69" fmla="*/ 12 h 26"/>
                <a:gd name="T70" fmla="*/ 12 w 54"/>
                <a:gd name="T71" fmla="*/ 13 h 26"/>
                <a:gd name="T72" fmla="*/ 8 w 54"/>
                <a:gd name="T73" fmla="*/ 14 h 26"/>
                <a:gd name="T74" fmla="*/ 3 w 54"/>
                <a:gd name="T75" fmla="*/ 15 h 26"/>
                <a:gd name="T76" fmla="*/ 10 w 54"/>
                <a:gd name="T77" fmla="*/ 16 h 26"/>
                <a:gd name="T78" fmla="*/ 12 w 54"/>
                <a:gd name="T79" fmla="*/ 18 h 26"/>
                <a:gd name="T80" fmla="*/ 15 w 54"/>
                <a:gd name="T81" fmla="*/ 17 h 26"/>
                <a:gd name="T82" fmla="*/ 13 w 54"/>
                <a:gd name="T83" fmla="*/ 18 h 26"/>
                <a:gd name="T84" fmla="*/ 15 w 54"/>
                <a:gd name="T85" fmla="*/ 18 h 26"/>
                <a:gd name="T86" fmla="*/ 10 w 54"/>
                <a:gd name="T87" fmla="*/ 23 h 26"/>
                <a:gd name="T88" fmla="*/ 15 w 54"/>
                <a:gd name="T89" fmla="*/ 23 h 26"/>
                <a:gd name="T90" fmla="*/ 21 w 54"/>
                <a:gd name="T91" fmla="*/ 24 h 26"/>
                <a:gd name="T92" fmla="*/ 20 w 54"/>
                <a:gd name="T93" fmla="*/ 24 h 26"/>
                <a:gd name="T94" fmla="*/ 22 w 54"/>
                <a:gd name="T95" fmla="*/ 25 h 26"/>
                <a:gd name="T96" fmla="*/ 29 w 54"/>
                <a:gd name="T97" fmla="*/ 26 h 26"/>
                <a:gd name="T98" fmla="*/ 33 w 54"/>
                <a:gd name="T99" fmla="*/ 25 h 26"/>
                <a:gd name="T100" fmla="*/ 39 w 54"/>
                <a:gd name="T101" fmla="*/ 23 h 26"/>
                <a:gd name="T102" fmla="*/ 46 w 54"/>
                <a:gd name="T103" fmla="*/ 19 h 26"/>
                <a:gd name="T104" fmla="*/ 52 w 54"/>
                <a:gd name="T105" fmla="*/ 16 h 26"/>
                <a:gd name="T106" fmla="*/ 52 w 54"/>
                <a:gd name="T107" fmla="*/ 14 h 26"/>
                <a:gd name="T108" fmla="*/ 54 w 54"/>
                <a:gd name="T109" fmla="*/ 13 h 26"/>
                <a:gd name="T110" fmla="*/ 52 w 54"/>
                <a:gd name="T111" fmla="*/ 12 h 26"/>
                <a:gd name="T112" fmla="*/ 53 w 54"/>
                <a:gd name="T113" fmla="*/ 10 h 26"/>
                <a:gd name="T114" fmla="*/ 53 w 54"/>
                <a:gd name="T115"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26">
                  <a:moveTo>
                    <a:pt x="53" y="10"/>
                  </a:moveTo>
                  <a:cubicBezTo>
                    <a:pt x="53" y="10"/>
                    <a:pt x="49" y="9"/>
                    <a:pt x="49" y="9"/>
                  </a:cubicBezTo>
                  <a:cubicBezTo>
                    <a:pt x="49" y="9"/>
                    <a:pt x="50" y="8"/>
                    <a:pt x="50" y="8"/>
                  </a:cubicBezTo>
                  <a:cubicBezTo>
                    <a:pt x="49" y="8"/>
                    <a:pt x="47" y="8"/>
                    <a:pt x="48" y="7"/>
                  </a:cubicBezTo>
                  <a:cubicBezTo>
                    <a:pt x="48" y="7"/>
                    <a:pt x="49" y="6"/>
                    <a:pt x="49" y="6"/>
                  </a:cubicBezTo>
                  <a:cubicBezTo>
                    <a:pt x="48" y="5"/>
                    <a:pt x="46" y="5"/>
                    <a:pt x="46" y="5"/>
                  </a:cubicBezTo>
                  <a:cubicBezTo>
                    <a:pt x="46" y="4"/>
                    <a:pt x="48" y="3"/>
                    <a:pt x="48" y="3"/>
                  </a:cubicBezTo>
                  <a:cubicBezTo>
                    <a:pt x="48" y="3"/>
                    <a:pt x="44" y="4"/>
                    <a:pt x="43" y="3"/>
                  </a:cubicBezTo>
                  <a:cubicBezTo>
                    <a:pt x="42" y="2"/>
                    <a:pt x="41" y="1"/>
                    <a:pt x="39" y="1"/>
                  </a:cubicBezTo>
                  <a:cubicBezTo>
                    <a:pt x="38" y="1"/>
                    <a:pt x="40" y="3"/>
                    <a:pt x="39" y="4"/>
                  </a:cubicBezTo>
                  <a:cubicBezTo>
                    <a:pt x="38" y="5"/>
                    <a:pt x="37" y="4"/>
                    <a:pt x="36" y="5"/>
                  </a:cubicBezTo>
                  <a:cubicBezTo>
                    <a:pt x="35" y="6"/>
                    <a:pt x="34" y="5"/>
                    <a:pt x="32" y="5"/>
                  </a:cubicBezTo>
                  <a:cubicBezTo>
                    <a:pt x="30" y="4"/>
                    <a:pt x="33" y="8"/>
                    <a:pt x="32" y="9"/>
                  </a:cubicBezTo>
                  <a:cubicBezTo>
                    <a:pt x="32" y="9"/>
                    <a:pt x="28" y="2"/>
                    <a:pt x="26" y="5"/>
                  </a:cubicBezTo>
                  <a:cubicBezTo>
                    <a:pt x="25" y="5"/>
                    <a:pt x="26" y="7"/>
                    <a:pt x="25" y="8"/>
                  </a:cubicBezTo>
                  <a:cubicBezTo>
                    <a:pt x="25" y="9"/>
                    <a:pt x="22" y="5"/>
                    <a:pt x="21" y="5"/>
                  </a:cubicBezTo>
                  <a:cubicBezTo>
                    <a:pt x="20" y="5"/>
                    <a:pt x="23" y="9"/>
                    <a:pt x="21" y="9"/>
                  </a:cubicBezTo>
                  <a:cubicBezTo>
                    <a:pt x="20" y="9"/>
                    <a:pt x="20" y="9"/>
                    <a:pt x="19" y="9"/>
                  </a:cubicBezTo>
                  <a:cubicBezTo>
                    <a:pt x="18" y="9"/>
                    <a:pt x="17" y="11"/>
                    <a:pt x="17" y="12"/>
                  </a:cubicBezTo>
                  <a:cubicBezTo>
                    <a:pt x="17" y="11"/>
                    <a:pt x="14" y="9"/>
                    <a:pt x="14" y="8"/>
                  </a:cubicBezTo>
                  <a:cubicBezTo>
                    <a:pt x="14" y="8"/>
                    <a:pt x="16" y="8"/>
                    <a:pt x="16" y="8"/>
                  </a:cubicBezTo>
                  <a:cubicBezTo>
                    <a:pt x="16" y="7"/>
                    <a:pt x="14" y="5"/>
                    <a:pt x="14" y="5"/>
                  </a:cubicBezTo>
                  <a:cubicBezTo>
                    <a:pt x="13" y="5"/>
                    <a:pt x="8" y="0"/>
                    <a:pt x="7" y="2"/>
                  </a:cubicBezTo>
                  <a:cubicBezTo>
                    <a:pt x="7" y="3"/>
                    <a:pt x="10" y="3"/>
                    <a:pt x="9" y="4"/>
                  </a:cubicBezTo>
                  <a:cubicBezTo>
                    <a:pt x="9" y="4"/>
                    <a:pt x="9" y="4"/>
                    <a:pt x="8" y="4"/>
                  </a:cubicBezTo>
                  <a:cubicBezTo>
                    <a:pt x="10" y="3"/>
                    <a:pt x="11" y="7"/>
                    <a:pt x="10" y="8"/>
                  </a:cubicBezTo>
                  <a:cubicBezTo>
                    <a:pt x="10" y="8"/>
                    <a:pt x="2" y="1"/>
                    <a:pt x="5" y="6"/>
                  </a:cubicBezTo>
                  <a:cubicBezTo>
                    <a:pt x="5" y="6"/>
                    <a:pt x="3" y="6"/>
                    <a:pt x="3" y="6"/>
                  </a:cubicBezTo>
                  <a:cubicBezTo>
                    <a:pt x="3" y="7"/>
                    <a:pt x="5" y="7"/>
                    <a:pt x="5" y="7"/>
                  </a:cubicBezTo>
                  <a:cubicBezTo>
                    <a:pt x="5" y="6"/>
                    <a:pt x="5" y="8"/>
                    <a:pt x="5" y="8"/>
                  </a:cubicBezTo>
                  <a:cubicBezTo>
                    <a:pt x="5" y="8"/>
                    <a:pt x="3" y="7"/>
                    <a:pt x="2" y="7"/>
                  </a:cubicBezTo>
                  <a:cubicBezTo>
                    <a:pt x="3" y="7"/>
                    <a:pt x="0" y="10"/>
                    <a:pt x="1" y="9"/>
                  </a:cubicBezTo>
                  <a:cubicBezTo>
                    <a:pt x="0" y="11"/>
                    <a:pt x="8" y="10"/>
                    <a:pt x="8" y="10"/>
                  </a:cubicBezTo>
                  <a:cubicBezTo>
                    <a:pt x="9" y="10"/>
                    <a:pt x="13" y="11"/>
                    <a:pt x="13" y="11"/>
                  </a:cubicBezTo>
                  <a:cubicBezTo>
                    <a:pt x="12" y="11"/>
                    <a:pt x="11" y="11"/>
                    <a:pt x="11" y="12"/>
                  </a:cubicBezTo>
                  <a:cubicBezTo>
                    <a:pt x="11" y="12"/>
                    <a:pt x="12" y="13"/>
                    <a:pt x="12" y="13"/>
                  </a:cubicBezTo>
                  <a:cubicBezTo>
                    <a:pt x="11" y="14"/>
                    <a:pt x="9" y="14"/>
                    <a:pt x="8" y="14"/>
                  </a:cubicBezTo>
                  <a:cubicBezTo>
                    <a:pt x="8" y="14"/>
                    <a:pt x="2" y="15"/>
                    <a:pt x="3" y="15"/>
                  </a:cubicBezTo>
                  <a:cubicBezTo>
                    <a:pt x="5" y="16"/>
                    <a:pt x="8" y="15"/>
                    <a:pt x="10" y="16"/>
                  </a:cubicBezTo>
                  <a:cubicBezTo>
                    <a:pt x="11" y="17"/>
                    <a:pt x="11" y="18"/>
                    <a:pt x="12" y="18"/>
                  </a:cubicBezTo>
                  <a:cubicBezTo>
                    <a:pt x="12" y="18"/>
                    <a:pt x="14" y="17"/>
                    <a:pt x="15" y="17"/>
                  </a:cubicBezTo>
                  <a:cubicBezTo>
                    <a:pt x="14" y="17"/>
                    <a:pt x="13" y="18"/>
                    <a:pt x="13" y="18"/>
                  </a:cubicBezTo>
                  <a:cubicBezTo>
                    <a:pt x="13" y="19"/>
                    <a:pt x="15" y="18"/>
                    <a:pt x="15" y="18"/>
                  </a:cubicBezTo>
                  <a:cubicBezTo>
                    <a:pt x="16" y="19"/>
                    <a:pt x="8" y="23"/>
                    <a:pt x="10" y="23"/>
                  </a:cubicBezTo>
                  <a:cubicBezTo>
                    <a:pt x="12" y="24"/>
                    <a:pt x="14" y="23"/>
                    <a:pt x="15" y="23"/>
                  </a:cubicBezTo>
                  <a:cubicBezTo>
                    <a:pt x="17" y="23"/>
                    <a:pt x="19" y="23"/>
                    <a:pt x="21" y="24"/>
                  </a:cubicBezTo>
                  <a:cubicBezTo>
                    <a:pt x="20" y="23"/>
                    <a:pt x="20" y="24"/>
                    <a:pt x="20" y="24"/>
                  </a:cubicBezTo>
                  <a:cubicBezTo>
                    <a:pt x="21" y="25"/>
                    <a:pt x="22" y="25"/>
                    <a:pt x="22" y="25"/>
                  </a:cubicBezTo>
                  <a:cubicBezTo>
                    <a:pt x="24" y="26"/>
                    <a:pt x="27" y="26"/>
                    <a:pt x="29" y="26"/>
                  </a:cubicBezTo>
                  <a:cubicBezTo>
                    <a:pt x="31" y="26"/>
                    <a:pt x="31" y="25"/>
                    <a:pt x="33" y="25"/>
                  </a:cubicBezTo>
                  <a:cubicBezTo>
                    <a:pt x="35" y="24"/>
                    <a:pt x="37" y="24"/>
                    <a:pt x="39" y="23"/>
                  </a:cubicBezTo>
                  <a:cubicBezTo>
                    <a:pt x="42" y="21"/>
                    <a:pt x="43" y="20"/>
                    <a:pt x="46" y="19"/>
                  </a:cubicBezTo>
                  <a:cubicBezTo>
                    <a:pt x="48" y="19"/>
                    <a:pt x="49" y="16"/>
                    <a:pt x="52" y="16"/>
                  </a:cubicBezTo>
                  <a:cubicBezTo>
                    <a:pt x="52" y="15"/>
                    <a:pt x="53" y="15"/>
                    <a:pt x="52" y="14"/>
                  </a:cubicBezTo>
                  <a:cubicBezTo>
                    <a:pt x="51" y="13"/>
                    <a:pt x="53" y="13"/>
                    <a:pt x="54" y="13"/>
                  </a:cubicBezTo>
                  <a:cubicBezTo>
                    <a:pt x="54" y="13"/>
                    <a:pt x="52" y="12"/>
                    <a:pt x="52" y="12"/>
                  </a:cubicBezTo>
                  <a:cubicBezTo>
                    <a:pt x="52" y="11"/>
                    <a:pt x="54" y="10"/>
                    <a:pt x="53" y="10"/>
                  </a:cubicBezTo>
                  <a:cubicBezTo>
                    <a:pt x="51" y="9"/>
                    <a:pt x="54" y="10"/>
                    <a:pt x="53"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0" name="Freeform 406"/>
            <p:cNvSpPr>
              <a:spLocks/>
            </p:cNvSpPr>
            <p:nvPr/>
          </p:nvSpPr>
          <p:spPr bwMode="auto">
            <a:xfrm>
              <a:off x="14085545" y="4439516"/>
              <a:ext cx="840765" cy="579771"/>
            </a:xfrm>
            <a:custGeom>
              <a:avLst/>
              <a:gdLst>
                <a:gd name="T0" fmla="*/ 77 w 90"/>
                <a:gd name="T1" fmla="*/ 2 h 62"/>
                <a:gd name="T2" fmla="*/ 66 w 90"/>
                <a:gd name="T3" fmla="*/ 6 h 62"/>
                <a:gd name="T4" fmla="*/ 51 w 90"/>
                <a:gd name="T5" fmla="*/ 8 h 62"/>
                <a:gd name="T6" fmla="*/ 48 w 90"/>
                <a:gd name="T7" fmla="*/ 9 h 62"/>
                <a:gd name="T8" fmla="*/ 39 w 90"/>
                <a:gd name="T9" fmla="*/ 11 h 62"/>
                <a:gd name="T10" fmla="*/ 32 w 90"/>
                <a:gd name="T11" fmla="*/ 14 h 62"/>
                <a:gd name="T12" fmla="*/ 26 w 90"/>
                <a:gd name="T13" fmla="*/ 19 h 62"/>
                <a:gd name="T14" fmla="*/ 26 w 90"/>
                <a:gd name="T15" fmla="*/ 21 h 62"/>
                <a:gd name="T16" fmla="*/ 27 w 90"/>
                <a:gd name="T17" fmla="*/ 23 h 62"/>
                <a:gd name="T18" fmla="*/ 23 w 90"/>
                <a:gd name="T19" fmla="*/ 25 h 62"/>
                <a:gd name="T20" fmla="*/ 21 w 90"/>
                <a:gd name="T21" fmla="*/ 28 h 62"/>
                <a:gd name="T22" fmla="*/ 21 w 90"/>
                <a:gd name="T23" fmla="*/ 29 h 62"/>
                <a:gd name="T24" fmla="*/ 14 w 90"/>
                <a:gd name="T25" fmla="*/ 31 h 62"/>
                <a:gd name="T26" fmla="*/ 19 w 90"/>
                <a:gd name="T27" fmla="*/ 34 h 62"/>
                <a:gd name="T28" fmla="*/ 9 w 90"/>
                <a:gd name="T29" fmla="*/ 38 h 62"/>
                <a:gd name="T30" fmla="*/ 6 w 90"/>
                <a:gd name="T31" fmla="*/ 41 h 62"/>
                <a:gd name="T32" fmla="*/ 5 w 90"/>
                <a:gd name="T33" fmla="*/ 47 h 62"/>
                <a:gd name="T34" fmla="*/ 4 w 90"/>
                <a:gd name="T35" fmla="*/ 53 h 62"/>
                <a:gd name="T36" fmla="*/ 12 w 90"/>
                <a:gd name="T37" fmla="*/ 55 h 62"/>
                <a:gd name="T38" fmla="*/ 12 w 90"/>
                <a:gd name="T39" fmla="*/ 56 h 62"/>
                <a:gd name="T40" fmla="*/ 16 w 90"/>
                <a:gd name="T41" fmla="*/ 62 h 62"/>
                <a:gd name="T42" fmla="*/ 26 w 90"/>
                <a:gd name="T43" fmla="*/ 61 h 62"/>
                <a:gd name="T44" fmla="*/ 26 w 90"/>
                <a:gd name="T45" fmla="*/ 59 h 62"/>
                <a:gd name="T46" fmla="*/ 20 w 90"/>
                <a:gd name="T47" fmla="*/ 48 h 62"/>
                <a:gd name="T48" fmla="*/ 20 w 90"/>
                <a:gd name="T49" fmla="*/ 42 h 62"/>
                <a:gd name="T50" fmla="*/ 22 w 90"/>
                <a:gd name="T51" fmla="*/ 40 h 62"/>
                <a:gd name="T52" fmla="*/ 21 w 90"/>
                <a:gd name="T53" fmla="*/ 36 h 62"/>
                <a:gd name="T54" fmla="*/ 27 w 90"/>
                <a:gd name="T55" fmla="*/ 34 h 62"/>
                <a:gd name="T56" fmla="*/ 27 w 90"/>
                <a:gd name="T57" fmla="*/ 32 h 62"/>
                <a:gd name="T58" fmla="*/ 32 w 90"/>
                <a:gd name="T59" fmla="*/ 31 h 62"/>
                <a:gd name="T60" fmla="*/ 35 w 90"/>
                <a:gd name="T61" fmla="*/ 29 h 62"/>
                <a:gd name="T62" fmla="*/ 35 w 90"/>
                <a:gd name="T63" fmla="*/ 26 h 62"/>
                <a:gd name="T64" fmla="*/ 42 w 90"/>
                <a:gd name="T65" fmla="*/ 24 h 62"/>
                <a:gd name="T66" fmla="*/ 45 w 90"/>
                <a:gd name="T67" fmla="*/ 22 h 62"/>
                <a:gd name="T68" fmla="*/ 58 w 90"/>
                <a:gd name="T69" fmla="*/ 15 h 62"/>
                <a:gd name="T70" fmla="*/ 81 w 90"/>
                <a:gd name="T71" fmla="*/ 8 h 62"/>
                <a:gd name="T72" fmla="*/ 84 w 90"/>
                <a:gd name="T73" fmla="*/ 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0" h="62">
                  <a:moveTo>
                    <a:pt x="84" y="1"/>
                  </a:moveTo>
                  <a:cubicBezTo>
                    <a:pt x="81" y="1"/>
                    <a:pt x="80" y="0"/>
                    <a:pt x="77" y="2"/>
                  </a:cubicBezTo>
                  <a:cubicBezTo>
                    <a:pt x="76" y="2"/>
                    <a:pt x="72" y="3"/>
                    <a:pt x="73" y="4"/>
                  </a:cubicBezTo>
                  <a:cubicBezTo>
                    <a:pt x="72" y="4"/>
                    <a:pt x="68" y="6"/>
                    <a:pt x="66" y="6"/>
                  </a:cubicBezTo>
                  <a:cubicBezTo>
                    <a:pt x="64" y="6"/>
                    <a:pt x="61" y="7"/>
                    <a:pt x="59" y="8"/>
                  </a:cubicBezTo>
                  <a:cubicBezTo>
                    <a:pt x="56" y="8"/>
                    <a:pt x="54" y="8"/>
                    <a:pt x="51" y="8"/>
                  </a:cubicBezTo>
                  <a:cubicBezTo>
                    <a:pt x="51" y="8"/>
                    <a:pt x="45" y="8"/>
                    <a:pt x="46" y="9"/>
                  </a:cubicBezTo>
                  <a:cubicBezTo>
                    <a:pt x="46" y="9"/>
                    <a:pt x="48" y="9"/>
                    <a:pt x="48" y="9"/>
                  </a:cubicBezTo>
                  <a:cubicBezTo>
                    <a:pt x="47" y="10"/>
                    <a:pt x="45" y="10"/>
                    <a:pt x="44" y="11"/>
                  </a:cubicBezTo>
                  <a:cubicBezTo>
                    <a:pt x="43" y="11"/>
                    <a:pt x="41" y="11"/>
                    <a:pt x="39" y="11"/>
                  </a:cubicBezTo>
                  <a:cubicBezTo>
                    <a:pt x="38" y="11"/>
                    <a:pt x="38" y="11"/>
                    <a:pt x="36" y="12"/>
                  </a:cubicBezTo>
                  <a:cubicBezTo>
                    <a:pt x="35" y="15"/>
                    <a:pt x="34" y="14"/>
                    <a:pt x="32" y="14"/>
                  </a:cubicBezTo>
                  <a:cubicBezTo>
                    <a:pt x="30" y="15"/>
                    <a:pt x="31" y="17"/>
                    <a:pt x="28" y="17"/>
                  </a:cubicBezTo>
                  <a:cubicBezTo>
                    <a:pt x="26" y="17"/>
                    <a:pt x="27" y="19"/>
                    <a:pt x="26" y="19"/>
                  </a:cubicBezTo>
                  <a:cubicBezTo>
                    <a:pt x="25" y="20"/>
                    <a:pt x="22" y="18"/>
                    <a:pt x="23" y="19"/>
                  </a:cubicBezTo>
                  <a:cubicBezTo>
                    <a:pt x="23" y="20"/>
                    <a:pt x="26" y="21"/>
                    <a:pt x="26" y="21"/>
                  </a:cubicBezTo>
                  <a:cubicBezTo>
                    <a:pt x="26" y="21"/>
                    <a:pt x="22" y="22"/>
                    <a:pt x="22" y="22"/>
                  </a:cubicBezTo>
                  <a:cubicBezTo>
                    <a:pt x="22" y="23"/>
                    <a:pt x="27" y="23"/>
                    <a:pt x="27" y="23"/>
                  </a:cubicBezTo>
                  <a:cubicBezTo>
                    <a:pt x="27" y="24"/>
                    <a:pt x="20" y="24"/>
                    <a:pt x="21" y="25"/>
                  </a:cubicBezTo>
                  <a:cubicBezTo>
                    <a:pt x="21" y="24"/>
                    <a:pt x="23" y="25"/>
                    <a:pt x="23" y="25"/>
                  </a:cubicBezTo>
                  <a:cubicBezTo>
                    <a:pt x="21" y="26"/>
                    <a:pt x="20" y="25"/>
                    <a:pt x="20" y="26"/>
                  </a:cubicBezTo>
                  <a:cubicBezTo>
                    <a:pt x="19" y="27"/>
                    <a:pt x="21" y="28"/>
                    <a:pt x="21" y="28"/>
                  </a:cubicBezTo>
                  <a:cubicBezTo>
                    <a:pt x="20" y="28"/>
                    <a:pt x="19" y="28"/>
                    <a:pt x="18" y="28"/>
                  </a:cubicBezTo>
                  <a:cubicBezTo>
                    <a:pt x="18" y="28"/>
                    <a:pt x="20" y="29"/>
                    <a:pt x="21" y="29"/>
                  </a:cubicBezTo>
                  <a:cubicBezTo>
                    <a:pt x="19" y="29"/>
                    <a:pt x="18" y="29"/>
                    <a:pt x="17" y="30"/>
                  </a:cubicBezTo>
                  <a:cubicBezTo>
                    <a:pt x="16" y="31"/>
                    <a:pt x="15" y="31"/>
                    <a:pt x="14" y="31"/>
                  </a:cubicBezTo>
                  <a:cubicBezTo>
                    <a:pt x="12" y="32"/>
                    <a:pt x="12" y="33"/>
                    <a:pt x="14" y="33"/>
                  </a:cubicBezTo>
                  <a:cubicBezTo>
                    <a:pt x="15" y="33"/>
                    <a:pt x="18" y="34"/>
                    <a:pt x="19" y="34"/>
                  </a:cubicBezTo>
                  <a:cubicBezTo>
                    <a:pt x="17" y="35"/>
                    <a:pt x="15" y="33"/>
                    <a:pt x="15" y="36"/>
                  </a:cubicBezTo>
                  <a:cubicBezTo>
                    <a:pt x="15" y="37"/>
                    <a:pt x="10" y="37"/>
                    <a:pt x="9" y="38"/>
                  </a:cubicBezTo>
                  <a:cubicBezTo>
                    <a:pt x="8" y="39"/>
                    <a:pt x="9" y="39"/>
                    <a:pt x="9" y="40"/>
                  </a:cubicBezTo>
                  <a:cubicBezTo>
                    <a:pt x="9" y="40"/>
                    <a:pt x="6" y="41"/>
                    <a:pt x="6" y="41"/>
                  </a:cubicBezTo>
                  <a:cubicBezTo>
                    <a:pt x="2" y="42"/>
                    <a:pt x="7" y="42"/>
                    <a:pt x="7" y="43"/>
                  </a:cubicBezTo>
                  <a:cubicBezTo>
                    <a:pt x="8" y="44"/>
                    <a:pt x="5" y="47"/>
                    <a:pt x="5" y="47"/>
                  </a:cubicBezTo>
                  <a:cubicBezTo>
                    <a:pt x="3" y="49"/>
                    <a:pt x="0" y="47"/>
                    <a:pt x="0" y="51"/>
                  </a:cubicBezTo>
                  <a:cubicBezTo>
                    <a:pt x="0" y="55"/>
                    <a:pt x="2" y="53"/>
                    <a:pt x="4" y="53"/>
                  </a:cubicBezTo>
                  <a:cubicBezTo>
                    <a:pt x="6" y="54"/>
                    <a:pt x="7" y="55"/>
                    <a:pt x="9" y="54"/>
                  </a:cubicBezTo>
                  <a:cubicBezTo>
                    <a:pt x="9" y="54"/>
                    <a:pt x="11" y="56"/>
                    <a:pt x="12" y="55"/>
                  </a:cubicBezTo>
                  <a:cubicBezTo>
                    <a:pt x="12" y="55"/>
                    <a:pt x="10" y="55"/>
                    <a:pt x="10" y="56"/>
                  </a:cubicBezTo>
                  <a:cubicBezTo>
                    <a:pt x="11" y="56"/>
                    <a:pt x="12" y="56"/>
                    <a:pt x="12" y="56"/>
                  </a:cubicBezTo>
                  <a:cubicBezTo>
                    <a:pt x="12" y="56"/>
                    <a:pt x="10" y="60"/>
                    <a:pt x="10" y="60"/>
                  </a:cubicBezTo>
                  <a:cubicBezTo>
                    <a:pt x="12" y="61"/>
                    <a:pt x="14" y="61"/>
                    <a:pt x="16" y="62"/>
                  </a:cubicBezTo>
                  <a:cubicBezTo>
                    <a:pt x="19" y="62"/>
                    <a:pt x="20" y="62"/>
                    <a:pt x="23" y="62"/>
                  </a:cubicBezTo>
                  <a:cubicBezTo>
                    <a:pt x="24" y="61"/>
                    <a:pt x="25" y="61"/>
                    <a:pt x="26" y="61"/>
                  </a:cubicBezTo>
                  <a:cubicBezTo>
                    <a:pt x="27" y="62"/>
                    <a:pt x="28" y="62"/>
                    <a:pt x="30" y="62"/>
                  </a:cubicBezTo>
                  <a:cubicBezTo>
                    <a:pt x="31" y="62"/>
                    <a:pt x="27" y="59"/>
                    <a:pt x="26" y="59"/>
                  </a:cubicBezTo>
                  <a:cubicBezTo>
                    <a:pt x="24" y="57"/>
                    <a:pt x="23" y="55"/>
                    <a:pt x="22" y="53"/>
                  </a:cubicBezTo>
                  <a:cubicBezTo>
                    <a:pt x="20" y="51"/>
                    <a:pt x="21" y="50"/>
                    <a:pt x="20" y="48"/>
                  </a:cubicBezTo>
                  <a:cubicBezTo>
                    <a:pt x="19" y="45"/>
                    <a:pt x="18" y="45"/>
                    <a:pt x="20" y="43"/>
                  </a:cubicBezTo>
                  <a:cubicBezTo>
                    <a:pt x="21" y="43"/>
                    <a:pt x="20" y="43"/>
                    <a:pt x="20" y="42"/>
                  </a:cubicBezTo>
                  <a:cubicBezTo>
                    <a:pt x="21" y="41"/>
                    <a:pt x="24" y="42"/>
                    <a:pt x="24" y="41"/>
                  </a:cubicBezTo>
                  <a:cubicBezTo>
                    <a:pt x="24" y="41"/>
                    <a:pt x="22" y="40"/>
                    <a:pt x="22" y="40"/>
                  </a:cubicBezTo>
                  <a:cubicBezTo>
                    <a:pt x="23" y="39"/>
                    <a:pt x="26" y="40"/>
                    <a:pt x="26" y="39"/>
                  </a:cubicBezTo>
                  <a:cubicBezTo>
                    <a:pt x="26" y="38"/>
                    <a:pt x="21" y="37"/>
                    <a:pt x="21" y="36"/>
                  </a:cubicBezTo>
                  <a:cubicBezTo>
                    <a:pt x="21" y="36"/>
                    <a:pt x="29" y="37"/>
                    <a:pt x="29" y="37"/>
                  </a:cubicBezTo>
                  <a:cubicBezTo>
                    <a:pt x="29" y="36"/>
                    <a:pt x="27" y="35"/>
                    <a:pt x="27" y="34"/>
                  </a:cubicBezTo>
                  <a:cubicBezTo>
                    <a:pt x="27" y="33"/>
                    <a:pt x="30" y="35"/>
                    <a:pt x="31" y="34"/>
                  </a:cubicBezTo>
                  <a:cubicBezTo>
                    <a:pt x="31" y="33"/>
                    <a:pt x="27" y="31"/>
                    <a:pt x="27" y="32"/>
                  </a:cubicBezTo>
                  <a:cubicBezTo>
                    <a:pt x="27" y="31"/>
                    <a:pt x="31" y="33"/>
                    <a:pt x="32" y="32"/>
                  </a:cubicBezTo>
                  <a:cubicBezTo>
                    <a:pt x="32" y="32"/>
                    <a:pt x="33" y="31"/>
                    <a:pt x="32" y="31"/>
                  </a:cubicBezTo>
                  <a:cubicBezTo>
                    <a:pt x="32" y="31"/>
                    <a:pt x="30" y="29"/>
                    <a:pt x="30" y="29"/>
                  </a:cubicBezTo>
                  <a:cubicBezTo>
                    <a:pt x="32" y="29"/>
                    <a:pt x="33" y="30"/>
                    <a:pt x="35" y="29"/>
                  </a:cubicBezTo>
                  <a:cubicBezTo>
                    <a:pt x="35" y="28"/>
                    <a:pt x="37" y="27"/>
                    <a:pt x="37" y="27"/>
                  </a:cubicBezTo>
                  <a:cubicBezTo>
                    <a:pt x="37" y="26"/>
                    <a:pt x="35" y="26"/>
                    <a:pt x="35" y="26"/>
                  </a:cubicBezTo>
                  <a:cubicBezTo>
                    <a:pt x="36" y="26"/>
                    <a:pt x="39" y="26"/>
                    <a:pt x="39" y="24"/>
                  </a:cubicBezTo>
                  <a:cubicBezTo>
                    <a:pt x="39" y="22"/>
                    <a:pt x="41" y="25"/>
                    <a:pt x="42" y="24"/>
                  </a:cubicBezTo>
                  <a:cubicBezTo>
                    <a:pt x="42" y="24"/>
                    <a:pt x="41" y="23"/>
                    <a:pt x="41" y="23"/>
                  </a:cubicBezTo>
                  <a:cubicBezTo>
                    <a:pt x="42" y="22"/>
                    <a:pt x="45" y="23"/>
                    <a:pt x="45" y="22"/>
                  </a:cubicBezTo>
                  <a:cubicBezTo>
                    <a:pt x="46" y="21"/>
                    <a:pt x="45" y="20"/>
                    <a:pt x="44" y="20"/>
                  </a:cubicBezTo>
                  <a:cubicBezTo>
                    <a:pt x="49" y="18"/>
                    <a:pt x="53" y="16"/>
                    <a:pt x="58" y="15"/>
                  </a:cubicBezTo>
                  <a:cubicBezTo>
                    <a:pt x="61" y="14"/>
                    <a:pt x="65" y="13"/>
                    <a:pt x="68" y="12"/>
                  </a:cubicBezTo>
                  <a:cubicBezTo>
                    <a:pt x="73" y="11"/>
                    <a:pt x="77" y="10"/>
                    <a:pt x="81" y="8"/>
                  </a:cubicBezTo>
                  <a:cubicBezTo>
                    <a:pt x="83" y="8"/>
                    <a:pt x="86" y="6"/>
                    <a:pt x="88" y="4"/>
                  </a:cubicBezTo>
                  <a:cubicBezTo>
                    <a:pt x="90" y="2"/>
                    <a:pt x="86" y="1"/>
                    <a:pt x="84" y="1"/>
                  </a:cubicBezTo>
                  <a:cubicBezTo>
                    <a:pt x="82" y="1"/>
                    <a:pt x="86" y="1"/>
                    <a:pt x="8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1" name="Freeform 407"/>
            <p:cNvSpPr>
              <a:spLocks/>
            </p:cNvSpPr>
            <p:nvPr/>
          </p:nvSpPr>
          <p:spPr bwMode="auto">
            <a:xfrm>
              <a:off x="16241600" y="4197415"/>
              <a:ext cx="299364" cy="149721"/>
            </a:xfrm>
            <a:custGeom>
              <a:avLst/>
              <a:gdLst>
                <a:gd name="T0" fmla="*/ 16 w 32"/>
                <a:gd name="T1" fmla="*/ 6 h 16"/>
                <a:gd name="T2" fmla="*/ 19 w 32"/>
                <a:gd name="T3" fmla="*/ 1 h 16"/>
                <a:gd name="T4" fmla="*/ 16 w 32"/>
                <a:gd name="T5" fmla="*/ 0 h 16"/>
                <a:gd name="T6" fmla="*/ 15 w 32"/>
                <a:gd name="T7" fmla="*/ 2 h 16"/>
                <a:gd name="T8" fmla="*/ 10 w 32"/>
                <a:gd name="T9" fmla="*/ 2 h 16"/>
                <a:gd name="T10" fmla="*/ 9 w 32"/>
                <a:gd name="T11" fmla="*/ 4 h 16"/>
                <a:gd name="T12" fmla="*/ 12 w 32"/>
                <a:gd name="T13" fmla="*/ 4 h 16"/>
                <a:gd name="T14" fmla="*/ 10 w 32"/>
                <a:gd name="T15" fmla="*/ 8 h 16"/>
                <a:gd name="T16" fmla="*/ 5 w 32"/>
                <a:gd name="T17" fmla="*/ 10 h 16"/>
                <a:gd name="T18" fmla="*/ 1 w 32"/>
                <a:gd name="T19" fmla="*/ 15 h 16"/>
                <a:gd name="T20" fmla="*/ 8 w 32"/>
                <a:gd name="T21" fmla="*/ 15 h 16"/>
                <a:gd name="T22" fmla="*/ 17 w 32"/>
                <a:gd name="T23" fmla="*/ 14 h 16"/>
                <a:gd name="T24" fmla="*/ 28 w 32"/>
                <a:gd name="T25" fmla="*/ 12 h 16"/>
                <a:gd name="T26" fmla="*/ 29 w 32"/>
                <a:gd name="T27" fmla="*/ 7 h 16"/>
                <a:gd name="T28" fmla="*/ 22 w 32"/>
                <a:gd name="T29" fmla="*/ 3 h 16"/>
                <a:gd name="T30" fmla="*/ 16 w 32"/>
                <a:gd name="T31" fmla="*/ 6 h 16"/>
                <a:gd name="T32" fmla="*/ 16 w 32"/>
                <a:gd name="T33" fmla="*/ 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 h="16">
                  <a:moveTo>
                    <a:pt x="16" y="6"/>
                  </a:moveTo>
                  <a:cubicBezTo>
                    <a:pt x="16" y="6"/>
                    <a:pt x="19" y="2"/>
                    <a:pt x="19" y="1"/>
                  </a:cubicBezTo>
                  <a:cubicBezTo>
                    <a:pt x="18" y="0"/>
                    <a:pt x="17" y="0"/>
                    <a:pt x="16" y="0"/>
                  </a:cubicBezTo>
                  <a:cubicBezTo>
                    <a:pt x="15" y="0"/>
                    <a:pt x="15" y="2"/>
                    <a:pt x="15" y="2"/>
                  </a:cubicBezTo>
                  <a:cubicBezTo>
                    <a:pt x="13" y="2"/>
                    <a:pt x="12" y="0"/>
                    <a:pt x="10" y="2"/>
                  </a:cubicBezTo>
                  <a:cubicBezTo>
                    <a:pt x="10" y="2"/>
                    <a:pt x="8" y="3"/>
                    <a:pt x="9" y="4"/>
                  </a:cubicBezTo>
                  <a:cubicBezTo>
                    <a:pt x="10" y="4"/>
                    <a:pt x="11" y="5"/>
                    <a:pt x="12" y="4"/>
                  </a:cubicBezTo>
                  <a:cubicBezTo>
                    <a:pt x="10" y="5"/>
                    <a:pt x="5" y="6"/>
                    <a:pt x="10" y="8"/>
                  </a:cubicBezTo>
                  <a:cubicBezTo>
                    <a:pt x="7" y="7"/>
                    <a:pt x="6" y="8"/>
                    <a:pt x="5" y="10"/>
                  </a:cubicBezTo>
                  <a:cubicBezTo>
                    <a:pt x="4" y="11"/>
                    <a:pt x="0" y="15"/>
                    <a:pt x="1" y="15"/>
                  </a:cubicBezTo>
                  <a:cubicBezTo>
                    <a:pt x="3" y="16"/>
                    <a:pt x="6" y="16"/>
                    <a:pt x="8" y="15"/>
                  </a:cubicBezTo>
                  <a:cubicBezTo>
                    <a:pt x="11" y="13"/>
                    <a:pt x="14" y="13"/>
                    <a:pt x="17" y="14"/>
                  </a:cubicBezTo>
                  <a:cubicBezTo>
                    <a:pt x="21" y="14"/>
                    <a:pt x="24" y="13"/>
                    <a:pt x="28" y="12"/>
                  </a:cubicBezTo>
                  <a:cubicBezTo>
                    <a:pt x="30" y="11"/>
                    <a:pt x="32" y="8"/>
                    <a:pt x="29" y="7"/>
                  </a:cubicBezTo>
                  <a:cubicBezTo>
                    <a:pt x="27" y="6"/>
                    <a:pt x="24" y="2"/>
                    <a:pt x="22" y="3"/>
                  </a:cubicBezTo>
                  <a:cubicBezTo>
                    <a:pt x="20" y="3"/>
                    <a:pt x="18" y="6"/>
                    <a:pt x="16" y="6"/>
                  </a:cubicBezTo>
                  <a:cubicBezTo>
                    <a:pt x="15" y="6"/>
                    <a:pt x="17" y="6"/>
                    <a:pt x="16"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2" name="Freeform 408"/>
            <p:cNvSpPr>
              <a:spLocks/>
            </p:cNvSpPr>
            <p:nvPr/>
          </p:nvSpPr>
          <p:spPr bwMode="auto">
            <a:xfrm>
              <a:off x="15999561" y="4111405"/>
              <a:ext cx="280256" cy="149721"/>
            </a:xfrm>
            <a:custGeom>
              <a:avLst/>
              <a:gdLst>
                <a:gd name="T0" fmla="*/ 26 w 30"/>
                <a:gd name="T1" fmla="*/ 10 h 16"/>
                <a:gd name="T2" fmla="*/ 28 w 30"/>
                <a:gd name="T3" fmla="*/ 7 h 16"/>
                <a:gd name="T4" fmla="*/ 29 w 30"/>
                <a:gd name="T5" fmla="*/ 5 h 16"/>
                <a:gd name="T6" fmla="*/ 26 w 30"/>
                <a:gd name="T7" fmla="*/ 3 h 16"/>
                <a:gd name="T8" fmla="*/ 22 w 30"/>
                <a:gd name="T9" fmla="*/ 3 h 16"/>
                <a:gd name="T10" fmla="*/ 17 w 30"/>
                <a:gd name="T11" fmla="*/ 4 h 16"/>
                <a:gd name="T12" fmla="*/ 18 w 30"/>
                <a:gd name="T13" fmla="*/ 1 h 16"/>
                <a:gd name="T14" fmla="*/ 12 w 30"/>
                <a:gd name="T15" fmla="*/ 1 h 16"/>
                <a:gd name="T16" fmla="*/ 5 w 30"/>
                <a:gd name="T17" fmla="*/ 4 h 16"/>
                <a:gd name="T18" fmla="*/ 7 w 30"/>
                <a:gd name="T19" fmla="*/ 4 h 16"/>
                <a:gd name="T20" fmla="*/ 0 w 30"/>
                <a:gd name="T21" fmla="*/ 8 h 16"/>
                <a:gd name="T22" fmla="*/ 4 w 30"/>
                <a:gd name="T23" fmla="*/ 9 h 16"/>
                <a:gd name="T24" fmla="*/ 7 w 30"/>
                <a:gd name="T25" fmla="*/ 12 h 16"/>
                <a:gd name="T26" fmla="*/ 12 w 30"/>
                <a:gd name="T27" fmla="*/ 13 h 16"/>
                <a:gd name="T28" fmla="*/ 19 w 30"/>
                <a:gd name="T29" fmla="*/ 16 h 16"/>
                <a:gd name="T30" fmla="*/ 28 w 30"/>
                <a:gd name="T31" fmla="*/ 15 h 16"/>
                <a:gd name="T32" fmla="*/ 26 w 30"/>
                <a:gd name="T33" fmla="*/ 10 h 16"/>
                <a:gd name="T34" fmla="*/ 26 w 30"/>
                <a:gd name="T35"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 h="16">
                  <a:moveTo>
                    <a:pt x="26" y="10"/>
                  </a:moveTo>
                  <a:cubicBezTo>
                    <a:pt x="29" y="11"/>
                    <a:pt x="27" y="9"/>
                    <a:pt x="28" y="7"/>
                  </a:cubicBezTo>
                  <a:cubicBezTo>
                    <a:pt x="28" y="6"/>
                    <a:pt x="29" y="6"/>
                    <a:pt x="29" y="5"/>
                  </a:cubicBezTo>
                  <a:cubicBezTo>
                    <a:pt x="29" y="4"/>
                    <a:pt x="27" y="3"/>
                    <a:pt x="26" y="3"/>
                  </a:cubicBezTo>
                  <a:cubicBezTo>
                    <a:pt x="25" y="2"/>
                    <a:pt x="23" y="2"/>
                    <a:pt x="22" y="3"/>
                  </a:cubicBezTo>
                  <a:cubicBezTo>
                    <a:pt x="22" y="3"/>
                    <a:pt x="17" y="4"/>
                    <a:pt x="17" y="4"/>
                  </a:cubicBezTo>
                  <a:cubicBezTo>
                    <a:pt x="17" y="4"/>
                    <a:pt x="21" y="2"/>
                    <a:pt x="18" y="1"/>
                  </a:cubicBezTo>
                  <a:cubicBezTo>
                    <a:pt x="16" y="0"/>
                    <a:pt x="14" y="1"/>
                    <a:pt x="12" y="1"/>
                  </a:cubicBezTo>
                  <a:cubicBezTo>
                    <a:pt x="11" y="1"/>
                    <a:pt x="6" y="2"/>
                    <a:pt x="5" y="4"/>
                  </a:cubicBezTo>
                  <a:cubicBezTo>
                    <a:pt x="5" y="4"/>
                    <a:pt x="7" y="4"/>
                    <a:pt x="7" y="4"/>
                  </a:cubicBezTo>
                  <a:cubicBezTo>
                    <a:pt x="7" y="4"/>
                    <a:pt x="0" y="7"/>
                    <a:pt x="0" y="8"/>
                  </a:cubicBezTo>
                  <a:cubicBezTo>
                    <a:pt x="0" y="8"/>
                    <a:pt x="4" y="9"/>
                    <a:pt x="4" y="9"/>
                  </a:cubicBezTo>
                  <a:cubicBezTo>
                    <a:pt x="5" y="9"/>
                    <a:pt x="6" y="11"/>
                    <a:pt x="7" y="12"/>
                  </a:cubicBezTo>
                  <a:cubicBezTo>
                    <a:pt x="9" y="13"/>
                    <a:pt x="10" y="13"/>
                    <a:pt x="12" y="13"/>
                  </a:cubicBezTo>
                  <a:cubicBezTo>
                    <a:pt x="14" y="14"/>
                    <a:pt x="17" y="16"/>
                    <a:pt x="19" y="16"/>
                  </a:cubicBezTo>
                  <a:cubicBezTo>
                    <a:pt x="22" y="16"/>
                    <a:pt x="25" y="16"/>
                    <a:pt x="28" y="15"/>
                  </a:cubicBezTo>
                  <a:cubicBezTo>
                    <a:pt x="30" y="15"/>
                    <a:pt x="26" y="10"/>
                    <a:pt x="26" y="10"/>
                  </a:cubicBezTo>
                  <a:cubicBezTo>
                    <a:pt x="27" y="10"/>
                    <a:pt x="25" y="10"/>
                    <a:pt x="26"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3" name="Freeform 409"/>
            <p:cNvSpPr>
              <a:spLocks/>
            </p:cNvSpPr>
            <p:nvPr/>
          </p:nvSpPr>
          <p:spPr bwMode="auto">
            <a:xfrm>
              <a:off x="15916758" y="4120960"/>
              <a:ext cx="140127" cy="47785"/>
            </a:xfrm>
            <a:custGeom>
              <a:avLst/>
              <a:gdLst>
                <a:gd name="T0" fmla="*/ 9 w 15"/>
                <a:gd name="T1" fmla="*/ 1 h 5"/>
                <a:gd name="T2" fmla="*/ 4 w 15"/>
                <a:gd name="T3" fmla="*/ 1 h 5"/>
                <a:gd name="T4" fmla="*/ 0 w 15"/>
                <a:gd name="T5" fmla="*/ 1 h 5"/>
                <a:gd name="T6" fmla="*/ 1 w 15"/>
                <a:gd name="T7" fmla="*/ 3 h 5"/>
                <a:gd name="T8" fmla="*/ 6 w 15"/>
                <a:gd name="T9" fmla="*/ 5 h 5"/>
                <a:gd name="T10" fmla="*/ 9 w 15"/>
                <a:gd name="T11" fmla="*/ 1 h 5"/>
                <a:gd name="T12" fmla="*/ 9 w 15"/>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15" h="5">
                  <a:moveTo>
                    <a:pt x="9" y="1"/>
                  </a:moveTo>
                  <a:cubicBezTo>
                    <a:pt x="8" y="1"/>
                    <a:pt x="6" y="1"/>
                    <a:pt x="4" y="1"/>
                  </a:cubicBezTo>
                  <a:cubicBezTo>
                    <a:pt x="3" y="1"/>
                    <a:pt x="1" y="0"/>
                    <a:pt x="0" y="1"/>
                  </a:cubicBezTo>
                  <a:cubicBezTo>
                    <a:pt x="0" y="1"/>
                    <a:pt x="0" y="3"/>
                    <a:pt x="1" y="3"/>
                  </a:cubicBezTo>
                  <a:cubicBezTo>
                    <a:pt x="3" y="4"/>
                    <a:pt x="4" y="5"/>
                    <a:pt x="6" y="5"/>
                  </a:cubicBezTo>
                  <a:cubicBezTo>
                    <a:pt x="8" y="5"/>
                    <a:pt x="15" y="2"/>
                    <a:pt x="9" y="1"/>
                  </a:cubicBezTo>
                  <a:cubicBezTo>
                    <a:pt x="8" y="1"/>
                    <a:pt x="10" y="2"/>
                    <a:pt x="9"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4" name="Freeform 410"/>
            <p:cNvSpPr>
              <a:spLocks/>
            </p:cNvSpPr>
            <p:nvPr/>
          </p:nvSpPr>
          <p:spPr bwMode="auto">
            <a:xfrm>
              <a:off x="15942235" y="3990355"/>
              <a:ext cx="235667" cy="149721"/>
            </a:xfrm>
            <a:custGeom>
              <a:avLst/>
              <a:gdLst>
                <a:gd name="T0" fmla="*/ 7 w 25"/>
                <a:gd name="T1" fmla="*/ 15 h 16"/>
                <a:gd name="T2" fmla="*/ 3 w 25"/>
                <a:gd name="T3" fmla="*/ 13 h 16"/>
                <a:gd name="T4" fmla="*/ 4 w 25"/>
                <a:gd name="T5" fmla="*/ 12 h 16"/>
                <a:gd name="T6" fmla="*/ 0 w 25"/>
                <a:gd name="T7" fmla="*/ 12 h 16"/>
                <a:gd name="T8" fmla="*/ 3 w 25"/>
                <a:gd name="T9" fmla="*/ 11 h 16"/>
                <a:gd name="T10" fmla="*/ 2 w 25"/>
                <a:gd name="T11" fmla="*/ 10 h 16"/>
                <a:gd name="T12" fmla="*/ 6 w 25"/>
                <a:gd name="T13" fmla="*/ 6 h 16"/>
                <a:gd name="T14" fmla="*/ 5 w 25"/>
                <a:gd name="T15" fmla="*/ 6 h 16"/>
                <a:gd name="T16" fmla="*/ 11 w 25"/>
                <a:gd name="T17" fmla="*/ 3 h 16"/>
                <a:gd name="T18" fmla="*/ 18 w 25"/>
                <a:gd name="T19" fmla="*/ 0 h 16"/>
                <a:gd name="T20" fmla="*/ 20 w 25"/>
                <a:gd name="T21" fmla="*/ 4 h 16"/>
                <a:gd name="T22" fmla="*/ 25 w 25"/>
                <a:gd name="T23" fmla="*/ 7 h 16"/>
                <a:gd name="T24" fmla="*/ 21 w 25"/>
                <a:gd name="T25" fmla="*/ 9 h 16"/>
                <a:gd name="T26" fmla="*/ 23 w 25"/>
                <a:gd name="T27" fmla="*/ 12 h 16"/>
                <a:gd name="T28" fmla="*/ 19 w 25"/>
                <a:gd name="T29" fmla="*/ 13 h 16"/>
                <a:gd name="T30" fmla="*/ 7 w 25"/>
                <a:gd name="T31" fmla="*/ 15 h 16"/>
                <a:gd name="T32" fmla="*/ 7 w 25"/>
                <a:gd name="T33"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16">
                  <a:moveTo>
                    <a:pt x="7" y="15"/>
                  </a:moveTo>
                  <a:cubicBezTo>
                    <a:pt x="6" y="14"/>
                    <a:pt x="4" y="14"/>
                    <a:pt x="3" y="13"/>
                  </a:cubicBezTo>
                  <a:cubicBezTo>
                    <a:pt x="2" y="12"/>
                    <a:pt x="4" y="12"/>
                    <a:pt x="4" y="12"/>
                  </a:cubicBezTo>
                  <a:cubicBezTo>
                    <a:pt x="4" y="12"/>
                    <a:pt x="0" y="13"/>
                    <a:pt x="0" y="12"/>
                  </a:cubicBezTo>
                  <a:cubicBezTo>
                    <a:pt x="0" y="10"/>
                    <a:pt x="3" y="11"/>
                    <a:pt x="3" y="11"/>
                  </a:cubicBezTo>
                  <a:cubicBezTo>
                    <a:pt x="3" y="10"/>
                    <a:pt x="2" y="10"/>
                    <a:pt x="2" y="10"/>
                  </a:cubicBezTo>
                  <a:cubicBezTo>
                    <a:pt x="2" y="10"/>
                    <a:pt x="7" y="7"/>
                    <a:pt x="6" y="6"/>
                  </a:cubicBezTo>
                  <a:cubicBezTo>
                    <a:pt x="6" y="6"/>
                    <a:pt x="5" y="6"/>
                    <a:pt x="5" y="6"/>
                  </a:cubicBezTo>
                  <a:cubicBezTo>
                    <a:pt x="6" y="4"/>
                    <a:pt x="9" y="4"/>
                    <a:pt x="11" y="3"/>
                  </a:cubicBezTo>
                  <a:cubicBezTo>
                    <a:pt x="13" y="2"/>
                    <a:pt x="16" y="1"/>
                    <a:pt x="18" y="0"/>
                  </a:cubicBezTo>
                  <a:cubicBezTo>
                    <a:pt x="18" y="0"/>
                    <a:pt x="19" y="3"/>
                    <a:pt x="20" y="4"/>
                  </a:cubicBezTo>
                  <a:cubicBezTo>
                    <a:pt x="20" y="4"/>
                    <a:pt x="25" y="6"/>
                    <a:pt x="25" y="7"/>
                  </a:cubicBezTo>
                  <a:cubicBezTo>
                    <a:pt x="25" y="8"/>
                    <a:pt x="20" y="7"/>
                    <a:pt x="21" y="9"/>
                  </a:cubicBezTo>
                  <a:cubicBezTo>
                    <a:pt x="21" y="9"/>
                    <a:pt x="23" y="10"/>
                    <a:pt x="23" y="12"/>
                  </a:cubicBezTo>
                  <a:cubicBezTo>
                    <a:pt x="22" y="12"/>
                    <a:pt x="20" y="12"/>
                    <a:pt x="19" y="13"/>
                  </a:cubicBezTo>
                  <a:cubicBezTo>
                    <a:pt x="16" y="14"/>
                    <a:pt x="10" y="16"/>
                    <a:pt x="7" y="15"/>
                  </a:cubicBezTo>
                  <a:cubicBezTo>
                    <a:pt x="6" y="14"/>
                    <a:pt x="9" y="16"/>
                    <a:pt x="7"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5" name="Freeform 411"/>
            <p:cNvSpPr>
              <a:spLocks/>
            </p:cNvSpPr>
            <p:nvPr/>
          </p:nvSpPr>
          <p:spPr bwMode="auto">
            <a:xfrm>
              <a:off x="18426316" y="4579679"/>
              <a:ext cx="235667" cy="76452"/>
            </a:xfrm>
            <a:custGeom>
              <a:avLst/>
              <a:gdLst>
                <a:gd name="T0" fmla="*/ 5 w 25"/>
                <a:gd name="T1" fmla="*/ 3 h 8"/>
                <a:gd name="T2" fmla="*/ 3 w 25"/>
                <a:gd name="T3" fmla="*/ 1 h 8"/>
                <a:gd name="T4" fmla="*/ 1 w 25"/>
                <a:gd name="T5" fmla="*/ 2 h 8"/>
                <a:gd name="T6" fmla="*/ 2 w 25"/>
                <a:gd name="T7" fmla="*/ 4 h 8"/>
                <a:gd name="T8" fmla="*/ 5 w 25"/>
                <a:gd name="T9" fmla="*/ 6 h 8"/>
                <a:gd name="T10" fmla="*/ 16 w 25"/>
                <a:gd name="T11" fmla="*/ 8 h 8"/>
                <a:gd name="T12" fmla="*/ 24 w 25"/>
                <a:gd name="T13" fmla="*/ 5 h 8"/>
                <a:gd name="T14" fmla="*/ 23 w 25"/>
                <a:gd name="T15" fmla="*/ 6 h 8"/>
                <a:gd name="T16" fmla="*/ 20 w 25"/>
                <a:gd name="T17" fmla="*/ 4 h 8"/>
                <a:gd name="T18" fmla="*/ 15 w 25"/>
                <a:gd name="T19" fmla="*/ 4 h 8"/>
                <a:gd name="T20" fmla="*/ 10 w 25"/>
                <a:gd name="T21" fmla="*/ 2 h 8"/>
                <a:gd name="T22" fmla="*/ 5 w 25"/>
                <a:gd name="T23"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8">
                  <a:moveTo>
                    <a:pt x="5" y="3"/>
                  </a:moveTo>
                  <a:cubicBezTo>
                    <a:pt x="4" y="3"/>
                    <a:pt x="4" y="1"/>
                    <a:pt x="3" y="1"/>
                  </a:cubicBezTo>
                  <a:cubicBezTo>
                    <a:pt x="3" y="0"/>
                    <a:pt x="1" y="2"/>
                    <a:pt x="1" y="2"/>
                  </a:cubicBezTo>
                  <a:cubicBezTo>
                    <a:pt x="0" y="4"/>
                    <a:pt x="1" y="4"/>
                    <a:pt x="2" y="4"/>
                  </a:cubicBezTo>
                  <a:cubicBezTo>
                    <a:pt x="3" y="4"/>
                    <a:pt x="4" y="6"/>
                    <a:pt x="5" y="6"/>
                  </a:cubicBezTo>
                  <a:cubicBezTo>
                    <a:pt x="9" y="7"/>
                    <a:pt x="12" y="8"/>
                    <a:pt x="16" y="8"/>
                  </a:cubicBezTo>
                  <a:cubicBezTo>
                    <a:pt x="17" y="8"/>
                    <a:pt x="25" y="7"/>
                    <a:pt x="24" y="5"/>
                  </a:cubicBezTo>
                  <a:cubicBezTo>
                    <a:pt x="23" y="5"/>
                    <a:pt x="23" y="6"/>
                    <a:pt x="23" y="6"/>
                  </a:cubicBezTo>
                  <a:cubicBezTo>
                    <a:pt x="22" y="6"/>
                    <a:pt x="21" y="5"/>
                    <a:pt x="20" y="4"/>
                  </a:cubicBezTo>
                  <a:cubicBezTo>
                    <a:pt x="19" y="4"/>
                    <a:pt x="17" y="3"/>
                    <a:pt x="15" y="4"/>
                  </a:cubicBezTo>
                  <a:cubicBezTo>
                    <a:pt x="14" y="4"/>
                    <a:pt x="12" y="2"/>
                    <a:pt x="10" y="2"/>
                  </a:cubicBezTo>
                  <a:cubicBezTo>
                    <a:pt x="8" y="2"/>
                    <a:pt x="7" y="3"/>
                    <a:pt x="5"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6" name="Freeform 412"/>
            <p:cNvSpPr>
              <a:spLocks/>
            </p:cNvSpPr>
            <p:nvPr/>
          </p:nvSpPr>
          <p:spPr bwMode="auto">
            <a:xfrm>
              <a:off x="18126952" y="4729398"/>
              <a:ext cx="197453" cy="76452"/>
            </a:xfrm>
            <a:custGeom>
              <a:avLst/>
              <a:gdLst>
                <a:gd name="T0" fmla="*/ 2 w 21"/>
                <a:gd name="T1" fmla="*/ 6 h 8"/>
                <a:gd name="T2" fmla="*/ 8 w 21"/>
                <a:gd name="T3" fmla="*/ 6 h 8"/>
                <a:gd name="T4" fmla="*/ 14 w 21"/>
                <a:gd name="T5" fmla="*/ 8 h 8"/>
                <a:gd name="T6" fmla="*/ 19 w 21"/>
                <a:gd name="T7" fmla="*/ 7 h 8"/>
                <a:gd name="T8" fmla="*/ 17 w 21"/>
                <a:gd name="T9" fmla="*/ 4 h 8"/>
                <a:gd name="T10" fmla="*/ 7 w 21"/>
                <a:gd name="T11" fmla="*/ 2 h 8"/>
                <a:gd name="T12" fmla="*/ 4 w 21"/>
                <a:gd name="T13" fmla="*/ 5 h 8"/>
                <a:gd name="T14" fmla="*/ 2 w 21"/>
                <a:gd name="T15" fmla="*/ 6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8">
                  <a:moveTo>
                    <a:pt x="2" y="6"/>
                  </a:moveTo>
                  <a:cubicBezTo>
                    <a:pt x="5" y="6"/>
                    <a:pt x="6" y="6"/>
                    <a:pt x="8" y="6"/>
                  </a:cubicBezTo>
                  <a:cubicBezTo>
                    <a:pt x="10" y="7"/>
                    <a:pt x="12" y="7"/>
                    <a:pt x="14" y="8"/>
                  </a:cubicBezTo>
                  <a:cubicBezTo>
                    <a:pt x="16" y="8"/>
                    <a:pt x="18" y="8"/>
                    <a:pt x="19" y="7"/>
                  </a:cubicBezTo>
                  <a:cubicBezTo>
                    <a:pt x="21" y="6"/>
                    <a:pt x="18" y="5"/>
                    <a:pt x="17" y="4"/>
                  </a:cubicBezTo>
                  <a:cubicBezTo>
                    <a:pt x="14" y="2"/>
                    <a:pt x="11" y="0"/>
                    <a:pt x="7" y="2"/>
                  </a:cubicBezTo>
                  <a:cubicBezTo>
                    <a:pt x="5" y="3"/>
                    <a:pt x="5" y="4"/>
                    <a:pt x="4" y="5"/>
                  </a:cubicBezTo>
                  <a:cubicBezTo>
                    <a:pt x="3" y="5"/>
                    <a:pt x="0" y="6"/>
                    <a:pt x="2"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7" name="Freeform 413"/>
            <p:cNvSpPr>
              <a:spLocks/>
            </p:cNvSpPr>
            <p:nvPr/>
          </p:nvSpPr>
          <p:spPr bwMode="auto">
            <a:xfrm>
              <a:off x="18136507" y="4694361"/>
              <a:ext cx="76432" cy="44598"/>
            </a:xfrm>
            <a:custGeom>
              <a:avLst/>
              <a:gdLst>
                <a:gd name="T0" fmla="*/ 3 w 8"/>
                <a:gd name="T1" fmla="*/ 5 h 5"/>
                <a:gd name="T2" fmla="*/ 4 w 8"/>
                <a:gd name="T3" fmla="*/ 1 h 5"/>
                <a:gd name="T4" fmla="*/ 3 w 8"/>
                <a:gd name="T5" fmla="*/ 5 h 5"/>
                <a:gd name="T6" fmla="*/ 3 w 8"/>
                <a:gd name="T7" fmla="*/ 5 h 5"/>
              </a:gdLst>
              <a:ahLst/>
              <a:cxnLst>
                <a:cxn ang="0">
                  <a:pos x="T0" y="T1"/>
                </a:cxn>
                <a:cxn ang="0">
                  <a:pos x="T2" y="T3"/>
                </a:cxn>
                <a:cxn ang="0">
                  <a:pos x="T4" y="T5"/>
                </a:cxn>
                <a:cxn ang="0">
                  <a:pos x="T6" y="T7"/>
                </a:cxn>
              </a:cxnLst>
              <a:rect l="0" t="0" r="r" b="b"/>
              <a:pathLst>
                <a:path w="8" h="5">
                  <a:moveTo>
                    <a:pt x="3" y="5"/>
                  </a:moveTo>
                  <a:cubicBezTo>
                    <a:pt x="0" y="5"/>
                    <a:pt x="1" y="0"/>
                    <a:pt x="4" y="1"/>
                  </a:cubicBezTo>
                  <a:cubicBezTo>
                    <a:pt x="8" y="2"/>
                    <a:pt x="6" y="4"/>
                    <a:pt x="3" y="5"/>
                  </a:cubicBezTo>
                  <a:cubicBezTo>
                    <a:pt x="1" y="5"/>
                    <a:pt x="5" y="5"/>
                    <a:pt x="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8" name="Freeform 414"/>
            <p:cNvSpPr>
              <a:spLocks/>
            </p:cNvSpPr>
            <p:nvPr/>
          </p:nvSpPr>
          <p:spPr bwMode="auto">
            <a:xfrm>
              <a:off x="17932683" y="4560566"/>
              <a:ext cx="28662" cy="47785"/>
            </a:xfrm>
            <a:custGeom>
              <a:avLst/>
              <a:gdLst>
                <a:gd name="T0" fmla="*/ 1 w 3"/>
                <a:gd name="T1" fmla="*/ 3 h 5"/>
                <a:gd name="T2" fmla="*/ 3 w 3"/>
                <a:gd name="T3" fmla="*/ 1 h 5"/>
                <a:gd name="T4" fmla="*/ 1 w 3"/>
                <a:gd name="T5" fmla="*/ 5 h 5"/>
                <a:gd name="T6" fmla="*/ 1 w 3"/>
                <a:gd name="T7" fmla="*/ 3 h 5"/>
                <a:gd name="T8" fmla="*/ 1 w 3"/>
                <a:gd name="T9" fmla="*/ 3 h 5"/>
              </a:gdLst>
              <a:ahLst/>
              <a:cxnLst>
                <a:cxn ang="0">
                  <a:pos x="T0" y="T1"/>
                </a:cxn>
                <a:cxn ang="0">
                  <a:pos x="T2" y="T3"/>
                </a:cxn>
                <a:cxn ang="0">
                  <a:pos x="T4" y="T5"/>
                </a:cxn>
                <a:cxn ang="0">
                  <a:pos x="T6" y="T7"/>
                </a:cxn>
                <a:cxn ang="0">
                  <a:pos x="T8" y="T9"/>
                </a:cxn>
              </a:cxnLst>
              <a:rect l="0" t="0" r="r" b="b"/>
              <a:pathLst>
                <a:path w="3" h="5">
                  <a:moveTo>
                    <a:pt x="1" y="3"/>
                  </a:moveTo>
                  <a:cubicBezTo>
                    <a:pt x="0" y="2"/>
                    <a:pt x="2" y="0"/>
                    <a:pt x="3" y="1"/>
                  </a:cubicBezTo>
                  <a:cubicBezTo>
                    <a:pt x="3" y="2"/>
                    <a:pt x="2" y="5"/>
                    <a:pt x="1" y="5"/>
                  </a:cubicBezTo>
                  <a:cubicBezTo>
                    <a:pt x="1" y="5"/>
                    <a:pt x="1" y="3"/>
                    <a:pt x="1" y="3"/>
                  </a:cubicBezTo>
                  <a:cubicBezTo>
                    <a:pt x="0" y="2"/>
                    <a:pt x="1" y="3"/>
                    <a:pt x="1"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99" name="Freeform 415"/>
            <p:cNvSpPr>
              <a:spLocks/>
            </p:cNvSpPr>
            <p:nvPr/>
          </p:nvSpPr>
          <p:spPr bwMode="auto">
            <a:xfrm>
              <a:off x="17932683" y="4700729"/>
              <a:ext cx="38217" cy="47785"/>
            </a:xfrm>
            <a:custGeom>
              <a:avLst/>
              <a:gdLst>
                <a:gd name="T0" fmla="*/ 4 w 4"/>
                <a:gd name="T1" fmla="*/ 4 h 5"/>
                <a:gd name="T2" fmla="*/ 0 w 4"/>
                <a:gd name="T3" fmla="*/ 1 h 5"/>
                <a:gd name="T4" fmla="*/ 4 w 4"/>
                <a:gd name="T5" fmla="*/ 4 h 5"/>
              </a:gdLst>
              <a:ahLst/>
              <a:cxnLst>
                <a:cxn ang="0">
                  <a:pos x="T0" y="T1"/>
                </a:cxn>
                <a:cxn ang="0">
                  <a:pos x="T2" y="T3"/>
                </a:cxn>
                <a:cxn ang="0">
                  <a:pos x="T4" y="T5"/>
                </a:cxn>
              </a:cxnLst>
              <a:rect l="0" t="0" r="r" b="b"/>
              <a:pathLst>
                <a:path w="4" h="5">
                  <a:moveTo>
                    <a:pt x="4" y="4"/>
                  </a:moveTo>
                  <a:cubicBezTo>
                    <a:pt x="4" y="3"/>
                    <a:pt x="1" y="0"/>
                    <a:pt x="0" y="1"/>
                  </a:cubicBezTo>
                  <a:cubicBezTo>
                    <a:pt x="0" y="1"/>
                    <a:pt x="3" y="5"/>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0" name="Freeform 416"/>
            <p:cNvSpPr>
              <a:spLocks/>
            </p:cNvSpPr>
            <p:nvPr/>
          </p:nvSpPr>
          <p:spPr bwMode="auto">
            <a:xfrm>
              <a:off x="17996378" y="4525526"/>
              <a:ext cx="394905" cy="149721"/>
            </a:xfrm>
            <a:custGeom>
              <a:avLst/>
              <a:gdLst>
                <a:gd name="T0" fmla="*/ 34 w 42"/>
                <a:gd name="T1" fmla="*/ 4 h 16"/>
                <a:gd name="T2" fmla="*/ 29 w 42"/>
                <a:gd name="T3" fmla="*/ 3 h 16"/>
                <a:gd name="T4" fmla="*/ 23 w 42"/>
                <a:gd name="T5" fmla="*/ 0 h 16"/>
                <a:gd name="T6" fmla="*/ 22 w 42"/>
                <a:gd name="T7" fmla="*/ 2 h 16"/>
                <a:gd name="T8" fmla="*/ 20 w 42"/>
                <a:gd name="T9" fmla="*/ 6 h 16"/>
                <a:gd name="T10" fmla="*/ 11 w 42"/>
                <a:gd name="T11" fmla="*/ 1 h 16"/>
                <a:gd name="T12" fmla="*/ 4 w 42"/>
                <a:gd name="T13" fmla="*/ 3 h 16"/>
                <a:gd name="T14" fmla="*/ 2 w 42"/>
                <a:gd name="T15" fmla="*/ 6 h 16"/>
                <a:gd name="T16" fmla="*/ 1 w 42"/>
                <a:gd name="T17" fmla="*/ 10 h 16"/>
                <a:gd name="T18" fmla="*/ 9 w 42"/>
                <a:gd name="T19" fmla="*/ 14 h 16"/>
                <a:gd name="T20" fmla="*/ 13 w 42"/>
                <a:gd name="T21" fmla="*/ 15 h 16"/>
                <a:gd name="T22" fmla="*/ 15 w 42"/>
                <a:gd name="T23" fmla="*/ 13 h 16"/>
                <a:gd name="T24" fmla="*/ 16 w 42"/>
                <a:gd name="T25" fmla="*/ 14 h 16"/>
                <a:gd name="T26" fmla="*/ 18 w 42"/>
                <a:gd name="T27" fmla="*/ 14 h 16"/>
                <a:gd name="T28" fmla="*/ 25 w 42"/>
                <a:gd name="T29" fmla="*/ 12 h 16"/>
                <a:gd name="T30" fmla="*/ 28 w 42"/>
                <a:gd name="T31" fmla="*/ 14 h 16"/>
                <a:gd name="T32" fmla="*/ 34 w 42"/>
                <a:gd name="T33" fmla="*/ 13 h 16"/>
                <a:gd name="T34" fmla="*/ 33 w 42"/>
                <a:gd name="T35" fmla="*/ 12 h 16"/>
                <a:gd name="T36" fmla="*/ 37 w 42"/>
                <a:gd name="T37" fmla="*/ 12 h 16"/>
                <a:gd name="T38" fmla="*/ 39 w 42"/>
                <a:gd name="T39" fmla="*/ 11 h 16"/>
                <a:gd name="T40" fmla="*/ 40 w 42"/>
                <a:gd name="T41" fmla="*/ 9 h 16"/>
                <a:gd name="T42" fmla="*/ 39 w 42"/>
                <a:gd name="T43" fmla="*/ 9 h 16"/>
                <a:gd name="T44" fmla="*/ 42 w 42"/>
                <a:gd name="T45" fmla="*/ 6 h 16"/>
                <a:gd name="T46" fmla="*/ 34 w 42"/>
                <a:gd name="T47" fmla="*/ 4 h 16"/>
                <a:gd name="T48" fmla="*/ 34 w 42"/>
                <a:gd name="T4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16">
                  <a:moveTo>
                    <a:pt x="34" y="4"/>
                  </a:moveTo>
                  <a:cubicBezTo>
                    <a:pt x="32" y="3"/>
                    <a:pt x="31" y="4"/>
                    <a:pt x="29" y="3"/>
                  </a:cubicBezTo>
                  <a:cubicBezTo>
                    <a:pt x="29" y="3"/>
                    <a:pt x="24" y="0"/>
                    <a:pt x="23" y="0"/>
                  </a:cubicBezTo>
                  <a:cubicBezTo>
                    <a:pt x="23" y="0"/>
                    <a:pt x="24" y="1"/>
                    <a:pt x="22" y="2"/>
                  </a:cubicBezTo>
                  <a:cubicBezTo>
                    <a:pt x="20" y="2"/>
                    <a:pt x="22" y="5"/>
                    <a:pt x="20" y="6"/>
                  </a:cubicBezTo>
                  <a:cubicBezTo>
                    <a:pt x="19" y="6"/>
                    <a:pt x="12" y="1"/>
                    <a:pt x="11" y="1"/>
                  </a:cubicBezTo>
                  <a:cubicBezTo>
                    <a:pt x="9" y="0"/>
                    <a:pt x="4" y="1"/>
                    <a:pt x="4" y="3"/>
                  </a:cubicBezTo>
                  <a:cubicBezTo>
                    <a:pt x="4" y="5"/>
                    <a:pt x="0" y="4"/>
                    <a:pt x="2" y="6"/>
                  </a:cubicBezTo>
                  <a:cubicBezTo>
                    <a:pt x="3" y="7"/>
                    <a:pt x="0" y="9"/>
                    <a:pt x="1" y="10"/>
                  </a:cubicBezTo>
                  <a:cubicBezTo>
                    <a:pt x="3" y="12"/>
                    <a:pt x="6" y="13"/>
                    <a:pt x="9" y="14"/>
                  </a:cubicBezTo>
                  <a:cubicBezTo>
                    <a:pt x="10" y="15"/>
                    <a:pt x="12" y="16"/>
                    <a:pt x="13" y="15"/>
                  </a:cubicBezTo>
                  <a:cubicBezTo>
                    <a:pt x="14" y="15"/>
                    <a:pt x="14" y="12"/>
                    <a:pt x="15" y="13"/>
                  </a:cubicBezTo>
                  <a:cubicBezTo>
                    <a:pt x="15" y="13"/>
                    <a:pt x="15" y="14"/>
                    <a:pt x="16" y="14"/>
                  </a:cubicBezTo>
                  <a:cubicBezTo>
                    <a:pt x="17" y="14"/>
                    <a:pt x="18" y="14"/>
                    <a:pt x="18" y="14"/>
                  </a:cubicBezTo>
                  <a:cubicBezTo>
                    <a:pt x="20" y="13"/>
                    <a:pt x="22" y="13"/>
                    <a:pt x="25" y="12"/>
                  </a:cubicBezTo>
                  <a:cubicBezTo>
                    <a:pt x="27" y="12"/>
                    <a:pt x="27" y="14"/>
                    <a:pt x="28" y="14"/>
                  </a:cubicBezTo>
                  <a:cubicBezTo>
                    <a:pt x="29" y="14"/>
                    <a:pt x="34" y="13"/>
                    <a:pt x="34" y="13"/>
                  </a:cubicBezTo>
                  <a:cubicBezTo>
                    <a:pt x="34" y="13"/>
                    <a:pt x="33" y="12"/>
                    <a:pt x="33" y="12"/>
                  </a:cubicBezTo>
                  <a:cubicBezTo>
                    <a:pt x="33" y="11"/>
                    <a:pt x="36" y="12"/>
                    <a:pt x="37" y="12"/>
                  </a:cubicBezTo>
                  <a:cubicBezTo>
                    <a:pt x="37" y="12"/>
                    <a:pt x="39" y="12"/>
                    <a:pt x="39" y="11"/>
                  </a:cubicBezTo>
                  <a:cubicBezTo>
                    <a:pt x="39" y="10"/>
                    <a:pt x="40" y="9"/>
                    <a:pt x="40" y="9"/>
                  </a:cubicBezTo>
                  <a:cubicBezTo>
                    <a:pt x="40" y="9"/>
                    <a:pt x="40" y="9"/>
                    <a:pt x="39" y="9"/>
                  </a:cubicBezTo>
                  <a:cubicBezTo>
                    <a:pt x="39" y="8"/>
                    <a:pt x="42" y="7"/>
                    <a:pt x="42" y="6"/>
                  </a:cubicBezTo>
                  <a:cubicBezTo>
                    <a:pt x="41" y="5"/>
                    <a:pt x="36" y="4"/>
                    <a:pt x="34" y="4"/>
                  </a:cubicBezTo>
                  <a:cubicBezTo>
                    <a:pt x="32" y="3"/>
                    <a:pt x="36" y="4"/>
                    <a:pt x="3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1" name="Freeform 417"/>
            <p:cNvSpPr>
              <a:spLocks/>
            </p:cNvSpPr>
            <p:nvPr/>
          </p:nvSpPr>
          <p:spPr bwMode="auto">
            <a:xfrm>
              <a:off x="18222495" y="4570124"/>
              <a:ext cx="73248" cy="76452"/>
            </a:xfrm>
            <a:custGeom>
              <a:avLst/>
              <a:gdLst>
                <a:gd name="T0" fmla="*/ 7 w 8"/>
                <a:gd name="T1" fmla="*/ 6 h 8"/>
                <a:gd name="T2" fmla="*/ 4 w 8"/>
                <a:gd name="T3" fmla="*/ 0 h 8"/>
                <a:gd name="T4" fmla="*/ 6 w 8"/>
                <a:gd name="T5" fmla="*/ 2 h 8"/>
                <a:gd name="T6" fmla="*/ 7 w 8"/>
                <a:gd name="T7" fmla="*/ 6 h 8"/>
                <a:gd name="T8" fmla="*/ 7 w 8"/>
                <a:gd name="T9" fmla="*/ 6 h 8"/>
              </a:gdLst>
              <a:ahLst/>
              <a:cxnLst>
                <a:cxn ang="0">
                  <a:pos x="T0" y="T1"/>
                </a:cxn>
                <a:cxn ang="0">
                  <a:pos x="T2" y="T3"/>
                </a:cxn>
                <a:cxn ang="0">
                  <a:pos x="T4" y="T5"/>
                </a:cxn>
                <a:cxn ang="0">
                  <a:pos x="T6" y="T7"/>
                </a:cxn>
                <a:cxn ang="0">
                  <a:pos x="T8" y="T9"/>
                </a:cxn>
              </a:cxnLst>
              <a:rect l="0" t="0" r="r" b="b"/>
              <a:pathLst>
                <a:path w="8" h="8">
                  <a:moveTo>
                    <a:pt x="7" y="6"/>
                  </a:moveTo>
                  <a:cubicBezTo>
                    <a:pt x="6" y="7"/>
                    <a:pt x="0" y="1"/>
                    <a:pt x="4" y="0"/>
                  </a:cubicBezTo>
                  <a:cubicBezTo>
                    <a:pt x="5" y="0"/>
                    <a:pt x="8" y="0"/>
                    <a:pt x="6" y="2"/>
                  </a:cubicBezTo>
                  <a:cubicBezTo>
                    <a:pt x="3" y="4"/>
                    <a:pt x="7" y="4"/>
                    <a:pt x="7" y="6"/>
                  </a:cubicBezTo>
                  <a:cubicBezTo>
                    <a:pt x="6" y="8"/>
                    <a:pt x="7" y="5"/>
                    <a:pt x="7"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2" name="Freeform 418"/>
            <p:cNvSpPr>
              <a:spLocks/>
            </p:cNvSpPr>
            <p:nvPr/>
          </p:nvSpPr>
          <p:spPr bwMode="auto">
            <a:xfrm>
              <a:off x="19445425" y="5076623"/>
              <a:ext cx="101909" cy="57338"/>
            </a:xfrm>
            <a:custGeom>
              <a:avLst/>
              <a:gdLst>
                <a:gd name="T0" fmla="*/ 3 w 11"/>
                <a:gd name="T1" fmla="*/ 4 h 6"/>
                <a:gd name="T2" fmla="*/ 1 w 11"/>
                <a:gd name="T3" fmla="*/ 1 h 6"/>
                <a:gd name="T4" fmla="*/ 6 w 11"/>
                <a:gd name="T5" fmla="*/ 1 h 6"/>
                <a:gd name="T6" fmla="*/ 3 w 11"/>
                <a:gd name="T7" fmla="*/ 4 h 6"/>
                <a:gd name="T8" fmla="*/ 3 w 11"/>
                <a:gd name="T9" fmla="*/ 4 h 6"/>
              </a:gdLst>
              <a:ahLst/>
              <a:cxnLst>
                <a:cxn ang="0">
                  <a:pos x="T0" y="T1"/>
                </a:cxn>
                <a:cxn ang="0">
                  <a:pos x="T2" y="T3"/>
                </a:cxn>
                <a:cxn ang="0">
                  <a:pos x="T4" y="T5"/>
                </a:cxn>
                <a:cxn ang="0">
                  <a:pos x="T6" y="T7"/>
                </a:cxn>
                <a:cxn ang="0">
                  <a:pos x="T8" y="T9"/>
                </a:cxn>
              </a:cxnLst>
              <a:rect l="0" t="0" r="r" b="b"/>
              <a:pathLst>
                <a:path w="11" h="6">
                  <a:moveTo>
                    <a:pt x="3" y="4"/>
                  </a:moveTo>
                  <a:cubicBezTo>
                    <a:pt x="1" y="3"/>
                    <a:pt x="0" y="3"/>
                    <a:pt x="1" y="1"/>
                  </a:cubicBezTo>
                  <a:cubicBezTo>
                    <a:pt x="2" y="0"/>
                    <a:pt x="4" y="1"/>
                    <a:pt x="6" y="1"/>
                  </a:cubicBezTo>
                  <a:cubicBezTo>
                    <a:pt x="11" y="2"/>
                    <a:pt x="6" y="6"/>
                    <a:pt x="3" y="4"/>
                  </a:cubicBezTo>
                  <a:cubicBezTo>
                    <a:pt x="2" y="3"/>
                    <a:pt x="4" y="5"/>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3" name="Freeform 419"/>
            <p:cNvSpPr>
              <a:spLocks/>
            </p:cNvSpPr>
            <p:nvPr/>
          </p:nvSpPr>
          <p:spPr bwMode="auto">
            <a:xfrm>
              <a:off x="19247970" y="5898496"/>
              <a:ext cx="57323" cy="47785"/>
            </a:xfrm>
            <a:custGeom>
              <a:avLst/>
              <a:gdLst>
                <a:gd name="T0" fmla="*/ 5 w 6"/>
                <a:gd name="T1" fmla="*/ 2 h 5"/>
                <a:gd name="T2" fmla="*/ 5 w 6"/>
                <a:gd name="T3" fmla="*/ 1 h 5"/>
                <a:gd name="T4" fmla="*/ 2 w 6"/>
                <a:gd name="T5" fmla="*/ 1 h 5"/>
                <a:gd name="T6" fmla="*/ 1 w 6"/>
                <a:gd name="T7" fmla="*/ 3 h 5"/>
                <a:gd name="T8" fmla="*/ 0 w 6"/>
                <a:gd name="T9" fmla="*/ 4 h 5"/>
                <a:gd name="T10" fmla="*/ 5 w 6"/>
                <a:gd name="T11" fmla="*/ 2 h 5"/>
                <a:gd name="T12" fmla="*/ 5 w 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5" y="2"/>
                  </a:moveTo>
                  <a:cubicBezTo>
                    <a:pt x="6" y="2"/>
                    <a:pt x="5" y="1"/>
                    <a:pt x="5" y="1"/>
                  </a:cubicBezTo>
                  <a:cubicBezTo>
                    <a:pt x="4" y="0"/>
                    <a:pt x="3" y="1"/>
                    <a:pt x="2" y="1"/>
                  </a:cubicBezTo>
                  <a:cubicBezTo>
                    <a:pt x="1" y="1"/>
                    <a:pt x="0" y="2"/>
                    <a:pt x="1" y="3"/>
                  </a:cubicBezTo>
                  <a:cubicBezTo>
                    <a:pt x="1" y="3"/>
                    <a:pt x="0" y="5"/>
                    <a:pt x="0" y="4"/>
                  </a:cubicBezTo>
                  <a:cubicBezTo>
                    <a:pt x="0" y="4"/>
                    <a:pt x="5" y="2"/>
                    <a:pt x="5" y="2"/>
                  </a:cubicBezTo>
                  <a:cubicBezTo>
                    <a:pt x="6" y="2"/>
                    <a:pt x="3" y="3"/>
                    <a:pt x="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4" name="Freeform 420"/>
            <p:cNvSpPr>
              <a:spLocks/>
            </p:cNvSpPr>
            <p:nvPr/>
          </p:nvSpPr>
          <p:spPr bwMode="auto">
            <a:xfrm>
              <a:off x="18005931" y="6172454"/>
              <a:ext cx="47770" cy="25484"/>
            </a:xfrm>
            <a:custGeom>
              <a:avLst/>
              <a:gdLst>
                <a:gd name="T0" fmla="*/ 3 w 5"/>
                <a:gd name="T1" fmla="*/ 3 h 3"/>
                <a:gd name="T2" fmla="*/ 3 w 5"/>
                <a:gd name="T3" fmla="*/ 0 h 3"/>
                <a:gd name="T4" fmla="*/ 3 w 5"/>
                <a:gd name="T5" fmla="*/ 3 h 3"/>
              </a:gdLst>
              <a:ahLst/>
              <a:cxnLst>
                <a:cxn ang="0">
                  <a:pos x="T0" y="T1"/>
                </a:cxn>
                <a:cxn ang="0">
                  <a:pos x="T2" y="T3"/>
                </a:cxn>
                <a:cxn ang="0">
                  <a:pos x="T4" y="T5"/>
                </a:cxn>
              </a:cxnLst>
              <a:rect l="0" t="0" r="r" b="b"/>
              <a:pathLst>
                <a:path w="5" h="3">
                  <a:moveTo>
                    <a:pt x="3" y="3"/>
                  </a:moveTo>
                  <a:cubicBezTo>
                    <a:pt x="1" y="3"/>
                    <a:pt x="0" y="1"/>
                    <a:pt x="3" y="0"/>
                  </a:cubicBezTo>
                  <a:cubicBezTo>
                    <a:pt x="5" y="0"/>
                    <a:pt x="4" y="3"/>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5" name="Freeform 421"/>
            <p:cNvSpPr>
              <a:spLocks/>
            </p:cNvSpPr>
            <p:nvPr/>
          </p:nvSpPr>
          <p:spPr bwMode="auto">
            <a:xfrm>
              <a:off x="18846696" y="6452780"/>
              <a:ext cx="47770" cy="44598"/>
            </a:xfrm>
            <a:custGeom>
              <a:avLst/>
              <a:gdLst>
                <a:gd name="T0" fmla="*/ 5 w 5"/>
                <a:gd name="T1" fmla="*/ 1 h 5"/>
                <a:gd name="T2" fmla="*/ 1 w 5"/>
                <a:gd name="T3" fmla="*/ 5 h 5"/>
                <a:gd name="T4" fmla="*/ 4 w 5"/>
                <a:gd name="T5" fmla="*/ 3 h 5"/>
                <a:gd name="T6" fmla="*/ 5 w 5"/>
                <a:gd name="T7" fmla="*/ 1 h 5"/>
              </a:gdLst>
              <a:ahLst/>
              <a:cxnLst>
                <a:cxn ang="0">
                  <a:pos x="T0" y="T1"/>
                </a:cxn>
                <a:cxn ang="0">
                  <a:pos x="T2" y="T3"/>
                </a:cxn>
                <a:cxn ang="0">
                  <a:pos x="T4" y="T5"/>
                </a:cxn>
                <a:cxn ang="0">
                  <a:pos x="T6" y="T7"/>
                </a:cxn>
              </a:cxnLst>
              <a:rect l="0" t="0" r="r" b="b"/>
              <a:pathLst>
                <a:path w="5" h="5">
                  <a:moveTo>
                    <a:pt x="5" y="1"/>
                  </a:moveTo>
                  <a:cubicBezTo>
                    <a:pt x="5" y="1"/>
                    <a:pt x="0" y="5"/>
                    <a:pt x="1" y="5"/>
                  </a:cubicBezTo>
                  <a:cubicBezTo>
                    <a:pt x="2" y="5"/>
                    <a:pt x="4" y="3"/>
                    <a:pt x="4" y="3"/>
                  </a:cubicBezTo>
                  <a:cubicBezTo>
                    <a:pt x="5" y="2"/>
                    <a:pt x="5" y="0"/>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6" name="Freeform 422"/>
            <p:cNvSpPr>
              <a:spLocks/>
            </p:cNvSpPr>
            <p:nvPr/>
          </p:nvSpPr>
          <p:spPr bwMode="auto">
            <a:xfrm>
              <a:off x="18818035" y="6526047"/>
              <a:ext cx="19109" cy="9556"/>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0" y="1"/>
                    <a:pt x="1" y="1"/>
                  </a:cubicBezTo>
                  <a:cubicBezTo>
                    <a:pt x="1" y="1"/>
                    <a:pt x="2"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7" name="Freeform 423"/>
            <p:cNvSpPr>
              <a:spLocks/>
            </p:cNvSpPr>
            <p:nvPr/>
          </p:nvSpPr>
          <p:spPr bwMode="auto">
            <a:xfrm>
              <a:off x="18687463" y="6675768"/>
              <a:ext cx="28662" cy="9556"/>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8" name="Freeform 424"/>
            <p:cNvSpPr>
              <a:spLocks/>
            </p:cNvSpPr>
            <p:nvPr/>
          </p:nvSpPr>
          <p:spPr bwMode="auto">
            <a:xfrm>
              <a:off x="18575996" y="6723551"/>
              <a:ext cx="66879" cy="38227"/>
            </a:xfrm>
            <a:custGeom>
              <a:avLst/>
              <a:gdLst>
                <a:gd name="T0" fmla="*/ 6 w 7"/>
                <a:gd name="T1" fmla="*/ 0 h 4"/>
                <a:gd name="T2" fmla="*/ 1 w 7"/>
                <a:gd name="T3" fmla="*/ 3 h 4"/>
                <a:gd name="T4" fmla="*/ 6 w 7"/>
                <a:gd name="T5" fmla="*/ 0 h 4"/>
              </a:gdLst>
              <a:ahLst/>
              <a:cxnLst>
                <a:cxn ang="0">
                  <a:pos x="T0" y="T1"/>
                </a:cxn>
                <a:cxn ang="0">
                  <a:pos x="T2" y="T3"/>
                </a:cxn>
                <a:cxn ang="0">
                  <a:pos x="T4" y="T5"/>
                </a:cxn>
              </a:cxnLst>
              <a:rect l="0" t="0" r="r" b="b"/>
              <a:pathLst>
                <a:path w="7" h="4">
                  <a:moveTo>
                    <a:pt x="6" y="0"/>
                  </a:moveTo>
                  <a:cubicBezTo>
                    <a:pt x="5" y="0"/>
                    <a:pt x="0" y="2"/>
                    <a:pt x="1" y="3"/>
                  </a:cubicBezTo>
                  <a:cubicBezTo>
                    <a:pt x="2" y="4"/>
                    <a:pt x="7" y="0"/>
                    <a:pt x="6"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09" name="Freeform 425"/>
            <p:cNvSpPr>
              <a:spLocks/>
            </p:cNvSpPr>
            <p:nvPr/>
          </p:nvSpPr>
          <p:spPr bwMode="auto">
            <a:xfrm>
              <a:off x="18502748" y="6761778"/>
              <a:ext cx="54139" cy="35042"/>
            </a:xfrm>
            <a:custGeom>
              <a:avLst/>
              <a:gdLst>
                <a:gd name="T0" fmla="*/ 5 w 6"/>
                <a:gd name="T1" fmla="*/ 0 h 4"/>
                <a:gd name="T2" fmla="*/ 1 w 6"/>
                <a:gd name="T3" fmla="*/ 3 h 4"/>
                <a:gd name="T4" fmla="*/ 5 w 6"/>
                <a:gd name="T5" fmla="*/ 0 h 4"/>
                <a:gd name="T6" fmla="*/ 5 w 6"/>
                <a:gd name="T7" fmla="*/ 0 h 4"/>
              </a:gdLst>
              <a:ahLst/>
              <a:cxnLst>
                <a:cxn ang="0">
                  <a:pos x="T0" y="T1"/>
                </a:cxn>
                <a:cxn ang="0">
                  <a:pos x="T2" y="T3"/>
                </a:cxn>
                <a:cxn ang="0">
                  <a:pos x="T4" y="T5"/>
                </a:cxn>
                <a:cxn ang="0">
                  <a:pos x="T6" y="T7"/>
                </a:cxn>
              </a:cxnLst>
              <a:rect l="0" t="0" r="r" b="b"/>
              <a:pathLst>
                <a:path w="6" h="4">
                  <a:moveTo>
                    <a:pt x="5" y="0"/>
                  </a:moveTo>
                  <a:cubicBezTo>
                    <a:pt x="5" y="0"/>
                    <a:pt x="0" y="2"/>
                    <a:pt x="1" y="3"/>
                  </a:cubicBezTo>
                  <a:cubicBezTo>
                    <a:pt x="2" y="4"/>
                    <a:pt x="5" y="0"/>
                    <a:pt x="5" y="0"/>
                  </a:cubicBezTo>
                  <a:cubicBezTo>
                    <a:pt x="5" y="0"/>
                    <a:pt x="6" y="0"/>
                    <a:pt x="5"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0" name="Freeform 426"/>
            <p:cNvSpPr>
              <a:spLocks/>
            </p:cNvSpPr>
            <p:nvPr/>
          </p:nvSpPr>
          <p:spPr bwMode="auto">
            <a:xfrm>
              <a:off x="18454978" y="6790447"/>
              <a:ext cx="47770" cy="44598"/>
            </a:xfrm>
            <a:custGeom>
              <a:avLst/>
              <a:gdLst>
                <a:gd name="T0" fmla="*/ 4 w 5"/>
                <a:gd name="T1" fmla="*/ 0 h 5"/>
                <a:gd name="T2" fmla="*/ 0 w 5"/>
                <a:gd name="T3" fmla="*/ 4 h 5"/>
                <a:gd name="T4" fmla="*/ 4 w 5"/>
                <a:gd name="T5" fmla="*/ 0 h 5"/>
                <a:gd name="T6" fmla="*/ 4 w 5"/>
                <a:gd name="T7" fmla="*/ 0 h 5"/>
              </a:gdLst>
              <a:ahLst/>
              <a:cxnLst>
                <a:cxn ang="0">
                  <a:pos x="T0" y="T1"/>
                </a:cxn>
                <a:cxn ang="0">
                  <a:pos x="T2" y="T3"/>
                </a:cxn>
                <a:cxn ang="0">
                  <a:pos x="T4" y="T5"/>
                </a:cxn>
                <a:cxn ang="0">
                  <a:pos x="T6" y="T7"/>
                </a:cxn>
              </a:cxnLst>
              <a:rect l="0" t="0" r="r" b="b"/>
              <a:pathLst>
                <a:path w="5" h="5">
                  <a:moveTo>
                    <a:pt x="4" y="0"/>
                  </a:moveTo>
                  <a:cubicBezTo>
                    <a:pt x="4" y="0"/>
                    <a:pt x="0" y="4"/>
                    <a:pt x="0" y="4"/>
                  </a:cubicBezTo>
                  <a:cubicBezTo>
                    <a:pt x="2" y="5"/>
                    <a:pt x="4" y="0"/>
                    <a:pt x="4" y="0"/>
                  </a:cubicBezTo>
                  <a:cubicBezTo>
                    <a:pt x="4" y="0"/>
                    <a:pt x="5" y="0"/>
                    <a:pt x="4"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1" name="Freeform 427"/>
            <p:cNvSpPr>
              <a:spLocks/>
            </p:cNvSpPr>
            <p:nvPr/>
          </p:nvSpPr>
          <p:spPr bwMode="auto">
            <a:xfrm>
              <a:off x="18445422" y="6854158"/>
              <a:ext cx="9553" cy="9556"/>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1" y="1"/>
                  </a:cubicBezTo>
                  <a:cubicBezTo>
                    <a:pt x="1" y="1"/>
                    <a:pt x="1"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2" name="Freeform 428"/>
            <p:cNvSpPr>
              <a:spLocks/>
            </p:cNvSpPr>
            <p:nvPr/>
          </p:nvSpPr>
          <p:spPr bwMode="auto">
            <a:xfrm>
              <a:off x="18397652" y="6815931"/>
              <a:ext cx="47770" cy="38227"/>
            </a:xfrm>
            <a:custGeom>
              <a:avLst/>
              <a:gdLst>
                <a:gd name="T0" fmla="*/ 4 w 5"/>
                <a:gd name="T1" fmla="*/ 1 h 4"/>
                <a:gd name="T2" fmla="*/ 0 w 5"/>
                <a:gd name="T3" fmla="*/ 4 h 4"/>
                <a:gd name="T4" fmla="*/ 4 w 5"/>
                <a:gd name="T5" fmla="*/ 1 h 4"/>
                <a:gd name="T6" fmla="*/ 4 w 5"/>
                <a:gd name="T7" fmla="*/ 1 h 4"/>
              </a:gdLst>
              <a:ahLst/>
              <a:cxnLst>
                <a:cxn ang="0">
                  <a:pos x="T0" y="T1"/>
                </a:cxn>
                <a:cxn ang="0">
                  <a:pos x="T2" y="T3"/>
                </a:cxn>
                <a:cxn ang="0">
                  <a:pos x="T4" y="T5"/>
                </a:cxn>
                <a:cxn ang="0">
                  <a:pos x="T6" y="T7"/>
                </a:cxn>
              </a:cxnLst>
              <a:rect l="0" t="0" r="r" b="b"/>
              <a:pathLst>
                <a:path w="5" h="4">
                  <a:moveTo>
                    <a:pt x="4" y="1"/>
                  </a:moveTo>
                  <a:cubicBezTo>
                    <a:pt x="2" y="2"/>
                    <a:pt x="0" y="3"/>
                    <a:pt x="0" y="4"/>
                  </a:cubicBezTo>
                  <a:cubicBezTo>
                    <a:pt x="0" y="4"/>
                    <a:pt x="4" y="1"/>
                    <a:pt x="4" y="1"/>
                  </a:cubicBezTo>
                  <a:cubicBezTo>
                    <a:pt x="3" y="1"/>
                    <a:pt x="5" y="0"/>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3" name="Freeform 429"/>
            <p:cNvSpPr>
              <a:spLocks/>
            </p:cNvSpPr>
            <p:nvPr/>
          </p:nvSpPr>
          <p:spPr bwMode="auto">
            <a:xfrm>
              <a:off x="18053701" y="7163156"/>
              <a:ext cx="19109" cy="28669"/>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2"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grpSp>
          <p:nvGrpSpPr>
            <p:cNvPr id="114" name="Group 113"/>
            <p:cNvGrpSpPr/>
            <p:nvPr/>
          </p:nvGrpSpPr>
          <p:grpSpPr>
            <a:xfrm>
              <a:off x="17709756" y="6761778"/>
              <a:ext cx="697449" cy="662593"/>
              <a:chOff x="5961121" y="2686387"/>
              <a:chExt cx="288233" cy="273757"/>
            </a:xfrm>
            <a:solidFill>
              <a:schemeClr val="bg1">
                <a:lumMod val="75000"/>
              </a:schemeClr>
            </a:solidFill>
          </p:grpSpPr>
          <p:sp>
            <p:nvSpPr>
              <p:cNvPr id="479" name="Freeform 430"/>
              <p:cNvSpPr>
                <a:spLocks/>
              </p:cNvSpPr>
              <p:nvPr/>
            </p:nvSpPr>
            <p:spPr bwMode="auto">
              <a:xfrm>
                <a:off x="6130902" y="2686387"/>
                <a:ext cx="118452" cy="100026"/>
              </a:xfrm>
              <a:custGeom>
                <a:avLst/>
                <a:gdLst>
                  <a:gd name="T0" fmla="*/ 28 w 31"/>
                  <a:gd name="T1" fmla="*/ 10 h 26"/>
                  <a:gd name="T2" fmla="*/ 29 w 31"/>
                  <a:gd name="T3" fmla="*/ 7 h 26"/>
                  <a:gd name="T4" fmla="*/ 27 w 31"/>
                  <a:gd name="T5" fmla="*/ 10 h 26"/>
                  <a:gd name="T6" fmla="*/ 20 w 31"/>
                  <a:gd name="T7" fmla="*/ 8 h 26"/>
                  <a:gd name="T8" fmla="*/ 11 w 31"/>
                  <a:gd name="T9" fmla="*/ 1 h 26"/>
                  <a:gd name="T10" fmla="*/ 11 w 31"/>
                  <a:gd name="T11" fmla="*/ 5 h 26"/>
                  <a:gd name="T12" fmla="*/ 9 w 31"/>
                  <a:gd name="T13" fmla="*/ 11 h 26"/>
                  <a:gd name="T14" fmla="*/ 7 w 31"/>
                  <a:gd name="T15" fmla="*/ 14 h 26"/>
                  <a:gd name="T16" fmla="*/ 4 w 31"/>
                  <a:gd name="T17" fmla="*/ 14 h 26"/>
                  <a:gd name="T18" fmla="*/ 5 w 31"/>
                  <a:gd name="T19" fmla="*/ 16 h 26"/>
                  <a:gd name="T20" fmla="*/ 1 w 31"/>
                  <a:gd name="T21" fmla="*/ 18 h 26"/>
                  <a:gd name="T22" fmla="*/ 2 w 31"/>
                  <a:gd name="T23" fmla="*/ 23 h 26"/>
                  <a:gd name="T24" fmla="*/ 4 w 31"/>
                  <a:gd name="T25" fmla="*/ 25 h 26"/>
                  <a:gd name="T26" fmla="*/ 6 w 31"/>
                  <a:gd name="T27" fmla="*/ 23 h 26"/>
                  <a:gd name="T28" fmla="*/ 7 w 31"/>
                  <a:gd name="T29" fmla="*/ 23 h 26"/>
                  <a:gd name="T30" fmla="*/ 4 w 31"/>
                  <a:gd name="T31" fmla="*/ 20 h 26"/>
                  <a:gd name="T32" fmla="*/ 7 w 31"/>
                  <a:gd name="T33" fmla="*/ 19 h 26"/>
                  <a:gd name="T34" fmla="*/ 12 w 31"/>
                  <a:gd name="T35" fmla="*/ 18 h 26"/>
                  <a:gd name="T36" fmla="*/ 17 w 31"/>
                  <a:gd name="T37" fmla="*/ 21 h 26"/>
                  <a:gd name="T38" fmla="*/ 21 w 31"/>
                  <a:gd name="T39" fmla="*/ 16 h 26"/>
                  <a:gd name="T40" fmla="*/ 31 w 31"/>
                  <a:gd name="T41" fmla="*/ 14 h 26"/>
                  <a:gd name="T42" fmla="*/ 29 w 31"/>
                  <a:gd name="T43" fmla="*/ 12 h 26"/>
                  <a:gd name="T44" fmla="*/ 28 w 31"/>
                  <a:gd name="T45" fmla="*/ 10 h 26"/>
                  <a:gd name="T46" fmla="*/ 28 w 31"/>
                  <a:gd name="T4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26">
                    <a:moveTo>
                      <a:pt x="28" y="10"/>
                    </a:moveTo>
                    <a:cubicBezTo>
                      <a:pt x="28" y="10"/>
                      <a:pt x="29" y="8"/>
                      <a:pt x="29" y="7"/>
                    </a:cubicBezTo>
                    <a:cubicBezTo>
                      <a:pt x="29" y="8"/>
                      <a:pt x="27" y="10"/>
                      <a:pt x="27" y="10"/>
                    </a:cubicBezTo>
                    <a:cubicBezTo>
                      <a:pt x="25" y="10"/>
                      <a:pt x="21" y="9"/>
                      <a:pt x="20" y="8"/>
                    </a:cubicBezTo>
                    <a:cubicBezTo>
                      <a:pt x="17" y="7"/>
                      <a:pt x="15" y="2"/>
                      <a:pt x="11" y="1"/>
                    </a:cubicBezTo>
                    <a:cubicBezTo>
                      <a:pt x="9" y="0"/>
                      <a:pt x="10" y="4"/>
                      <a:pt x="11" y="5"/>
                    </a:cubicBezTo>
                    <a:cubicBezTo>
                      <a:pt x="11" y="7"/>
                      <a:pt x="10" y="9"/>
                      <a:pt x="9" y="11"/>
                    </a:cubicBezTo>
                    <a:cubicBezTo>
                      <a:pt x="8" y="12"/>
                      <a:pt x="10" y="15"/>
                      <a:pt x="7" y="14"/>
                    </a:cubicBezTo>
                    <a:cubicBezTo>
                      <a:pt x="7" y="14"/>
                      <a:pt x="5" y="13"/>
                      <a:pt x="4" y="14"/>
                    </a:cubicBezTo>
                    <a:cubicBezTo>
                      <a:pt x="4" y="15"/>
                      <a:pt x="5" y="16"/>
                      <a:pt x="5" y="16"/>
                    </a:cubicBezTo>
                    <a:cubicBezTo>
                      <a:pt x="5" y="16"/>
                      <a:pt x="2" y="18"/>
                      <a:pt x="1" y="18"/>
                    </a:cubicBezTo>
                    <a:cubicBezTo>
                      <a:pt x="0" y="20"/>
                      <a:pt x="3" y="21"/>
                      <a:pt x="2" y="23"/>
                    </a:cubicBezTo>
                    <a:cubicBezTo>
                      <a:pt x="1" y="24"/>
                      <a:pt x="3" y="26"/>
                      <a:pt x="4" y="25"/>
                    </a:cubicBezTo>
                    <a:cubicBezTo>
                      <a:pt x="5" y="24"/>
                      <a:pt x="5" y="23"/>
                      <a:pt x="6" y="23"/>
                    </a:cubicBezTo>
                    <a:cubicBezTo>
                      <a:pt x="6" y="23"/>
                      <a:pt x="7" y="24"/>
                      <a:pt x="7" y="23"/>
                    </a:cubicBezTo>
                    <a:cubicBezTo>
                      <a:pt x="7" y="22"/>
                      <a:pt x="5" y="21"/>
                      <a:pt x="4" y="20"/>
                    </a:cubicBezTo>
                    <a:cubicBezTo>
                      <a:pt x="3" y="18"/>
                      <a:pt x="7" y="19"/>
                      <a:pt x="7" y="19"/>
                    </a:cubicBezTo>
                    <a:cubicBezTo>
                      <a:pt x="9" y="19"/>
                      <a:pt x="10" y="17"/>
                      <a:pt x="12" y="18"/>
                    </a:cubicBezTo>
                    <a:cubicBezTo>
                      <a:pt x="14" y="19"/>
                      <a:pt x="15" y="20"/>
                      <a:pt x="17" y="21"/>
                    </a:cubicBezTo>
                    <a:cubicBezTo>
                      <a:pt x="20" y="23"/>
                      <a:pt x="19" y="17"/>
                      <a:pt x="21" y="16"/>
                    </a:cubicBezTo>
                    <a:cubicBezTo>
                      <a:pt x="21" y="16"/>
                      <a:pt x="31" y="16"/>
                      <a:pt x="31" y="14"/>
                    </a:cubicBezTo>
                    <a:cubicBezTo>
                      <a:pt x="30" y="13"/>
                      <a:pt x="27" y="15"/>
                      <a:pt x="29" y="12"/>
                    </a:cubicBezTo>
                    <a:cubicBezTo>
                      <a:pt x="30" y="11"/>
                      <a:pt x="27" y="12"/>
                      <a:pt x="28" y="10"/>
                    </a:cubicBezTo>
                    <a:cubicBezTo>
                      <a:pt x="29" y="7"/>
                      <a:pt x="28" y="11"/>
                      <a:pt x="28" y="10"/>
                    </a:cubicBezTo>
                    <a:close/>
                  </a:path>
                </a:pathLst>
              </a:custGeom>
              <a:grp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80" name="Freeform 431"/>
              <p:cNvSpPr>
                <a:spLocks/>
              </p:cNvSpPr>
              <p:nvPr/>
            </p:nvSpPr>
            <p:spPr bwMode="auto">
              <a:xfrm>
                <a:off x="5961121" y="2778517"/>
                <a:ext cx="215847" cy="181627"/>
              </a:xfrm>
              <a:custGeom>
                <a:avLst/>
                <a:gdLst>
                  <a:gd name="T0" fmla="*/ 52 w 56"/>
                  <a:gd name="T1" fmla="*/ 1 h 47"/>
                  <a:gd name="T2" fmla="*/ 51 w 56"/>
                  <a:gd name="T3" fmla="*/ 1 h 47"/>
                  <a:gd name="T4" fmla="*/ 52 w 56"/>
                  <a:gd name="T5" fmla="*/ 3 h 47"/>
                  <a:gd name="T6" fmla="*/ 49 w 56"/>
                  <a:gd name="T7" fmla="*/ 3 h 47"/>
                  <a:gd name="T8" fmla="*/ 47 w 56"/>
                  <a:gd name="T9" fmla="*/ 5 h 47"/>
                  <a:gd name="T10" fmla="*/ 45 w 56"/>
                  <a:gd name="T11" fmla="*/ 6 h 47"/>
                  <a:gd name="T12" fmla="*/ 46 w 56"/>
                  <a:gd name="T13" fmla="*/ 7 h 47"/>
                  <a:gd name="T14" fmla="*/ 46 w 56"/>
                  <a:gd name="T15" fmla="*/ 10 h 47"/>
                  <a:gd name="T16" fmla="*/ 46 w 56"/>
                  <a:gd name="T17" fmla="*/ 13 h 47"/>
                  <a:gd name="T18" fmla="*/ 41 w 56"/>
                  <a:gd name="T19" fmla="*/ 22 h 47"/>
                  <a:gd name="T20" fmla="*/ 36 w 56"/>
                  <a:gd name="T21" fmla="*/ 27 h 47"/>
                  <a:gd name="T22" fmla="*/ 31 w 56"/>
                  <a:gd name="T23" fmla="*/ 27 h 47"/>
                  <a:gd name="T24" fmla="*/ 32 w 56"/>
                  <a:gd name="T25" fmla="*/ 24 h 47"/>
                  <a:gd name="T26" fmla="*/ 30 w 56"/>
                  <a:gd name="T27" fmla="*/ 25 h 47"/>
                  <a:gd name="T28" fmla="*/ 29 w 56"/>
                  <a:gd name="T29" fmla="*/ 27 h 47"/>
                  <a:gd name="T30" fmla="*/ 25 w 56"/>
                  <a:gd name="T31" fmla="*/ 33 h 47"/>
                  <a:gd name="T32" fmla="*/ 25 w 56"/>
                  <a:gd name="T33" fmla="*/ 34 h 47"/>
                  <a:gd name="T34" fmla="*/ 23 w 56"/>
                  <a:gd name="T35" fmla="*/ 36 h 47"/>
                  <a:gd name="T36" fmla="*/ 21 w 56"/>
                  <a:gd name="T37" fmla="*/ 35 h 47"/>
                  <a:gd name="T38" fmla="*/ 17 w 56"/>
                  <a:gd name="T39" fmla="*/ 35 h 47"/>
                  <a:gd name="T40" fmla="*/ 9 w 56"/>
                  <a:gd name="T41" fmla="*/ 36 h 47"/>
                  <a:gd name="T42" fmla="*/ 2 w 56"/>
                  <a:gd name="T43" fmla="*/ 42 h 47"/>
                  <a:gd name="T44" fmla="*/ 1 w 56"/>
                  <a:gd name="T45" fmla="*/ 44 h 47"/>
                  <a:gd name="T46" fmla="*/ 3 w 56"/>
                  <a:gd name="T47" fmla="*/ 43 h 47"/>
                  <a:gd name="T48" fmla="*/ 5 w 56"/>
                  <a:gd name="T49" fmla="*/ 44 h 47"/>
                  <a:gd name="T50" fmla="*/ 22 w 56"/>
                  <a:gd name="T51" fmla="*/ 40 h 47"/>
                  <a:gd name="T52" fmla="*/ 21 w 56"/>
                  <a:gd name="T53" fmla="*/ 43 h 47"/>
                  <a:gd name="T54" fmla="*/ 24 w 56"/>
                  <a:gd name="T55" fmla="*/ 47 h 47"/>
                  <a:gd name="T56" fmla="*/ 27 w 56"/>
                  <a:gd name="T57" fmla="*/ 44 h 47"/>
                  <a:gd name="T58" fmla="*/ 30 w 56"/>
                  <a:gd name="T59" fmla="*/ 43 h 47"/>
                  <a:gd name="T60" fmla="*/ 31 w 56"/>
                  <a:gd name="T61" fmla="*/ 40 h 47"/>
                  <a:gd name="T62" fmla="*/ 38 w 56"/>
                  <a:gd name="T63" fmla="*/ 39 h 47"/>
                  <a:gd name="T64" fmla="*/ 41 w 56"/>
                  <a:gd name="T65" fmla="*/ 40 h 47"/>
                  <a:gd name="T66" fmla="*/ 43 w 56"/>
                  <a:gd name="T67" fmla="*/ 37 h 47"/>
                  <a:gd name="T68" fmla="*/ 45 w 56"/>
                  <a:gd name="T69" fmla="*/ 35 h 47"/>
                  <a:gd name="T70" fmla="*/ 46 w 56"/>
                  <a:gd name="T71" fmla="*/ 38 h 47"/>
                  <a:gd name="T72" fmla="*/ 48 w 56"/>
                  <a:gd name="T73" fmla="*/ 37 h 47"/>
                  <a:gd name="T74" fmla="*/ 49 w 56"/>
                  <a:gd name="T75" fmla="*/ 35 h 47"/>
                  <a:gd name="T76" fmla="*/ 49 w 56"/>
                  <a:gd name="T77" fmla="*/ 32 h 47"/>
                  <a:gd name="T78" fmla="*/ 51 w 56"/>
                  <a:gd name="T79" fmla="*/ 26 h 47"/>
                  <a:gd name="T80" fmla="*/ 51 w 56"/>
                  <a:gd name="T81" fmla="*/ 19 h 47"/>
                  <a:gd name="T82" fmla="*/ 53 w 56"/>
                  <a:gd name="T83" fmla="*/ 19 h 47"/>
                  <a:gd name="T84" fmla="*/ 55 w 56"/>
                  <a:gd name="T85" fmla="*/ 17 h 47"/>
                  <a:gd name="T86" fmla="*/ 55 w 56"/>
                  <a:gd name="T87" fmla="*/ 9 h 47"/>
                  <a:gd name="T88" fmla="*/ 52 w 56"/>
                  <a:gd name="T89" fmla="*/ 1 h 47"/>
                  <a:gd name="T90" fmla="*/ 52 w 56"/>
                  <a:gd name="T91"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 h="47">
                    <a:moveTo>
                      <a:pt x="52" y="1"/>
                    </a:moveTo>
                    <a:cubicBezTo>
                      <a:pt x="51" y="1"/>
                      <a:pt x="51" y="0"/>
                      <a:pt x="51" y="1"/>
                    </a:cubicBezTo>
                    <a:cubicBezTo>
                      <a:pt x="49" y="2"/>
                      <a:pt x="51" y="2"/>
                      <a:pt x="52" y="3"/>
                    </a:cubicBezTo>
                    <a:cubicBezTo>
                      <a:pt x="53" y="4"/>
                      <a:pt x="50" y="5"/>
                      <a:pt x="49" y="3"/>
                    </a:cubicBezTo>
                    <a:cubicBezTo>
                      <a:pt x="48" y="1"/>
                      <a:pt x="47" y="4"/>
                      <a:pt x="47" y="5"/>
                    </a:cubicBezTo>
                    <a:cubicBezTo>
                      <a:pt x="46" y="5"/>
                      <a:pt x="45" y="6"/>
                      <a:pt x="45" y="6"/>
                    </a:cubicBezTo>
                    <a:cubicBezTo>
                      <a:pt x="45" y="8"/>
                      <a:pt x="46" y="7"/>
                      <a:pt x="46" y="7"/>
                    </a:cubicBezTo>
                    <a:cubicBezTo>
                      <a:pt x="46" y="8"/>
                      <a:pt x="46" y="9"/>
                      <a:pt x="46" y="10"/>
                    </a:cubicBezTo>
                    <a:cubicBezTo>
                      <a:pt x="46" y="11"/>
                      <a:pt x="47" y="11"/>
                      <a:pt x="46" y="13"/>
                    </a:cubicBezTo>
                    <a:cubicBezTo>
                      <a:pt x="44" y="16"/>
                      <a:pt x="43" y="19"/>
                      <a:pt x="41" y="22"/>
                    </a:cubicBezTo>
                    <a:cubicBezTo>
                      <a:pt x="40" y="23"/>
                      <a:pt x="37" y="27"/>
                      <a:pt x="36" y="27"/>
                    </a:cubicBezTo>
                    <a:cubicBezTo>
                      <a:pt x="34" y="27"/>
                      <a:pt x="32" y="28"/>
                      <a:pt x="31" y="27"/>
                    </a:cubicBezTo>
                    <a:cubicBezTo>
                      <a:pt x="30" y="26"/>
                      <a:pt x="32" y="25"/>
                      <a:pt x="32" y="24"/>
                    </a:cubicBezTo>
                    <a:cubicBezTo>
                      <a:pt x="33" y="23"/>
                      <a:pt x="30" y="25"/>
                      <a:pt x="30" y="25"/>
                    </a:cubicBezTo>
                    <a:cubicBezTo>
                      <a:pt x="29" y="26"/>
                      <a:pt x="29" y="26"/>
                      <a:pt x="29" y="27"/>
                    </a:cubicBezTo>
                    <a:cubicBezTo>
                      <a:pt x="29" y="30"/>
                      <a:pt x="26" y="31"/>
                      <a:pt x="25" y="33"/>
                    </a:cubicBezTo>
                    <a:cubicBezTo>
                      <a:pt x="25" y="33"/>
                      <a:pt x="25" y="34"/>
                      <a:pt x="25" y="34"/>
                    </a:cubicBezTo>
                    <a:cubicBezTo>
                      <a:pt x="25" y="35"/>
                      <a:pt x="23" y="36"/>
                      <a:pt x="23" y="36"/>
                    </a:cubicBezTo>
                    <a:cubicBezTo>
                      <a:pt x="22" y="36"/>
                      <a:pt x="23" y="35"/>
                      <a:pt x="21" y="35"/>
                    </a:cubicBezTo>
                    <a:cubicBezTo>
                      <a:pt x="20" y="35"/>
                      <a:pt x="19" y="35"/>
                      <a:pt x="17" y="35"/>
                    </a:cubicBezTo>
                    <a:cubicBezTo>
                      <a:pt x="14" y="36"/>
                      <a:pt x="12" y="35"/>
                      <a:pt x="9" y="36"/>
                    </a:cubicBezTo>
                    <a:cubicBezTo>
                      <a:pt x="7" y="38"/>
                      <a:pt x="4" y="40"/>
                      <a:pt x="2" y="42"/>
                    </a:cubicBezTo>
                    <a:cubicBezTo>
                      <a:pt x="0" y="42"/>
                      <a:pt x="0" y="45"/>
                      <a:pt x="1" y="44"/>
                    </a:cubicBezTo>
                    <a:cubicBezTo>
                      <a:pt x="2" y="44"/>
                      <a:pt x="2" y="43"/>
                      <a:pt x="3" y="43"/>
                    </a:cubicBezTo>
                    <a:cubicBezTo>
                      <a:pt x="4" y="44"/>
                      <a:pt x="5" y="45"/>
                      <a:pt x="5" y="44"/>
                    </a:cubicBezTo>
                    <a:cubicBezTo>
                      <a:pt x="10" y="43"/>
                      <a:pt x="17" y="39"/>
                      <a:pt x="22" y="40"/>
                    </a:cubicBezTo>
                    <a:cubicBezTo>
                      <a:pt x="23" y="41"/>
                      <a:pt x="21" y="43"/>
                      <a:pt x="21" y="43"/>
                    </a:cubicBezTo>
                    <a:cubicBezTo>
                      <a:pt x="22" y="44"/>
                      <a:pt x="23" y="47"/>
                      <a:pt x="24" y="47"/>
                    </a:cubicBezTo>
                    <a:cubicBezTo>
                      <a:pt x="25" y="46"/>
                      <a:pt x="26" y="45"/>
                      <a:pt x="27" y="44"/>
                    </a:cubicBezTo>
                    <a:cubicBezTo>
                      <a:pt x="28" y="42"/>
                      <a:pt x="28" y="43"/>
                      <a:pt x="30" y="43"/>
                    </a:cubicBezTo>
                    <a:cubicBezTo>
                      <a:pt x="29" y="43"/>
                      <a:pt x="28" y="35"/>
                      <a:pt x="31" y="40"/>
                    </a:cubicBezTo>
                    <a:cubicBezTo>
                      <a:pt x="32" y="42"/>
                      <a:pt x="37" y="40"/>
                      <a:pt x="38" y="39"/>
                    </a:cubicBezTo>
                    <a:cubicBezTo>
                      <a:pt x="40" y="36"/>
                      <a:pt x="40" y="42"/>
                      <a:pt x="41" y="40"/>
                    </a:cubicBezTo>
                    <a:cubicBezTo>
                      <a:pt x="41" y="39"/>
                      <a:pt x="42" y="37"/>
                      <a:pt x="43" y="37"/>
                    </a:cubicBezTo>
                    <a:cubicBezTo>
                      <a:pt x="44" y="36"/>
                      <a:pt x="44" y="37"/>
                      <a:pt x="45" y="35"/>
                    </a:cubicBezTo>
                    <a:cubicBezTo>
                      <a:pt x="45" y="35"/>
                      <a:pt x="45" y="39"/>
                      <a:pt x="46" y="38"/>
                    </a:cubicBezTo>
                    <a:cubicBezTo>
                      <a:pt x="46" y="38"/>
                      <a:pt x="47" y="38"/>
                      <a:pt x="48" y="37"/>
                    </a:cubicBezTo>
                    <a:cubicBezTo>
                      <a:pt x="49" y="37"/>
                      <a:pt x="48" y="36"/>
                      <a:pt x="49" y="35"/>
                    </a:cubicBezTo>
                    <a:cubicBezTo>
                      <a:pt x="51" y="34"/>
                      <a:pt x="51" y="34"/>
                      <a:pt x="49" y="32"/>
                    </a:cubicBezTo>
                    <a:cubicBezTo>
                      <a:pt x="48" y="31"/>
                      <a:pt x="51" y="28"/>
                      <a:pt x="51" y="26"/>
                    </a:cubicBezTo>
                    <a:cubicBezTo>
                      <a:pt x="52" y="24"/>
                      <a:pt x="50" y="21"/>
                      <a:pt x="51" y="19"/>
                    </a:cubicBezTo>
                    <a:cubicBezTo>
                      <a:pt x="52" y="18"/>
                      <a:pt x="52" y="19"/>
                      <a:pt x="53" y="19"/>
                    </a:cubicBezTo>
                    <a:cubicBezTo>
                      <a:pt x="54" y="19"/>
                      <a:pt x="55" y="17"/>
                      <a:pt x="55" y="17"/>
                    </a:cubicBezTo>
                    <a:cubicBezTo>
                      <a:pt x="56" y="14"/>
                      <a:pt x="56" y="11"/>
                      <a:pt x="55" y="9"/>
                    </a:cubicBezTo>
                    <a:cubicBezTo>
                      <a:pt x="55" y="8"/>
                      <a:pt x="52" y="1"/>
                      <a:pt x="52" y="1"/>
                    </a:cubicBezTo>
                    <a:cubicBezTo>
                      <a:pt x="52" y="1"/>
                      <a:pt x="52" y="1"/>
                      <a:pt x="52" y="1"/>
                    </a:cubicBezTo>
                    <a:close/>
                  </a:path>
                </a:pathLst>
              </a:custGeom>
              <a:grp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grpSp>
        <p:sp>
          <p:nvSpPr>
            <p:cNvPr id="115" name="Freeform 432"/>
            <p:cNvSpPr>
              <a:spLocks/>
            </p:cNvSpPr>
            <p:nvPr/>
          </p:nvSpPr>
          <p:spPr bwMode="auto">
            <a:xfrm>
              <a:off x="17884911" y="7370216"/>
              <a:ext cx="19109" cy="25484"/>
            </a:xfrm>
            <a:custGeom>
              <a:avLst/>
              <a:gdLst>
                <a:gd name="T0" fmla="*/ 2 w 2"/>
                <a:gd name="T1" fmla="*/ 0 h 3"/>
                <a:gd name="T2" fmla="*/ 0 w 2"/>
                <a:gd name="T3" fmla="*/ 1 h 3"/>
                <a:gd name="T4" fmla="*/ 2 w 2"/>
                <a:gd name="T5" fmla="*/ 0 h 3"/>
              </a:gdLst>
              <a:ahLst/>
              <a:cxnLst>
                <a:cxn ang="0">
                  <a:pos x="T0" y="T1"/>
                </a:cxn>
                <a:cxn ang="0">
                  <a:pos x="T2" y="T3"/>
                </a:cxn>
                <a:cxn ang="0">
                  <a:pos x="T4" y="T5"/>
                </a:cxn>
              </a:cxnLst>
              <a:rect l="0" t="0" r="r" b="b"/>
              <a:pathLst>
                <a:path w="2" h="3">
                  <a:moveTo>
                    <a:pt x="2" y="0"/>
                  </a:moveTo>
                  <a:cubicBezTo>
                    <a:pt x="2" y="0"/>
                    <a:pt x="0" y="1"/>
                    <a:pt x="0" y="1"/>
                  </a:cubicBezTo>
                  <a:cubicBezTo>
                    <a:pt x="1" y="3"/>
                    <a:pt x="2" y="1"/>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6" name="Freeform 433"/>
            <p:cNvSpPr>
              <a:spLocks/>
            </p:cNvSpPr>
            <p:nvPr/>
          </p:nvSpPr>
          <p:spPr bwMode="auto">
            <a:xfrm>
              <a:off x="17773446" y="7370216"/>
              <a:ext cx="121018" cy="92380"/>
            </a:xfrm>
            <a:custGeom>
              <a:avLst/>
              <a:gdLst>
                <a:gd name="T0" fmla="*/ 11 w 13"/>
                <a:gd name="T1" fmla="*/ 2 h 10"/>
                <a:gd name="T2" fmla="*/ 7 w 13"/>
                <a:gd name="T3" fmla="*/ 2 h 10"/>
                <a:gd name="T4" fmla="*/ 5 w 13"/>
                <a:gd name="T5" fmla="*/ 3 h 10"/>
                <a:gd name="T6" fmla="*/ 3 w 13"/>
                <a:gd name="T7" fmla="*/ 4 h 10"/>
                <a:gd name="T8" fmla="*/ 0 w 13"/>
                <a:gd name="T9" fmla="*/ 6 h 10"/>
                <a:gd name="T10" fmla="*/ 3 w 13"/>
                <a:gd name="T11" fmla="*/ 9 h 10"/>
                <a:gd name="T12" fmla="*/ 6 w 13"/>
                <a:gd name="T13" fmla="*/ 6 h 10"/>
                <a:gd name="T14" fmla="*/ 10 w 13"/>
                <a:gd name="T15" fmla="*/ 6 h 10"/>
                <a:gd name="T16" fmla="*/ 11 w 13"/>
                <a:gd name="T17" fmla="*/ 2 h 10"/>
                <a:gd name="T18" fmla="*/ 11 w 13"/>
                <a:gd name="T1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0">
                  <a:moveTo>
                    <a:pt x="11" y="2"/>
                  </a:moveTo>
                  <a:cubicBezTo>
                    <a:pt x="9" y="2"/>
                    <a:pt x="9" y="0"/>
                    <a:pt x="7" y="2"/>
                  </a:cubicBezTo>
                  <a:cubicBezTo>
                    <a:pt x="6" y="2"/>
                    <a:pt x="5" y="4"/>
                    <a:pt x="5" y="3"/>
                  </a:cubicBezTo>
                  <a:cubicBezTo>
                    <a:pt x="4" y="2"/>
                    <a:pt x="3" y="4"/>
                    <a:pt x="3" y="4"/>
                  </a:cubicBezTo>
                  <a:cubicBezTo>
                    <a:pt x="2" y="6"/>
                    <a:pt x="1" y="5"/>
                    <a:pt x="0" y="6"/>
                  </a:cubicBezTo>
                  <a:cubicBezTo>
                    <a:pt x="0" y="5"/>
                    <a:pt x="2" y="9"/>
                    <a:pt x="3" y="9"/>
                  </a:cubicBezTo>
                  <a:cubicBezTo>
                    <a:pt x="3" y="10"/>
                    <a:pt x="5" y="6"/>
                    <a:pt x="6" y="6"/>
                  </a:cubicBezTo>
                  <a:cubicBezTo>
                    <a:pt x="7" y="6"/>
                    <a:pt x="9" y="7"/>
                    <a:pt x="10" y="6"/>
                  </a:cubicBezTo>
                  <a:cubicBezTo>
                    <a:pt x="11" y="6"/>
                    <a:pt x="13" y="3"/>
                    <a:pt x="11" y="2"/>
                  </a:cubicBezTo>
                  <a:cubicBezTo>
                    <a:pt x="10" y="2"/>
                    <a:pt x="11" y="2"/>
                    <a:pt x="1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7" name="Freeform 434"/>
            <p:cNvSpPr>
              <a:spLocks/>
            </p:cNvSpPr>
            <p:nvPr/>
          </p:nvSpPr>
          <p:spPr bwMode="auto">
            <a:xfrm>
              <a:off x="17652427" y="7405258"/>
              <a:ext cx="101909" cy="149721"/>
            </a:xfrm>
            <a:custGeom>
              <a:avLst/>
              <a:gdLst>
                <a:gd name="T0" fmla="*/ 7 w 11"/>
                <a:gd name="T1" fmla="*/ 0 h 16"/>
                <a:gd name="T2" fmla="*/ 2 w 11"/>
                <a:gd name="T3" fmla="*/ 2 h 16"/>
                <a:gd name="T4" fmla="*/ 0 w 11"/>
                <a:gd name="T5" fmla="*/ 6 h 16"/>
                <a:gd name="T6" fmla="*/ 2 w 11"/>
                <a:gd name="T7" fmla="*/ 6 h 16"/>
                <a:gd name="T8" fmla="*/ 3 w 11"/>
                <a:gd name="T9" fmla="*/ 4 h 16"/>
                <a:gd name="T10" fmla="*/ 4 w 11"/>
                <a:gd name="T11" fmla="*/ 5 h 16"/>
                <a:gd name="T12" fmla="*/ 3 w 11"/>
                <a:gd name="T13" fmla="*/ 10 h 16"/>
                <a:gd name="T14" fmla="*/ 3 w 11"/>
                <a:gd name="T15" fmla="*/ 11 h 16"/>
                <a:gd name="T16" fmla="*/ 3 w 11"/>
                <a:gd name="T17" fmla="*/ 13 h 16"/>
                <a:gd name="T18" fmla="*/ 5 w 11"/>
                <a:gd name="T19" fmla="*/ 12 h 16"/>
                <a:gd name="T20" fmla="*/ 6 w 11"/>
                <a:gd name="T21" fmla="*/ 15 h 16"/>
                <a:gd name="T22" fmla="*/ 8 w 11"/>
                <a:gd name="T23" fmla="*/ 12 h 16"/>
                <a:gd name="T24" fmla="*/ 11 w 11"/>
                <a:gd name="T25" fmla="*/ 7 h 16"/>
                <a:gd name="T26" fmla="*/ 10 w 11"/>
                <a:gd name="T27" fmla="*/ 2 h 16"/>
                <a:gd name="T28" fmla="*/ 7 w 11"/>
                <a:gd name="T2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6">
                  <a:moveTo>
                    <a:pt x="7" y="0"/>
                  </a:moveTo>
                  <a:cubicBezTo>
                    <a:pt x="5" y="0"/>
                    <a:pt x="3" y="1"/>
                    <a:pt x="2" y="2"/>
                  </a:cubicBezTo>
                  <a:cubicBezTo>
                    <a:pt x="0" y="3"/>
                    <a:pt x="0" y="4"/>
                    <a:pt x="0" y="6"/>
                  </a:cubicBezTo>
                  <a:cubicBezTo>
                    <a:pt x="0" y="5"/>
                    <a:pt x="3" y="5"/>
                    <a:pt x="2" y="6"/>
                  </a:cubicBezTo>
                  <a:cubicBezTo>
                    <a:pt x="3" y="5"/>
                    <a:pt x="2" y="4"/>
                    <a:pt x="3" y="4"/>
                  </a:cubicBezTo>
                  <a:cubicBezTo>
                    <a:pt x="3" y="4"/>
                    <a:pt x="4" y="4"/>
                    <a:pt x="4" y="5"/>
                  </a:cubicBezTo>
                  <a:cubicBezTo>
                    <a:pt x="4" y="7"/>
                    <a:pt x="4" y="8"/>
                    <a:pt x="3" y="10"/>
                  </a:cubicBezTo>
                  <a:cubicBezTo>
                    <a:pt x="2" y="11"/>
                    <a:pt x="3" y="11"/>
                    <a:pt x="3" y="11"/>
                  </a:cubicBezTo>
                  <a:cubicBezTo>
                    <a:pt x="3" y="12"/>
                    <a:pt x="3" y="13"/>
                    <a:pt x="3" y="13"/>
                  </a:cubicBezTo>
                  <a:cubicBezTo>
                    <a:pt x="3" y="16"/>
                    <a:pt x="5" y="12"/>
                    <a:pt x="5" y="12"/>
                  </a:cubicBezTo>
                  <a:cubicBezTo>
                    <a:pt x="5" y="12"/>
                    <a:pt x="5" y="15"/>
                    <a:pt x="6" y="15"/>
                  </a:cubicBezTo>
                  <a:cubicBezTo>
                    <a:pt x="6" y="16"/>
                    <a:pt x="8" y="13"/>
                    <a:pt x="8" y="12"/>
                  </a:cubicBezTo>
                  <a:cubicBezTo>
                    <a:pt x="10" y="10"/>
                    <a:pt x="10" y="8"/>
                    <a:pt x="11" y="7"/>
                  </a:cubicBezTo>
                  <a:cubicBezTo>
                    <a:pt x="11" y="5"/>
                    <a:pt x="10" y="4"/>
                    <a:pt x="10" y="2"/>
                  </a:cubicBezTo>
                  <a:cubicBezTo>
                    <a:pt x="10" y="0"/>
                    <a:pt x="7" y="2"/>
                    <a:pt x="7"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8" name="Freeform 435"/>
            <p:cNvSpPr>
              <a:spLocks/>
            </p:cNvSpPr>
            <p:nvPr/>
          </p:nvSpPr>
          <p:spPr bwMode="auto">
            <a:xfrm>
              <a:off x="17550518" y="7771599"/>
              <a:ext cx="35033" cy="28669"/>
            </a:xfrm>
            <a:custGeom>
              <a:avLst/>
              <a:gdLst>
                <a:gd name="T0" fmla="*/ 4 w 4"/>
                <a:gd name="T1" fmla="*/ 0 h 3"/>
                <a:gd name="T2" fmla="*/ 1 w 4"/>
                <a:gd name="T3" fmla="*/ 3 h 3"/>
                <a:gd name="T4" fmla="*/ 4 w 4"/>
                <a:gd name="T5" fmla="*/ 0 h 3"/>
              </a:gdLst>
              <a:ahLst/>
              <a:cxnLst>
                <a:cxn ang="0">
                  <a:pos x="T0" y="T1"/>
                </a:cxn>
                <a:cxn ang="0">
                  <a:pos x="T2" y="T3"/>
                </a:cxn>
                <a:cxn ang="0">
                  <a:pos x="T4" y="T5"/>
                </a:cxn>
              </a:cxnLst>
              <a:rect l="0" t="0" r="r" b="b"/>
              <a:pathLst>
                <a:path w="4" h="3">
                  <a:moveTo>
                    <a:pt x="4" y="0"/>
                  </a:moveTo>
                  <a:cubicBezTo>
                    <a:pt x="3" y="0"/>
                    <a:pt x="0" y="1"/>
                    <a:pt x="1" y="3"/>
                  </a:cubicBezTo>
                  <a:cubicBezTo>
                    <a:pt x="1" y="3"/>
                    <a:pt x="4" y="0"/>
                    <a:pt x="4"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19" name="Freeform 436"/>
            <p:cNvSpPr>
              <a:spLocks/>
            </p:cNvSpPr>
            <p:nvPr/>
          </p:nvSpPr>
          <p:spPr bwMode="auto">
            <a:xfrm>
              <a:off x="17633319" y="7679216"/>
              <a:ext cx="19109" cy="15928"/>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0" y="1"/>
                    <a:pt x="0" y="1"/>
                  </a:cubicBezTo>
                  <a:cubicBezTo>
                    <a:pt x="0" y="2"/>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0" name="Freeform 437"/>
            <p:cNvSpPr>
              <a:spLocks/>
            </p:cNvSpPr>
            <p:nvPr/>
          </p:nvSpPr>
          <p:spPr bwMode="auto">
            <a:xfrm>
              <a:off x="17381727" y="7873535"/>
              <a:ext cx="19109"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1" name="Freeform 438"/>
            <p:cNvSpPr>
              <a:spLocks/>
            </p:cNvSpPr>
            <p:nvPr/>
          </p:nvSpPr>
          <p:spPr bwMode="auto">
            <a:xfrm>
              <a:off x="17203386" y="7838493"/>
              <a:ext cx="111465" cy="156092"/>
            </a:xfrm>
            <a:custGeom>
              <a:avLst/>
              <a:gdLst>
                <a:gd name="T0" fmla="*/ 8 w 12"/>
                <a:gd name="T1" fmla="*/ 1 h 17"/>
                <a:gd name="T2" fmla="*/ 0 w 12"/>
                <a:gd name="T3" fmla="*/ 8 h 17"/>
                <a:gd name="T4" fmla="*/ 1 w 12"/>
                <a:gd name="T5" fmla="*/ 14 h 17"/>
                <a:gd name="T6" fmla="*/ 3 w 12"/>
                <a:gd name="T7" fmla="*/ 17 h 17"/>
                <a:gd name="T8" fmla="*/ 8 w 12"/>
                <a:gd name="T9" fmla="*/ 1 h 17"/>
                <a:gd name="T10" fmla="*/ 8 w 12"/>
                <a:gd name="T11" fmla="*/ 1 h 17"/>
              </a:gdLst>
              <a:ahLst/>
              <a:cxnLst>
                <a:cxn ang="0">
                  <a:pos x="T0" y="T1"/>
                </a:cxn>
                <a:cxn ang="0">
                  <a:pos x="T2" y="T3"/>
                </a:cxn>
                <a:cxn ang="0">
                  <a:pos x="T4" y="T5"/>
                </a:cxn>
                <a:cxn ang="0">
                  <a:pos x="T6" y="T7"/>
                </a:cxn>
                <a:cxn ang="0">
                  <a:pos x="T8" y="T9"/>
                </a:cxn>
                <a:cxn ang="0">
                  <a:pos x="T10" y="T11"/>
                </a:cxn>
              </a:cxnLst>
              <a:rect l="0" t="0" r="r" b="b"/>
              <a:pathLst>
                <a:path w="12" h="17">
                  <a:moveTo>
                    <a:pt x="8" y="1"/>
                  </a:moveTo>
                  <a:cubicBezTo>
                    <a:pt x="5" y="0"/>
                    <a:pt x="1" y="6"/>
                    <a:pt x="0" y="8"/>
                  </a:cubicBezTo>
                  <a:cubicBezTo>
                    <a:pt x="0" y="10"/>
                    <a:pt x="0" y="12"/>
                    <a:pt x="1" y="14"/>
                  </a:cubicBezTo>
                  <a:cubicBezTo>
                    <a:pt x="1" y="14"/>
                    <a:pt x="3" y="17"/>
                    <a:pt x="3" y="17"/>
                  </a:cubicBezTo>
                  <a:cubicBezTo>
                    <a:pt x="4" y="15"/>
                    <a:pt x="12" y="2"/>
                    <a:pt x="8" y="1"/>
                  </a:cubicBezTo>
                  <a:cubicBezTo>
                    <a:pt x="7" y="1"/>
                    <a:pt x="9" y="1"/>
                    <a:pt x="8"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2" name="Freeform 439"/>
            <p:cNvSpPr>
              <a:spLocks/>
            </p:cNvSpPr>
            <p:nvPr/>
          </p:nvSpPr>
          <p:spPr bwMode="auto">
            <a:xfrm>
              <a:off x="16652429" y="8099708"/>
              <a:ext cx="130574" cy="92380"/>
            </a:xfrm>
            <a:custGeom>
              <a:avLst/>
              <a:gdLst>
                <a:gd name="T0" fmla="*/ 13 w 14"/>
                <a:gd name="T1" fmla="*/ 1 h 10"/>
                <a:gd name="T2" fmla="*/ 9 w 14"/>
                <a:gd name="T3" fmla="*/ 0 h 10"/>
                <a:gd name="T4" fmla="*/ 4 w 14"/>
                <a:gd name="T5" fmla="*/ 2 h 10"/>
                <a:gd name="T6" fmla="*/ 4 w 14"/>
                <a:gd name="T7" fmla="*/ 9 h 10"/>
                <a:gd name="T8" fmla="*/ 11 w 14"/>
                <a:gd name="T9" fmla="*/ 6 h 10"/>
                <a:gd name="T10" fmla="*/ 13 w 14"/>
                <a:gd name="T11" fmla="*/ 1 h 10"/>
              </a:gdLst>
              <a:ahLst/>
              <a:cxnLst>
                <a:cxn ang="0">
                  <a:pos x="T0" y="T1"/>
                </a:cxn>
                <a:cxn ang="0">
                  <a:pos x="T2" y="T3"/>
                </a:cxn>
                <a:cxn ang="0">
                  <a:pos x="T4" y="T5"/>
                </a:cxn>
                <a:cxn ang="0">
                  <a:pos x="T6" y="T7"/>
                </a:cxn>
                <a:cxn ang="0">
                  <a:pos x="T8" y="T9"/>
                </a:cxn>
                <a:cxn ang="0">
                  <a:pos x="T10" y="T11"/>
                </a:cxn>
              </a:cxnLst>
              <a:rect l="0" t="0" r="r" b="b"/>
              <a:pathLst>
                <a:path w="14" h="10">
                  <a:moveTo>
                    <a:pt x="13" y="1"/>
                  </a:moveTo>
                  <a:cubicBezTo>
                    <a:pt x="12" y="1"/>
                    <a:pt x="11" y="0"/>
                    <a:pt x="9" y="0"/>
                  </a:cubicBezTo>
                  <a:cubicBezTo>
                    <a:pt x="7" y="0"/>
                    <a:pt x="6" y="1"/>
                    <a:pt x="4" y="2"/>
                  </a:cubicBezTo>
                  <a:cubicBezTo>
                    <a:pt x="2" y="4"/>
                    <a:pt x="0" y="7"/>
                    <a:pt x="4" y="9"/>
                  </a:cubicBezTo>
                  <a:cubicBezTo>
                    <a:pt x="6" y="10"/>
                    <a:pt x="10" y="8"/>
                    <a:pt x="11" y="6"/>
                  </a:cubicBezTo>
                  <a:cubicBezTo>
                    <a:pt x="11" y="5"/>
                    <a:pt x="14" y="1"/>
                    <a:pt x="1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3" name="Freeform 440"/>
            <p:cNvSpPr>
              <a:spLocks/>
            </p:cNvSpPr>
            <p:nvPr/>
          </p:nvSpPr>
          <p:spPr bwMode="auto">
            <a:xfrm>
              <a:off x="17184277" y="8163419"/>
              <a:ext cx="187897" cy="264400"/>
            </a:xfrm>
            <a:custGeom>
              <a:avLst/>
              <a:gdLst>
                <a:gd name="T0" fmla="*/ 12 w 20"/>
                <a:gd name="T1" fmla="*/ 2 h 28"/>
                <a:gd name="T2" fmla="*/ 9 w 20"/>
                <a:gd name="T3" fmla="*/ 2 h 28"/>
                <a:gd name="T4" fmla="*/ 4 w 20"/>
                <a:gd name="T5" fmla="*/ 3 h 28"/>
                <a:gd name="T6" fmla="*/ 3 w 20"/>
                <a:gd name="T7" fmla="*/ 11 h 28"/>
                <a:gd name="T8" fmla="*/ 3 w 20"/>
                <a:gd name="T9" fmla="*/ 13 h 28"/>
                <a:gd name="T10" fmla="*/ 0 w 20"/>
                <a:gd name="T11" fmla="*/ 13 h 28"/>
                <a:gd name="T12" fmla="*/ 3 w 20"/>
                <a:gd name="T13" fmla="*/ 22 h 28"/>
                <a:gd name="T14" fmla="*/ 5 w 20"/>
                <a:gd name="T15" fmla="*/ 20 h 28"/>
                <a:gd name="T16" fmla="*/ 7 w 20"/>
                <a:gd name="T17" fmla="*/ 22 h 28"/>
                <a:gd name="T18" fmla="*/ 4 w 20"/>
                <a:gd name="T19" fmla="*/ 23 h 28"/>
                <a:gd name="T20" fmla="*/ 8 w 20"/>
                <a:gd name="T21" fmla="*/ 26 h 28"/>
                <a:gd name="T22" fmla="*/ 11 w 20"/>
                <a:gd name="T23" fmla="*/ 25 h 28"/>
                <a:gd name="T24" fmla="*/ 15 w 20"/>
                <a:gd name="T25" fmla="*/ 28 h 28"/>
                <a:gd name="T26" fmla="*/ 14 w 20"/>
                <a:gd name="T27" fmla="*/ 25 h 28"/>
                <a:gd name="T28" fmla="*/ 17 w 20"/>
                <a:gd name="T29" fmla="*/ 24 h 28"/>
                <a:gd name="T30" fmla="*/ 10 w 20"/>
                <a:gd name="T31" fmla="*/ 22 h 28"/>
                <a:gd name="T32" fmla="*/ 9 w 20"/>
                <a:gd name="T33" fmla="*/ 16 h 28"/>
                <a:gd name="T34" fmla="*/ 12 w 20"/>
                <a:gd name="T35" fmla="*/ 12 h 28"/>
                <a:gd name="T36" fmla="*/ 13 w 20"/>
                <a:gd name="T37" fmla="*/ 7 h 28"/>
                <a:gd name="T38" fmla="*/ 12 w 20"/>
                <a:gd name="T39" fmla="*/ 2 h 28"/>
                <a:gd name="T40" fmla="*/ 12 w 20"/>
                <a:gd name="T41"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8">
                  <a:moveTo>
                    <a:pt x="12" y="2"/>
                  </a:moveTo>
                  <a:cubicBezTo>
                    <a:pt x="10" y="1"/>
                    <a:pt x="11" y="5"/>
                    <a:pt x="9" y="2"/>
                  </a:cubicBezTo>
                  <a:cubicBezTo>
                    <a:pt x="8" y="0"/>
                    <a:pt x="4" y="1"/>
                    <a:pt x="4" y="3"/>
                  </a:cubicBezTo>
                  <a:cubicBezTo>
                    <a:pt x="3" y="6"/>
                    <a:pt x="4" y="8"/>
                    <a:pt x="3" y="11"/>
                  </a:cubicBezTo>
                  <a:cubicBezTo>
                    <a:pt x="3" y="12"/>
                    <a:pt x="3" y="13"/>
                    <a:pt x="3" y="13"/>
                  </a:cubicBezTo>
                  <a:cubicBezTo>
                    <a:pt x="2" y="14"/>
                    <a:pt x="0" y="13"/>
                    <a:pt x="0" y="13"/>
                  </a:cubicBezTo>
                  <a:cubicBezTo>
                    <a:pt x="0" y="13"/>
                    <a:pt x="2" y="22"/>
                    <a:pt x="3" y="22"/>
                  </a:cubicBezTo>
                  <a:cubicBezTo>
                    <a:pt x="3" y="22"/>
                    <a:pt x="4" y="19"/>
                    <a:pt x="5" y="20"/>
                  </a:cubicBezTo>
                  <a:cubicBezTo>
                    <a:pt x="5" y="20"/>
                    <a:pt x="7" y="21"/>
                    <a:pt x="7" y="22"/>
                  </a:cubicBezTo>
                  <a:cubicBezTo>
                    <a:pt x="7" y="23"/>
                    <a:pt x="4" y="21"/>
                    <a:pt x="4" y="23"/>
                  </a:cubicBezTo>
                  <a:cubicBezTo>
                    <a:pt x="4" y="25"/>
                    <a:pt x="6" y="27"/>
                    <a:pt x="8" y="26"/>
                  </a:cubicBezTo>
                  <a:cubicBezTo>
                    <a:pt x="9" y="26"/>
                    <a:pt x="10" y="24"/>
                    <a:pt x="11" y="25"/>
                  </a:cubicBezTo>
                  <a:cubicBezTo>
                    <a:pt x="11" y="25"/>
                    <a:pt x="15" y="28"/>
                    <a:pt x="15" y="28"/>
                  </a:cubicBezTo>
                  <a:cubicBezTo>
                    <a:pt x="16" y="27"/>
                    <a:pt x="13" y="26"/>
                    <a:pt x="14" y="25"/>
                  </a:cubicBezTo>
                  <a:cubicBezTo>
                    <a:pt x="13" y="26"/>
                    <a:pt x="20" y="28"/>
                    <a:pt x="17" y="24"/>
                  </a:cubicBezTo>
                  <a:cubicBezTo>
                    <a:pt x="15" y="22"/>
                    <a:pt x="11" y="25"/>
                    <a:pt x="10" y="22"/>
                  </a:cubicBezTo>
                  <a:cubicBezTo>
                    <a:pt x="9" y="20"/>
                    <a:pt x="9" y="19"/>
                    <a:pt x="9" y="16"/>
                  </a:cubicBezTo>
                  <a:cubicBezTo>
                    <a:pt x="9" y="14"/>
                    <a:pt x="11" y="14"/>
                    <a:pt x="12" y="12"/>
                  </a:cubicBezTo>
                  <a:cubicBezTo>
                    <a:pt x="14" y="10"/>
                    <a:pt x="14" y="9"/>
                    <a:pt x="13" y="7"/>
                  </a:cubicBezTo>
                  <a:cubicBezTo>
                    <a:pt x="13" y="7"/>
                    <a:pt x="13" y="2"/>
                    <a:pt x="12" y="2"/>
                  </a:cubicBezTo>
                  <a:cubicBezTo>
                    <a:pt x="11" y="2"/>
                    <a:pt x="13" y="2"/>
                    <a:pt x="1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4" name="Freeform 441"/>
            <p:cNvSpPr>
              <a:spLocks/>
            </p:cNvSpPr>
            <p:nvPr/>
          </p:nvSpPr>
          <p:spPr bwMode="auto">
            <a:xfrm>
              <a:off x="17343512" y="8389592"/>
              <a:ext cx="57323" cy="73269"/>
            </a:xfrm>
            <a:custGeom>
              <a:avLst/>
              <a:gdLst>
                <a:gd name="T0" fmla="*/ 3 w 6"/>
                <a:gd name="T1" fmla="*/ 1 h 8"/>
                <a:gd name="T2" fmla="*/ 1 w 6"/>
                <a:gd name="T3" fmla="*/ 1 h 8"/>
                <a:gd name="T4" fmla="*/ 0 w 6"/>
                <a:gd name="T5" fmla="*/ 3 h 8"/>
                <a:gd name="T6" fmla="*/ 2 w 6"/>
                <a:gd name="T7" fmla="*/ 6 h 8"/>
                <a:gd name="T8" fmla="*/ 5 w 6"/>
                <a:gd name="T9" fmla="*/ 7 h 8"/>
                <a:gd name="T10" fmla="*/ 4 w 6"/>
                <a:gd name="T11" fmla="*/ 4 h 8"/>
                <a:gd name="T12" fmla="*/ 3 w 6"/>
                <a:gd name="T13" fmla="*/ 1 h 8"/>
                <a:gd name="T14" fmla="*/ 3 w 6"/>
                <a:gd name="T15" fmla="*/ 1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
                  <a:moveTo>
                    <a:pt x="3" y="1"/>
                  </a:moveTo>
                  <a:cubicBezTo>
                    <a:pt x="3" y="1"/>
                    <a:pt x="2" y="0"/>
                    <a:pt x="1" y="1"/>
                  </a:cubicBezTo>
                  <a:cubicBezTo>
                    <a:pt x="1" y="2"/>
                    <a:pt x="0" y="2"/>
                    <a:pt x="0" y="3"/>
                  </a:cubicBezTo>
                  <a:cubicBezTo>
                    <a:pt x="1" y="4"/>
                    <a:pt x="0" y="5"/>
                    <a:pt x="2" y="6"/>
                  </a:cubicBezTo>
                  <a:cubicBezTo>
                    <a:pt x="2" y="6"/>
                    <a:pt x="6" y="8"/>
                    <a:pt x="5" y="7"/>
                  </a:cubicBezTo>
                  <a:cubicBezTo>
                    <a:pt x="5" y="6"/>
                    <a:pt x="5" y="5"/>
                    <a:pt x="4" y="4"/>
                  </a:cubicBezTo>
                  <a:cubicBezTo>
                    <a:pt x="2" y="4"/>
                    <a:pt x="2" y="1"/>
                    <a:pt x="3" y="1"/>
                  </a:cubicBezTo>
                  <a:cubicBezTo>
                    <a:pt x="2" y="1"/>
                    <a:pt x="4" y="1"/>
                    <a:pt x="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5" name="Freeform 442"/>
            <p:cNvSpPr>
              <a:spLocks/>
            </p:cNvSpPr>
            <p:nvPr/>
          </p:nvSpPr>
          <p:spPr bwMode="auto">
            <a:xfrm>
              <a:off x="17381727" y="8453303"/>
              <a:ext cx="92356" cy="124237"/>
            </a:xfrm>
            <a:custGeom>
              <a:avLst/>
              <a:gdLst>
                <a:gd name="T0" fmla="*/ 4 w 10"/>
                <a:gd name="T1" fmla="*/ 0 h 13"/>
                <a:gd name="T2" fmla="*/ 2 w 10"/>
                <a:gd name="T3" fmla="*/ 1 h 13"/>
                <a:gd name="T4" fmla="*/ 4 w 10"/>
                <a:gd name="T5" fmla="*/ 4 h 13"/>
                <a:gd name="T6" fmla="*/ 4 w 10"/>
                <a:gd name="T7" fmla="*/ 9 h 13"/>
                <a:gd name="T8" fmla="*/ 5 w 10"/>
                <a:gd name="T9" fmla="*/ 13 h 13"/>
                <a:gd name="T10" fmla="*/ 5 w 10"/>
                <a:gd name="T11" fmla="*/ 11 h 13"/>
                <a:gd name="T12" fmla="*/ 9 w 10"/>
                <a:gd name="T13" fmla="*/ 8 h 13"/>
                <a:gd name="T14" fmla="*/ 8 w 10"/>
                <a:gd name="T15" fmla="*/ 6 h 13"/>
                <a:gd name="T16" fmla="*/ 9 w 10"/>
                <a:gd name="T17" fmla="*/ 5 h 13"/>
                <a:gd name="T18" fmla="*/ 7 w 10"/>
                <a:gd name="T19" fmla="*/ 1 h 13"/>
                <a:gd name="T20" fmla="*/ 4 w 10"/>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3">
                  <a:moveTo>
                    <a:pt x="4" y="0"/>
                  </a:moveTo>
                  <a:cubicBezTo>
                    <a:pt x="3" y="0"/>
                    <a:pt x="4" y="0"/>
                    <a:pt x="2" y="1"/>
                  </a:cubicBezTo>
                  <a:cubicBezTo>
                    <a:pt x="1" y="2"/>
                    <a:pt x="3" y="3"/>
                    <a:pt x="4" y="4"/>
                  </a:cubicBezTo>
                  <a:cubicBezTo>
                    <a:pt x="5" y="6"/>
                    <a:pt x="0" y="7"/>
                    <a:pt x="4" y="9"/>
                  </a:cubicBezTo>
                  <a:cubicBezTo>
                    <a:pt x="5" y="10"/>
                    <a:pt x="3" y="12"/>
                    <a:pt x="5" y="13"/>
                  </a:cubicBezTo>
                  <a:cubicBezTo>
                    <a:pt x="6" y="13"/>
                    <a:pt x="6" y="12"/>
                    <a:pt x="5" y="11"/>
                  </a:cubicBezTo>
                  <a:cubicBezTo>
                    <a:pt x="3" y="5"/>
                    <a:pt x="9" y="10"/>
                    <a:pt x="9" y="8"/>
                  </a:cubicBezTo>
                  <a:cubicBezTo>
                    <a:pt x="9" y="7"/>
                    <a:pt x="7" y="6"/>
                    <a:pt x="8" y="6"/>
                  </a:cubicBezTo>
                  <a:cubicBezTo>
                    <a:pt x="8" y="5"/>
                    <a:pt x="10" y="6"/>
                    <a:pt x="9" y="5"/>
                  </a:cubicBezTo>
                  <a:cubicBezTo>
                    <a:pt x="8" y="4"/>
                    <a:pt x="6" y="3"/>
                    <a:pt x="7" y="1"/>
                  </a:cubicBezTo>
                  <a:cubicBezTo>
                    <a:pt x="7" y="0"/>
                    <a:pt x="5" y="0"/>
                    <a:pt x="4"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6" name="Freeform 443"/>
            <p:cNvSpPr>
              <a:spLocks/>
            </p:cNvSpPr>
            <p:nvPr/>
          </p:nvSpPr>
          <p:spPr bwMode="auto">
            <a:xfrm>
              <a:off x="17212936" y="8399150"/>
              <a:ext cx="57323" cy="73269"/>
            </a:xfrm>
            <a:custGeom>
              <a:avLst/>
              <a:gdLst>
                <a:gd name="T0" fmla="*/ 6 w 6"/>
                <a:gd name="T1" fmla="*/ 5 h 8"/>
                <a:gd name="T2" fmla="*/ 0 w 6"/>
                <a:gd name="T3" fmla="*/ 2 h 8"/>
                <a:gd name="T4" fmla="*/ 3 w 6"/>
                <a:gd name="T5" fmla="*/ 6 h 8"/>
                <a:gd name="T6" fmla="*/ 6 w 6"/>
                <a:gd name="T7" fmla="*/ 5 h 8"/>
                <a:gd name="T8" fmla="*/ 6 w 6"/>
                <a:gd name="T9" fmla="*/ 5 h 8"/>
              </a:gdLst>
              <a:ahLst/>
              <a:cxnLst>
                <a:cxn ang="0">
                  <a:pos x="T0" y="T1"/>
                </a:cxn>
                <a:cxn ang="0">
                  <a:pos x="T2" y="T3"/>
                </a:cxn>
                <a:cxn ang="0">
                  <a:pos x="T4" y="T5"/>
                </a:cxn>
                <a:cxn ang="0">
                  <a:pos x="T6" y="T7"/>
                </a:cxn>
                <a:cxn ang="0">
                  <a:pos x="T8" y="T9"/>
                </a:cxn>
              </a:cxnLst>
              <a:rect l="0" t="0" r="r" b="b"/>
              <a:pathLst>
                <a:path w="6" h="8">
                  <a:moveTo>
                    <a:pt x="6" y="5"/>
                  </a:moveTo>
                  <a:cubicBezTo>
                    <a:pt x="5" y="4"/>
                    <a:pt x="3" y="0"/>
                    <a:pt x="0" y="2"/>
                  </a:cubicBezTo>
                  <a:cubicBezTo>
                    <a:pt x="0" y="2"/>
                    <a:pt x="3" y="5"/>
                    <a:pt x="3" y="6"/>
                  </a:cubicBezTo>
                  <a:cubicBezTo>
                    <a:pt x="3" y="8"/>
                    <a:pt x="6" y="8"/>
                    <a:pt x="6" y="5"/>
                  </a:cubicBezTo>
                  <a:cubicBezTo>
                    <a:pt x="6" y="5"/>
                    <a:pt x="6" y="6"/>
                    <a:pt x="6"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7" name="Freeform 444"/>
            <p:cNvSpPr>
              <a:spLocks/>
            </p:cNvSpPr>
            <p:nvPr/>
          </p:nvSpPr>
          <p:spPr bwMode="auto">
            <a:xfrm>
              <a:off x="17279818" y="8472417"/>
              <a:ext cx="82803" cy="95566"/>
            </a:xfrm>
            <a:custGeom>
              <a:avLst/>
              <a:gdLst>
                <a:gd name="T0" fmla="*/ 3 w 9"/>
                <a:gd name="T1" fmla="*/ 2 h 10"/>
                <a:gd name="T2" fmla="*/ 0 w 9"/>
                <a:gd name="T3" fmla="*/ 2 h 10"/>
                <a:gd name="T4" fmla="*/ 2 w 9"/>
                <a:gd name="T5" fmla="*/ 4 h 10"/>
                <a:gd name="T6" fmla="*/ 1 w 9"/>
                <a:gd name="T7" fmla="*/ 9 h 10"/>
                <a:gd name="T8" fmla="*/ 6 w 9"/>
                <a:gd name="T9" fmla="*/ 6 h 10"/>
                <a:gd name="T10" fmla="*/ 3 w 9"/>
                <a:gd name="T11" fmla="*/ 2 h 10"/>
                <a:gd name="T12" fmla="*/ 3 w 9"/>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9" h="10">
                  <a:moveTo>
                    <a:pt x="3" y="2"/>
                  </a:moveTo>
                  <a:cubicBezTo>
                    <a:pt x="2" y="1"/>
                    <a:pt x="1" y="1"/>
                    <a:pt x="0" y="2"/>
                  </a:cubicBezTo>
                  <a:cubicBezTo>
                    <a:pt x="0" y="3"/>
                    <a:pt x="2" y="3"/>
                    <a:pt x="2" y="4"/>
                  </a:cubicBezTo>
                  <a:cubicBezTo>
                    <a:pt x="3" y="5"/>
                    <a:pt x="0" y="8"/>
                    <a:pt x="1" y="9"/>
                  </a:cubicBezTo>
                  <a:cubicBezTo>
                    <a:pt x="1" y="10"/>
                    <a:pt x="5" y="6"/>
                    <a:pt x="6" y="6"/>
                  </a:cubicBezTo>
                  <a:cubicBezTo>
                    <a:pt x="9" y="6"/>
                    <a:pt x="3" y="2"/>
                    <a:pt x="3" y="2"/>
                  </a:cubicBezTo>
                  <a:cubicBezTo>
                    <a:pt x="1" y="0"/>
                    <a:pt x="3"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8" name="Freeform 445"/>
            <p:cNvSpPr>
              <a:spLocks/>
            </p:cNvSpPr>
            <p:nvPr/>
          </p:nvSpPr>
          <p:spPr bwMode="auto">
            <a:xfrm>
              <a:off x="17298926" y="8529755"/>
              <a:ext cx="63695" cy="101936"/>
            </a:xfrm>
            <a:custGeom>
              <a:avLst/>
              <a:gdLst>
                <a:gd name="T0" fmla="*/ 6 w 7"/>
                <a:gd name="T1" fmla="*/ 1 h 11"/>
                <a:gd name="T2" fmla="*/ 3 w 7"/>
                <a:gd name="T3" fmla="*/ 5 h 11"/>
                <a:gd name="T4" fmla="*/ 3 w 7"/>
                <a:gd name="T5" fmla="*/ 9 h 11"/>
                <a:gd name="T6" fmla="*/ 5 w 7"/>
                <a:gd name="T7" fmla="*/ 6 h 11"/>
                <a:gd name="T8" fmla="*/ 6 w 7"/>
                <a:gd name="T9" fmla="*/ 1 h 11"/>
                <a:gd name="T10" fmla="*/ 6 w 7"/>
                <a:gd name="T11" fmla="*/ 1 h 11"/>
              </a:gdLst>
              <a:ahLst/>
              <a:cxnLst>
                <a:cxn ang="0">
                  <a:pos x="T0" y="T1"/>
                </a:cxn>
                <a:cxn ang="0">
                  <a:pos x="T2" y="T3"/>
                </a:cxn>
                <a:cxn ang="0">
                  <a:pos x="T4" y="T5"/>
                </a:cxn>
                <a:cxn ang="0">
                  <a:pos x="T6" y="T7"/>
                </a:cxn>
                <a:cxn ang="0">
                  <a:pos x="T8" y="T9"/>
                </a:cxn>
                <a:cxn ang="0">
                  <a:pos x="T10" y="T11"/>
                </a:cxn>
              </a:cxnLst>
              <a:rect l="0" t="0" r="r" b="b"/>
              <a:pathLst>
                <a:path w="7" h="11">
                  <a:moveTo>
                    <a:pt x="6" y="1"/>
                  </a:moveTo>
                  <a:cubicBezTo>
                    <a:pt x="3" y="1"/>
                    <a:pt x="4" y="4"/>
                    <a:pt x="3" y="5"/>
                  </a:cubicBezTo>
                  <a:cubicBezTo>
                    <a:pt x="0" y="7"/>
                    <a:pt x="1" y="7"/>
                    <a:pt x="3" y="9"/>
                  </a:cubicBezTo>
                  <a:cubicBezTo>
                    <a:pt x="6" y="11"/>
                    <a:pt x="4" y="8"/>
                    <a:pt x="5" y="6"/>
                  </a:cubicBezTo>
                  <a:cubicBezTo>
                    <a:pt x="5" y="6"/>
                    <a:pt x="7" y="0"/>
                    <a:pt x="6" y="1"/>
                  </a:cubicBezTo>
                  <a:cubicBezTo>
                    <a:pt x="5" y="1"/>
                    <a:pt x="6" y="0"/>
                    <a:pt x="6"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29" name="Freeform 446"/>
            <p:cNvSpPr>
              <a:spLocks/>
            </p:cNvSpPr>
            <p:nvPr/>
          </p:nvSpPr>
          <p:spPr bwMode="auto">
            <a:xfrm>
              <a:off x="17353063" y="8520200"/>
              <a:ext cx="38217" cy="73269"/>
            </a:xfrm>
            <a:custGeom>
              <a:avLst/>
              <a:gdLst>
                <a:gd name="T0" fmla="*/ 3 w 4"/>
                <a:gd name="T1" fmla="*/ 1 h 8"/>
                <a:gd name="T2" fmla="*/ 0 w 4"/>
                <a:gd name="T3" fmla="*/ 8 h 8"/>
                <a:gd name="T4" fmla="*/ 3 w 4"/>
                <a:gd name="T5" fmla="*/ 5 h 8"/>
                <a:gd name="T6" fmla="*/ 3 w 4"/>
                <a:gd name="T7" fmla="*/ 1 h 8"/>
                <a:gd name="T8" fmla="*/ 3 w 4"/>
                <a:gd name="T9" fmla="*/ 1 h 8"/>
              </a:gdLst>
              <a:ahLst/>
              <a:cxnLst>
                <a:cxn ang="0">
                  <a:pos x="T0" y="T1"/>
                </a:cxn>
                <a:cxn ang="0">
                  <a:pos x="T2" y="T3"/>
                </a:cxn>
                <a:cxn ang="0">
                  <a:pos x="T4" y="T5"/>
                </a:cxn>
                <a:cxn ang="0">
                  <a:pos x="T6" y="T7"/>
                </a:cxn>
                <a:cxn ang="0">
                  <a:pos x="T8" y="T9"/>
                </a:cxn>
              </a:cxnLst>
              <a:rect l="0" t="0" r="r" b="b"/>
              <a:pathLst>
                <a:path w="4" h="8">
                  <a:moveTo>
                    <a:pt x="3" y="1"/>
                  </a:moveTo>
                  <a:cubicBezTo>
                    <a:pt x="2" y="1"/>
                    <a:pt x="0" y="7"/>
                    <a:pt x="0" y="8"/>
                  </a:cubicBezTo>
                  <a:cubicBezTo>
                    <a:pt x="0" y="8"/>
                    <a:pt x="2" y="6"/>
                    <a:pt x="3" y="5"/>
                  </a:cubicBezTo>
                  <a:cubicBezTo>
                    <a:pt x="3" y="5"/>
                    <a:pt x="4" y="0"/>
                    <a:pt x="3" y="1"/>
                  </a:cubicBezTo>
                  <a:cubicBezTo>
                    <a:pt x="2" y="1"/>
                    <a:pt x="3" y="1"/>
                    <a:pt x="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0" name="Freeform 447"/>
            <p:cNvSpPr>
              <a:spLocks/>
            </p:cNvSpPr>
            <p:nvPr/>
          </p:nvSpPr>
          <p:spPr bwMode="auto">
            <a:xfrm>
              <a:off x="17372174" y="8567983"/>
              <a:ext cx="57323" cy="35042"/>
            </a:xfrm>
            <a:custGeom>
              <a:avLst/>
              <a:gdLst>
                <a:gd name="T0" fmla="*/ 1 w 6"/>
                <a:gd name="T1" fmla="*/ 1 h 4"/>
                <a:gd name="T2" fmla="*/ 3 w 6"/>
                <a:gd name="T3" fmla="*/ 3 h 4"/>
                <a:gd name="T4" fmla="*/ 1 w 6"/>
                <a:gd name="T5" fmla="*/ 1 h 4"/>
                <a:gd name="T6" fmla="*/ 1 w 6"/>
                <a:gd name="T7" fmla="*/ 1 h 4"/>
              </a:gdLst>
              <a:ahLst/>
              <a:cxnLst>
                <a:cxn ang="0">
                  <a:pos x="T0" y="T1"/>
                </a:cxn>
                <a:cxn ang="0">
                  <a:pos x="T2" y="T3"/>
                </a:cxn>
                <a:cxn ang="0">
                  <a:pos x="T4" y="T5"/>
                </a:cxn>
                <a:cxn ang="0">
                  <a:pos x="T6" y="T7"/>
                </a:cxn>
              </a:cxnLst>
              <a:rect l="0" t="0" r="r" b="b"/>
              <a:pathLst>
                <a:path w="6" h="4">
                  <a:moveTo>
                    <a:pt x="1" y="1"/>
                  </a:moveTo>
                  <a:cubicBezTo>
                    <a:pt x="0" y="3"/>
                    <a:pt x="1" y="4"/>
                    <a:pt x="3" y="3"/>
                  </a:cubicBezTo>
                  <a:cubicBezTo>
                    <a:pt x="6" y="3"/>
                    <a:pt x="2" y="0"/>
                    <a:pt x="1" y="1"/>
                  </a:cubicBezTo>
                  <a:cubicBezTo>
                    <a:pt x="1" y="2"/>
                    <a:pt x="2" y="1"/>
                    <a:pt x="1"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1" name="Freeform 448"/>
            <p:cNvSpPr>
              <a:spLocks/>
            </p:cNvSpPr>
            <p:nvPr/>
          </p:nvSpPr>
          <p:spPr bwMode="auto">
            <a:xfrm>
              <a:off x="17372174" y="8593469"/>
              <a:ext cx="130574" cy="197506"/>
            </a:xfrm>
            <a:custGeom>
              <a:avLst/>
              <a:gdLst>
                <a:gd name="T0" fmla="*/ 10 w 14"/>
                <a:gd name="T1" fmla="*/ 0 h 21"/>
                <a:gd name="T2" fmla="*/ 9 w 14"/>
                <a:gd name="T3" fmla="*/ 2 h 21"/>
                <a:gd name="T4" fmla="*/ 7 w 14"/>
                <a:gd name="T5" fmla="*/ 4 h 21"/>
                <a:gd name="T6" fmla="*/ 3 w 14"/>
                <a:gd name="T7" fmla="*/ 6 h 21"/>
                <a:gd name="T8" fmla="*/ 2 w 14"/>
                <a:gd name="T9" fmla="*/ 11 h 21"/>
                <a:gd name="T10" fmla="*/ 2 w 14"/>
                <a:gd name="T11" fmla="*/ 14 h 21"/>
                <a:gd name="T12" fmla="*/ 3 w 14"/>
                <a:gd name="T13" fmla="*/ 18 h 21"/>
                <a:gd name="T14" fmla="*/ 8 w 14"/>
                <a:gd name="T15" fmla="*/ 19 h 21"/>
                <a:gd name="T16" fmla="*/ 8 w 14"/>
                <a:gd name="T17" fmla="*/ 16 h 21"/>
                <a:gd name="T18" fmla="*/ 10 w 14"/>
                <a:gd name="T19" fmla="*/ 12 h 21"/>
                <a:gd name="T20" fmla="*/ 12 w 14"/>
                <a:gd name="T21" fmla="*/ 17 h 21"/>
                <a:gd name="T22" fmla="*/ 13 w 14"/>
                <a:gd name="T23" fmla="*/ 14 h 21"/>
                <a:gd name="T24" fmla="*/ 13 w 14"/>
                <a:gd name="T25" fmla="*/ 10 h 21"/>
                <a:gd name="T26" fmla="*/ 10 w 14"/>
                <a:gd name="T27" fmla="*/ 0 h 21"/>
                <a:gd name="T28" fmla="*/ 10 w 14"/>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4" h="21">
                  <a:moveTo>
                    <a:pt x="10" y="0"/>
                  </a:moveTo>
                  <a:cubicBezTo>
                    <a:pt x="9" y="0"/>
                    <a:pt x="9" y="1"/>
                    <a:pt x="9" y="2"/>
                  </a:cubicBezTo>
                  <a:cubicBezTo>
                    <a:pt x="9" y="3"/>
                    <a:pt x="9" y="3"/>
                    <a:pt x="7" y="4"/>
                  </a:cubicBezTo>
                  <a:cubicBezTo>
                    <a:pt x="6" y="4"/>
                    <a:pt x="4" y="6"/>
                    <a:pt x="3" y="6"/>
                  </a:cubicBezTo>
                  <a:cubicBezTo>
                    <a:pt x="1" y="9"/>
                    <a:pt x="0" y="9"/>
                    <a:pt x="2" y="11"/>
                  </a:cubicBezTo>
                  <a:cubicBezTo>
                    <a:pt x="3" y="12"/>
                    <a:pt x="2" y="13"/>
                    <a:pt x="2" y="14"/>
                  </a:cubicBezTo>
                  <a:cubicBezTo>
                    <a:pt x="1" y="16"/>
                    <a:pt x="2" y="17"/>
                    <a:pt x="3" y="18"/>
                  </a:cubicBezTo>
                  <a:cubicBezTo>
                    <a:pt x="5" y="19"/>
                    <a:pt x="7" y="19"/>
                    <a:pt x="8" y="19"/>
                  </a:cubicBezTo>
                  <a:cubicBezTo>
                    <a:pt x="11" y="21"/>
                    <a:pt x="9" y="18"/>
                    <a:pt x="8" y="16"/>
                  </a:cubicBezTo>
                  <a:cubicBezTo>
                    <a:pt x="8" y="16"/>
                    <a:pt x="8" y="12"/>
                    <a:pt x="10" y="12"/>
                  </a:cubicBezTo>
                  <a:cubicBezTo>
                    <a:pt x="11" y="12"/>
                    <a:pt x="11" y="17"/>
                    <a:pt x="12" y="17"/>
                  </a:cubicBezTo>
                  <a:cubicBezTo>
                    <a:pt x="12" y="17"/>
                    <a:pt x="13" y="14"/>
                    <a:pt x="13" y="14"/>
                  </a:cubicBezTo>
                  <a:cubicBezTo>
                    <a:pt x="14" y="12"/>
                    <a:pt x="14" y="11"/>
                    <a:pt x="13" y="10"/>
                  </a:cubicBezTo>
                  <a:cubicBezTo>
                    <a:pt x="13" y="7"/>
                    <a:pt x="13" y="1"/>
                    <a:pt x="10" y="0"/>
                  </a:cubicBezTo>
                  <a:cubicBezTo>
                    <a:pt x="9" y="0"/>
                    <a:pt x="10" y="1"/>
                    <a:pt x="1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2" name="Freeform 449"/>
            <p:cNvSpPr>
              <a:spLocks/>
            </p:cNvSpPr>
            <p:nvPr/>
          </p:nvSpPr>
          <p:spPr bwMode="auto">
            <a:xfrm>
              <a:off x="17289371" y="8631694"/>
              <a:ext cx="111465" cy="95566"/>
            </a:xfrm>
            <a:custGeom>
              <a:avLst/>
              <a:gdLst>
                <a:gd name="T0" fmla="*/ 8 w 12"/>
                <a:gd name="T1" fmla="*/ 1 h 10"/>
                <a:gd name="T2" fmla="*/ 2 w 12"/>
                <a:gd name="T3" fmla="*/ 4 h 10"/>
                <a:gd name="T4" fmla="*/ 0 w 12"/>
                <a:gd name="T5" fmla="*/ 10 h 10"/>
                <a:gd name="T6" fmla="*/ 2 w 12"/>
                <a:gd name="T7" fmla="*/ 6 h 10"/>
                <a:gd name="T8" fmla="*/ 4 w 12"/>
                <a:gd name="T9" fmla="*/ 6 h 10"/>
                <a:gd name="T10" fmla="*/ 6 w 12"/>
                <a:gd name="T11" fmla="*/ 7 h 10"/>
                <a:gd name="T12" fmla="*/ 8 w 12"/>
                <a:gd name="T13" fmla="*/ 7 h 10"/>
                <a:gd name="T14" fmla="*/ 8 w 12"/>
                <a:gd name="T15" fmla="*/ 5 h 10"/>
                <a:gd name="T16" fmla="*/ 8 w 12"/>
                <a:gd name="T17" fmla="*/ 1 h 10"/>
                <a:gd name="T18" fmla="*/ 8 w 12"/>
                <a:gd name="T1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0">
                  <a:moveTo>
                    <a:pt x="8" y="1"/>
                  </a:moveTo>
                  <a:cubicBezTo>
                    <a:pt x="6" y="0"/>
                    <a:pt x="5" y="4"/>
                    <a:pt x="2" y="4"/>
                  </a:cubicBezTo>
                  <a:cubicBezTo>
                    <a:pt x="0" y="5"/>
                    <a:pt x="0" y="9"/>
                    <a:pt x="0" y="10"/>
                  </a:cubicBezTo>
                  <a:cubicBezTo>
                    <a:pt x="1" y="9"/>
                    <a:pt x="1" y="7"/>
                    <a:pt x="2" y="6"/>
                  </a:cubicBezTo>
                  <a:cubicBezTo>
                    <a:pt x="2" y="6"/>
                    <a:pt x="4" y="5"/>
                    <a:pt x="4" y="6"/>
                  </a:cubicBezTo>
                  <a:cubicBezTo>
                    <a:pt x="4" y="7"/>
                    <a:pt x="6" y="7"/>
                    <a:pt x="6" y="7"/>
                  </a:cubicBezTo>
                  <a:cubicBezTo>
                    <a:pt x="7" y="7"/>
                    <a:pt x="7" y="8"/>
                    <a:pt x="8" y="7"/>
                  </a:cubicBezTo>
                  <a:cubicBezTo>
                    <a:pt x="8" y="7"/>
                    <a:pt x="8" y="5"/>
                    <a:pt x="8" y="5"/>
                  </a:cubicBezTo>
                  <a:cubicBezTo>
                    <a:pt x="9" y="3"/>
                    <a:pt x="11" y="2"/>
                    <a:pt x="8" y="1"/>
                  </a:cubicBezTo>
                  <a:cubicBezTo>
                    <a:pt x="7" y="1"/>
                    <a:pt x="12" y="3"/>
                    <a:pt x="8"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3" name="Freeform 450"/>
            <p:cNvSpPr>
              <a:spLocks/>
            </p:cNvSpPr>
            <p:nvPr/>
          </p:nvSpPr>
          <p:spPr bwMode="auto">
            <a:xfrm>
              <a:off x="17063256" y="8539313"/>
              <a:ext cx="111465" cy="111494"/>
            </a:xfrm>
            <a:custGeom>
              <a:avLst/>
              <a:gdLst>
                <a:gd name="T0" fmla="*/ 11 w 12"/>
                <a:gd name="T1" fmla="*/ 0 h 12"/>
                <a:gd name="T2" fmla="*/ 6 w 12"/>
                <a:gd name="T3" fmla="*/ 6 h 12"/>
                <a:gd name="T4" fmla="*/ 0 w 12"/>
                <a:gd name="T5" fmla="*/ 12 h 12"/>
                <a:gd name="T6" fmla="*/ 4 w 12"/>
                <a:gd name="T7" fmla="*/ 10 h 12"/>
                <a:gd name="T8" fmla="*/ 8 w 12"/>
                <a:gd name="T9" fmla="*/ 7 h 12"/>
                <a:gd name="T10" fmla="*/ 10 w 12"/>
                <a:gd name="T11" fmla="*/ 3 h 12"/>
                <a:gd name="T12" fmla="*/ 11 w 12"/>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11" y="0"/>
                  </a:moveTo>
                  <a:cubicBezTo>
                    <a:pt x="9" y="1"/>
                    <a:pt x="7" y="4"/>
                    <a:pt x="6" y="6"/>
                  </a:cubicBezTo>
                  <a:cubicBezTo>
                    <a:pt x="5" y="7"/>
                    <a:pt x="0" y="10"/>
                    <a:pt x="0" y="12"/>
                  </a:cubicBezTo>
                  <a:cubicBezTo>
                    <a:pt x="0" y="12"/>
                    <a:pt x="3" y="11"/>
                    <a:pt x="4" y="10"/>
                  </a:cubicBezTo>
                  <a:cubicBezTo>
                    <a:pt x="5" y="10"/>
                    <a:pt x="7" y="8"/>
                    <a:pt x="8" y="7"/>
                  </a:cubicBezTo>
                  <a:cubicBezTo>
                    <a:pt x="8" y="5"/>
                    <a:pt x="9" y="4"/>
                    <a:pt x="10" y="3"/>
                  </a:cubicBezTo>
                  <a:cubicBezTo>
                    <a:pt x="11" y="3"/>
                    <a:pt x="12" y="0"/>
                    <a:pt x="1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4" name="Freeform 451"/>
            <p:cNvSpPr>
              <a:spLocks/>
            </p:cNvSpPr>
            <p:nvPr/>
          </p:nvSpPr>
          <p:spPr bwMode="auto">
            <a:xfrm>
              <a:off x="17391283" y="8399150"/>
              <a:ext cx="19109" cy="9556"/>
            </a:xfrm>
            <a:custGeom>
              <a:avLst/>
              <a:gdLst>
                <a:gd name="T0" fmla="*/ 0 w 2"/>
                <a:gd name="T1" fmla="*/ 1 h 1"/>
                <a:gd name="T2" fmla="*/ 1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0"/>
                    <a:pt x="1" y="0"/>
                  </a:cubicBezTo>
                  <a:cubicBezTo>
                    <a:pt x="0" y="0"/>
                    <a:pt x="0" y="1"/>
                    <a:pt x="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5" name="Freeform 452"/>
            <p:cNvSpPr>
              <a:spLocks/>
            </p:cNvSpPr>
            <p:nvPr/>
          </p:nvSpPr>
          <p:spPr bwMode="auto">
            <a:xfrm>
              <a:off x="16037776" y="8781415"/>
              <a:ext cx="522294" cy="544729"/>
            </a:xfrm>
            <a:custGeom>
              <a:avLst/>
              <a:gdLst>
                <a:gd name="T0" fmla="*/ 12 w 56"/>
                <a:gd name="T1" fmla="*/ 3 h 58"/>
                <a:gd name="T2" fmla="*/ 4 w 56"/>
                <a:gd name="T3" fmla="*/ 2 h 58"/>
                <a:gd name="T4" fmla="*/ 2 w 56"/>
                <a:gd name="T5" fmla="*/ 3 h 58"/>
                <a:gd name="T6" fmla="*/ 6 w 56"/>
                <a:gd name="T7" fmla="*/ 9 h 58"/>
                <a:gd name="T8" fmla="*/ 11 w 56"/>
                <a:gd name="T9" fmla="*/ 13 h 58"/>
                <a:gd name="T10" fmla="*/ 13 w 56"/>
                <a:gd name="T11" fmla="*/ 17 h 58"/>
                <a:gd name="T12" fmla="*/ 17 w 56"/>
                <a:gd name="T13" fmla="*/ 19 h 58"/>
                <a:gd name="T14" fmla="*/ 20 w 56"/>
                <a:gd name="T15" fmla="*/ 26 h 58"/>
                <a:gd name="T16" fmla="*/ 22 w 56"/>
                <a:gd name="T17" fmla="*/ 28 h 58"/>
                <a:gd name="T18" fmla="*/ 26 w 56"/>
                <a:gd name="T19" fmla="*/ 33 h 58"/>
                <a:gd name="T20" fmla="*/ 30 w 56"/>
                <a:gd name="T21" fmla="*/ 42 h 58"/>
                <a:gd name="T22" fmla="*/ 41 w 56"/>
                <a:gd name="T23" fmla="*/ 52 h 58"/>
                <a:gd name="T24" fmla="*/ 46 w 56"/>
                <a:gd name="T25" fmla="*/ 57 h 58"/>
                <a:gd name="T26" fmla="*/ 54 w 56"/>
                <a:gd name="T27" fmla="*/ 57 h 58"/>
                <a:gd name="T28" fmla="*/ 54 w 56"/>
                <a:gd name="T29" fmla="*/ 46 h 58"/>
                <a:gd name="T30" fmla="*/ 55 w 56"/>
                <a:gd name="T31" fmla="*/ 44 h 58"/>
                <a:gd name="T32" fmla="*/ 52 w 56"/>
                <a:gd name="T33" fmla="*/ 41 h 58"/>
                <a:gd name="T34" fmla="*/ 50 w 56"/>
                <a:gd name="T35" fmla="*/ 40 h 58"/>
                <a:gd name="T36" fmla="*/ 48 w 56"/>
                <a:gd name="T37" fmla="*/ 42 h 58"/>
                <a:gd name="T38" fmla="*/ 48 w 56"/>
                <a:gd name="T39" fmla="*/ 38 h 58"/>
                <a:gd name="T40" fmla="*/ 47 w 56"/>
                <a:gd name="T41" fmla="*/ 36 h 58"/>
                <a:gd name="T42" fmla="*/ 44 w 56"/>
                <a:gd name="T43" fmla="*/ 34 h 58"/>
                <a:gd name="T44" fmla="*/ 42 w 56"/>
                <a:gd name="T45" fmla="*/ 30 h 58"/>
                <a:gd name="T46" fmla="*/ 42 w 56"/>
                <a:gd name="T47" fmla="*/ 29 h 58"/>
                <a:gd name="T48" fmla="*/ 43 w 56"/>
                <a:gd name="T49" fmla="*/ 28 h 58"/>
                <a:gd name="T50" fmla="*/ 38 w 56"/>
                <a:gd name="T51" fmla="*/ 27 h 58"/>
                <a:gd name="T52" fmla="*/ 38 w 56"/>
                <a:gd name="T53" fmla="*/ 25 h 58"/>
                <a:gd name="T54" fmla="*/ 36 w 56"/>
                <a:gd name="T55" fmla="*/ 24 h 58"/>
                <a:gd name="T56" fmla="*/ 37 w 56"/>
                <a:gd name="T57" fmla="*/ 23 h 58"/>
                <a:gd name="T58" fmla="*/ 35 w 56"/>
                <a:gd name="T59" fmla="*/ 22 h 58"/>
                <a:gd name="T60" fmla="*/ 34 w 56"/>
                <a:gd name="T61" fmla="*/ 21 h 58"/>
                <a:gd name="T62" fmla="*/ 31 w 56"/>
                <a:gd name="T63" fmla="*/ 19 h 58"/>
                <a:gd name="T64" fmla="*/ 30 w 56"/>
                <a:gd name="T65" fmla="*/ 19 h 58"/>
                <a:gd name="T66" fmla="*/ 25 w 56"/>
                <a:gd name="T67" fmla="*/ 16 h 58"/>
                <a:gd name="T68" fmla="*/ 21 w 56"/>
                <a:gd name="T69" fmla="*/ 11 h 58"/>
                <a:gd name="T70" fmla="*/ 16 w 56"/>
                <a:gd name="T71" fmla="*/ 7 h 58"/>
                <a:gd name="T72" fmla="*/ 12 w 56"/>
                <a:gd name="T73"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 h="58">
                  <a:moveTo>
                    <a:pt x="12" y="3"/>
                  </a:moveTo>
                  <a:cubicBezTo>
                    <a:pt x="9" y="3"/>
                    <a:pt x="7" y="3"/>
                    <a:pt x="4" y="2"/>
                  </a:cubicBezTo>
                  <a:cubicBezTo>
                    <a:pt x="2" y="1"/>
                    <a:pt x="0" y="0"/>
                    <a:pt x="2" y="3"/>
                  </a:cubicBezTo>
                  <a:cubicBezTo>
                    <a:pt x="3" y="5"/>
                    <a:pt x="4" y="8"/>
                    <a:pt x="6" y="9"/>
                  </a:cubicBezTo>
                  <a:cubicBezTo>
                    <a:pt x="8" y="10"/>
                    <a:pt x="10" y="11"/>
                    <a:pt x="11" y="13"/>
                  </a:cubicBezTo>
                  <a:cubicBezTo>
                    <a:pt x="12" y="14"/>
                    <a:pt x="12" y="16"/>
                    <a:pt x="13" y="17"/>
                  </a:cubicBezTo>
                  <a:cubicBezTo>
                    <a:pt x="15" y="18"/>
                    <a:pt x="16" y="18"/>
                    <a:pt x="17" y="19"/>
                  </a:cubicBezTo>
                  <a:cubicBezTo>
                    <a:pt x="19" y="21"/>
                    <a:pt x="19" y="24"/>
                    <a:pt x="20" y="26"/>
                  </a:cubicBezTo>
                  <a:cubicBezTo>
                    <a:pt x="21" y="27"/>
                    <a:pt x="22" y="28"/>
                    <a:pt x="22" y="28"/>
                  </a:cubicBezTo>
                  <a:cubicBezTo>
                    <a:pt x="24" y="30"/>
                    <a:pt x="25" y="31"/>
                    <a:pt x="26" y="33"/>
                  </a:cubicBezTo>
                  <a:cubicBezTo>
                    <a:pt x="28" y="36"/>
                    <a:pt x="28" y="39"/>
                    <a:pt x="30" y="42"/>
                  </a:cubicBezTo>
                  <a:cubicBezTo>
                    <a:pt x="34" y="45"/>
                    <a:pt x="37" y="49"/>
                    <a:pt x="41" y="52"/>
                  </a:cubicBezTo>
                  <a:cubicBezTo>
                    <a:pt x="43" y="54"/>
                    <a:pt x="44" y="55"/>
                    <a:pt x="46" y="57"/>
                  </a:cubicBezTo>
                  <a:cubicBezTo>
                    <a:pt x="47" y="57"/>
                    <a:pt x="53" y="58"/>
                    <a:pt x="54" y="57"/>
                  </a:cubicBezTo>
                  <a:cubicBezTo>
                    <a:pt x="55" y="56"/>
                    <a:pt x="53" y="48"/>
                    <a:pt x="54" y="46"/>
                  </a:cubicBezTo>
                  <a:cubicBezTo>
                    <a:pt x="54" y="45"/>
                    <a:pt x="56" y="45"/>
                    <a:pt x="55" y="44"/>
                  </a:cubicBezTo>
                  <a:cubicBezTo>
                    <a:pt x="54" y="43"/>
                    <a:pt x="53" y="42"/>
                    <a:pt x="52" y="41"/>
                  </a:cubicBezTo>
                  <a:cubicBezTo>
                    <a:pt x="52" y="41"/>
                    <a:pt x="51" y="40"/>
                    <a:pt x="50" y="40"/>
                  </a:cubicBezTo>
                  <a:cubicBezTo>
                    <a:pt x="49" y="40"/>
                    <a:pt x="49" y="42"/>
                    <a:pt x="48" y="42"/>
                  </a:cubicBezTo>
                  <a:cubicBezTo>
                    <a:pt x="49" y="42"/>
                    <a:pt x="48" y="38"/>
                    <a:pt x="48" y="38"/>
                  </a:cubicBezTo>
                  <a:cubicBezTo>
                    <a:pt x="47" y="37"/>
                    <a:pt x="47" y="37"/>
                    <a:pt x="47" y="36"/>
                  </a:cubicBezTo>
                  <a:cubicBezTo>
                    <a:pt x="47" y="35"/>
                    <a:pt x="45" y="34"/>
                    <a:pt x="44" y="34"/>
                  </a:cubicBezTo>
                  <a:cubicBezTo>
                    <a:pt x="43" y="33"/>
                    <a:pt x="41" y="32"/>
                    <a:pt x="42" y="30"/>
                  </a:cubicBezTo>
                  <a:cubicBezTo>
                    <a:pt x="42" y="30"/>
                    <a:pt x="41" y="29"/>
                    <a:pt x="42" y="29"/>
                  </a:cubicBezTo>
                  <a:cubicBezTo>
                    <a:pt x="42" y="28"/>
                    <a:pt x="43" y="29"/>
                    <a:pt x="43" y="28"/>
                  </a:cubicBezTo>
                  <a:cubicBezTo>
                    <a:pt x="44" y="26"/>
                    <a:pt x="38" y="26"/>
                    <a:pt x="38" y="27"/>
                  </a:cubicBezTo>
                  <a:cubicBezTo>
                    <a:pt x="38" y="26"/>
                    <a:pt x="42" y="25"/>
                    <a:pt x="38" y="25"/>
                  </a:cubicBezTo>
                  <a:cubicBezTo>
                    <a:pt x="37" y="25"/>
                    <a:pt x="36" y="24"/>
                    <a:pt x="36" y="24"/>
                  </a:cubicBezTo>
                  <a:cubicBezTo>
                    <a:pt x="36" y="23"/>
                    <a:pt x="37" y="23"/>
                    <a:pt x="37" y="23"/>
                  </a:cubicBezTo>
                  <a:cubicBezTo>
                    <a:pt x="37" y="22"/>
                    <a:pt x="35" y="22"/>
                    <a:pt x="35" y="22"/>
                  </a:cubicBezTo>
                  <a:cubicBezTo>
                    <a:pt x="35" y="22"/>
                    <a:pt x="36" y="21"/>
                    <a:pt x="34" y="21"/>
                  </a:cubicBezTo>
                  <a:cubicBezTo>
                    <a:pt x="33" y="20"/>
                    <a:pt x="32" y="20"/>
                    <a:pt x="31" y="19"/>
                  </a:cubicBezTo>
                  <a:cubicBezTo>
                    <a:pt x="28" y="15"/>
                    <a:pt x="30" y="19"/>
                    <a:pt x="30" y="19"/>
                  </a:cubicBezTo>
                  <a:cubicBezTo>
                    <a:pt x="29" y="19"/>
                    <a:pt x="26" y="16"/>
                    <a:pt x="25" y="16"/>
                  </a:cubicBezTo>
                  <a:cubicBezTo>
                    <a:pt x="24" y="14"/>
                    <a:pt x="23" y="12"/>
                    <a:pt x="21" y="11"/>
                  </a:cubicBezTo>
                  <a:cubicBezTo>
                    <a:pt x="19" y="10"/>
                    <a:pt x="18" y="9"/>
                    <a:pt x="16" y="7"/>
                  </a:cubicBezTo>
                  <a:cubicBezTo>
                    <a:pt x="15" y="6"/>
                    <a:pt x="14" y="3"/>
                    <a:pt x="1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6" name="Freeform 453"/>
            <p:cNvSpPr>
              <a:spLocks/>
            </p:cNvSpPr>
            <p:nvPr/>
          </p:nvSpPr>
          <p:spPr bwMode="auto">
            <a:xfrm>
              <a:off x="16130132" y="8978921"/>
              <a:ext cx="47770" cy="47785"/>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7" name="Freeform 454"/>
            <p:cNvSpPr>
              <a:spLocks/>
            </p:cNvSpPr>
            <p:nvPr/>
          </p:nvSpPr>
          <p:spPr bwMode="auto">
            <a:xfrm>
              <a:off x="16197014" y="9090415"/>
              <a:ext cx="44586" cy="47785"/>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8" name="Freeform 455"/>
            <p:cNvSpPr>
              <a:spLocks/>
            </p:cNvSpPr>
            <p:nvPr/>
          </p:nvSpPr>
          <p:spPr bwMode="auto">
            <a:xfrm>
              <a:off x="16512300" y="9119082"/>
              <a:ext cx="66879" cy="66896"/>
            </a:xfrm>
            <a:custGeom>
              <a:avLst/>
              <a:gdLst>
                <a:gd name="T0" fmla="*/ 7 w 7"/>
                <a:gd name="T1" fmla="*/ 7 h 7"/>
                <a:gd name="T2" fmla="*/ 5 w 7"/>
                <a:gd name="T3" fmla="*/ 3 h 7"/>
                <a:gd name="T4" fmla="*/ 0 w 7"/>
                <a:gd name="T5" fmla="*/ 1 h 7"/>
                <a:gd name="T6" fmla="*/ 1 w 7"/>
                <a:gd name="T7" fmla="*/ 3 h 7"/>
                <a:gd name="T8" fmla="*/ 3 w 7"/>
                <a:gd name="T9" fmla="*/ 5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5"/>
                    <a:pt x="5" y="5"/>
                    <a:pt x="5" y="3"/>
                  </a:cubicBezTo>
                  <a:cubicBezTo>
                    <a:pt x="5" y="1"/>
                    <a:pt x="2" y="0"/>
                    <a:pt x="0" y="1"/>
                  </a:cubicBezTo>
                  <a:cubicBezTo>
                    <a:pt x="0" y="2"/>
                    <a:pt x="0" y="3"/>
                    <a:pt x="1" y="3"/>
                  </a:cubicBezTo>
                  <a:cubicBezTo>
                    <a:pt x="3" y="3"/>
                    <a:pt x="2" y="4"/>
                    <a:pt x="3" y="5"/>
                  </a:cubicBezTo>
                  <a:cubicBezTo>
                    <a:pt x="3" y="6"/>
                    <a:pt x="7" y="7"/>
                    <a:pt x="7"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39" name="Freeform 456"/>
            <p:cNvSpPr>
              <a:spLocks/>
            </p:cNvSpPr>
            <p:nvPr/>
          </p:nvSpPr>
          <p:spPr bwMode="auto">
            <a:xfrm>
              <a:off x="16617396" y="9166867"/>
              <a:ext cx="35033" cy="35042"/>
            </a:xfrm>
            <a:custGeom>
              <a:avLst/>
              <a:gdLst>
                <a:gd name="T0" fmla="*/ 2 w 4"/>
                <a:gd name="T1" fmla="*/ 3 h 4"/>
                <a:gd name="T2" fmla="*/ 2 w 4"/>
                <a:gd name="T3" fmla="*/ 0 h 4"/>
                <a:gd name="T4" fmla="*/ 2 w 4"/>
                <a:gd name="T5" fmla="*/ 3 h 4"/>
                <a:gd name="T6" fmla="*/ 2 w 4"/>
                <a:gd name="T7" fmla="*/ 3 h 4"/>
              </a:gdLst>
              <a:ahLst/>
              <a:cxnLst>
                <a:cxn ang="0">
                  <a:pos x="T0" y="T1"/>
                </a:cxn>
                <a:cxn ang="0">
                  <a:pos x="T2" y="T3"/>
                </a:cxn>
                <a:cxn ang="0">
                  <a:pos x="T4" y="T5"/>
                </a:cxn>
                <a:cxn ang="0">
                  <a:pos x="T6" y="T7"/>
                </a:cxn>
              </a:cxnLst>
              <a:rect l="0" t="0" r="r" b="b"/>
              <a:pathLst>
                <a:path w="4" h="4">
                  <a:moveTo>
                    <a:pt x="2" y="3"/>
                  </a:moveTo>
                  <a:cubicBezTo>
                    <a:pt x="0" y="4"/>
                    <a:pt x="0" y="1"/>
                    <a:pt x="2" y="0"/>
                  </a:cubicBezTo>
                  <a:cubicBezTo>
                    <a:pt x="4" y="0"/>
                    <a:pt x="4" y="3"/>
                    <a:pt x="2" y="3"/>
                  </a:cubicBezTo>
                  <a:cubicBezTo>
                    <a:pt x="1" y="4"/>
                    <a:pt x="3" y="3"/>
                    <a:pt x="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0" name="Freeform 457"/>
            <p:cNvSpPr>
              <a:spLocks/>
            </p:cNvSpPr>
            <p:nvPr/>
          </p:nvSpPr>
          <p:spPr bwMode="auto">
            <a:xfrm>
              <a:off x="16521853" y="9326144"/>
              <a:ext cx="429938" cy="140163"/>
            </a:xfrm>
            <a:custGeom>
              <a:avLst/>
              <a:gdLst>
                <a:gd name="T0" fmla="*/ 9 w 46"/>
                <a:gd name="T1" fmla="*/ 0 h 15"/>
                <a:gd name="T2" fmla="*/ 3 w 46"/>
                <a:gd name="T3" fmla="*/ 0 h 15"/>
                <a:gd name="T4" fmla="*/ 0 w 46"/>
                <a:gd name="T5" fmla="*/ 4 h 15"/>
                <a:gd name="T6" fmla="*/ 5 w 46"/>
                <a:gd name="T7" fmla="*/ 6 h 15"/>
                <a:gd name="T8" fmla="*/ 11 w 46"/>
                <a:gd name="T9" fmla="*/ 9 h 15"/>
                <a:gd name="T10" fmla="*/ 15 w 46"/>
                <a:gd name="T11" fmla="*/ 9 h 15"/>
                <a:gd name="T12" fmla="*/ 24 w 46"/>
                <a:gd name="T13" fmla="*/ 11 h 15"/>
                <a:gd name="T14" fmla="*/ 40 w 46"/>
                <a:gd name="T15" fmla="*/ 13 h 15"/>
                <a:gd name="T16" fmla="*/ 45 w 46"/>
                <a:gd name="T17" fmla="*/ 13 h 15"/>
                <a:gd name="T18" fmla="*/ 43 w 46"/>
                <a:gd name="T19" fmla="*/ 9 h 15"/>
                <a:gd name="T20" fmla="*/ 41 w 46"/>
                <a:gd name="T21" fmla="*/ 9 h 15"/>
                <a:gd name="T22" fmla="*/ 37 w 46"/>
                <a:gd name="T23" fmla="*/ 9 h 15"/>
                <a:gd name="T24" fmla="*/ 35 w 46"/>
                <a:gd name="T25" fmla="*/ 6 h 15"/>
                <a:gd name="T26" fmla="*/ 32 w 46"/>
                <a:gd name="T27" fmla="*/ 4 h 15"/>
                <a:gd name="T28" fmla="*/ 27 w 46"/>
                <a:gd name="T29" fmla="*/ 3 h 15"/>
                <a:gd name="T30" fmla="*/ 25 w 46"/>
                <a:gd name="T31" fmla="*/ 4 h 15"/>
                <a:gd name="T32" fmla="*/ 21 w 46"/>
                <a:gd name="T33" fmla="*/ 5 h 15"/>
                <a:gd name="T34" fmla="*/ 15 w 46"/>
                <a:gd name="T35" fmla="*/ 3 h 15"/>
                <a:gd name="T36" fmla="*/ 11 w 46"/>
                <a:gd name="T37" fmla="*/ 2 h 15"/>
                <a:gd name="T38" fmla="*/ 9 w 46"/>
                <a:gd name="T39" fmla="*/ 0 h 15"/>
                <a:gd name="T40" fmla="*/ 9 w 46"/>
                <a:gd name="T4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15">
                  <a:moveTo>
                    <a:pt x="9" y="0"/>
                  </a:moveTo>
                  <a:cubicBezTo>
                    <a:pt x="7" y="1"/>
                    <a:pt x="6" y="0"/>
                    <a:pt x="3" y="0"/>
                  </a:cubicBezTo>
                  <a:cubicBezTo>
                    <a:pt x="3" y="0"/>
                    <a:pt x="0" y="3"/>
                    <a:pt x="0" y="4"/>
                  </a:cubicBezTo>
                  <a:cubicBezTo>
                    <a:pt x="0" y="5"/>
                    <a:pt x="4" y="4"/>
                    <a:pt x="5" y="6"/>
                  </a:cubicBezTo>
                  <a:cubicBezTo>
                    <a:pt x="6" y="8"/>
                    <a:pt x="9" y="8"/>
                    <a:pt x="11" y="9"/>
                  </a:cubicBezTo>
                  <a:cubicBezTo>
                    <a:pt x="13" y="9"/>
                    <a:pt x="14" y="9"/>
                    <a:pt x="15" y="9"/>
                  </a:cubicBezTo>
                  <a:cubicBezTo>
                    <a:pt x="18" y="9"/>
                    <a:pt x="21" y="10"/>
                    <a:pt x="24" y="11"/>
                  </a:cubicBezTo>
                  <a:cubicBezTo>
                    <a:pt x="29" y="12"/>
                    <a:pt x="35" y="11"/>
                    <a:pt x="40" y="13"/>
                  </a:cubicBezTo>
                  <a:cubicBezTo>
                    <a:pt x="41" y="13"/>
                    <a:pt x="44" y="15"/>
                    <a:pt x="45" y="13"/>
                  </a:cubicBezTo>
                  <a:cubicBezTo>
                    <a:pt x="46" y="13"/>
                    <a:pt x="44" y="9"/>
                    <a:pt x="43" y="9"/>
                  </a:cubicBezTo>
                  <a:cubicBezTo>
                    <a:pt x="42" y="8"/>
                    <a:pt x="42" y="9"/>
                    <a:pt x="41" y="9"/>
                  </a:cubicBezTo>
                  <a:cubicBezTo>
                    <a:pt x="39" y="10"/>
                    <a:pt x="38" y="9"/>
                    <a:pt x="37" y="9"/>
                  </a:cubicBezTo>
                  <a:cubicBezTo>
                    <a:pt x="36" y="8"/>
                    <a:pt x="36" y="7"/>
                    <a:pt x="35" y="6"/>
                  </a:cubicBezTo>
                  <a:cubicBezTo>
                    <a:pt x="35" y="5"/>
                    <a:pt x="33" y="5"/>
                    <a:pt x="32" y="4"/>
                  </a:cubicBezTo>
                  <a:cubicBezTo>
                    <a:pt x="31" y="4"/>
                    <a:pt x="28" y="3"/>
                    <a:pt x="27" y="3"/>
                  </a:cubicBezTo>
                  <a:cubicBezTo>
                    <a:pt x="26" y="3"/>
                    <a:pt x="25" y="4"/>
                    <a:pt x="25" y="4"/>
                  </a:cubicBezTo>
                  <a:cubicBezTo>
                    <a:pt x="24" y="5"/>
                    <a:pt x="23" y="5"/>
                    <a:pt x="21" y="5"/>
                  </a:cubicBezTo>
                  <a:cubicBezTo>
                    <a:pt x="19" y="5"/>
                    <a:pt x="17" y="4"/>
                    <a:pt x="15" y="3"/>
                  </a:cubicBezTo>
                  <a:cubicBezTo>
                    <a:pt x="14" y="2"/>
                    <a:pt x="12" y="2"/>
                    <a:pt x="11" y="2"/>
                  </a:cubicBezTo>
                  <a:cubicBezTo>
                    <a:pt x="11" y="2"/>
                    <a:pt x="10" y="0"/>
                    <a:pt x="9" y="0"/>
                  </a:cubicBezTo>
                  <a:cubicBezTo>
                    <a:pt x="8" y="1"/>
                    <a:pt x="10" y="0"/>
                    <a:pt x="9"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1" name="Freeform 458"/>
            <p:cNvSpPr>
              <a:spLocks/>
            </p:cNvSpPr>
            <p:nvPr/>
          </p:nvSpPr>
          <p:spPr bwMode="auto">
            <a:xfrm>
              <a:off x="16840326" y="9361183"/>
              <a:ext cx="73248" cy="28669"/>
            </a:xfrm>
            <a:custGeom>
              <a:avLst/>
              <a:gdLst>
                <a:gd name="T0" fmla="*/ 3 w 8"/>
                <a:gd name="T1" fmla="*/ 3 h 3"/>
                <a:gd name="T2" fmla="*/ 8 w 8"/>
                <a:gd name="T3" fmla="*/ 1 h 3"/>
                <a:gd name="T4" fmla="*/ 3 w 8"/>
                <a:gd name="T5" fmla="*/ 3 h 3"/>
                <a:gd name="T6" fmla="*/ 3 w 8"/>
                <a:gd name="T7" fmla="*/ 3 h 3"/>
              </a:gdLst>
              <a:ahLst/>
              <a:cxnLst>
                <a:cxn ang="0">
                  <a:pos x="T0" y="T1"/>
                </a:cxn>
                <a:cxn ang="0">
                  <a:pos x="T2" y="T3"/>
                </a:cxn>
                <a:cxn ang="0">
                  <a:pos x="T4" y="T5"/>
                </a:cxn>
                <a:cxn ang="0">
                  <a:pos x="T6" y="T7"/>
                </a:cxn>
              </a:cxnLst>
              <a:rect l="0" t="0" r="r" b="b"/>
              <a:pathLst>
                <a:path w="8" h="3">
                  <a:moveTo>
                    <a:pt x="3" y="3"/>
                  </a:moveTo>
                  <a:cubicBezTo>
                    <a:pt x="0" y="2"/>
                    <a:pt x="7" y="0"/>
                    <a:pt x="8" y="1"/>
                  </a:cubicBezTo>
                  <a:cubicBezTo>
                    <a:pt x="8" y="2"/>
                    <a:pt x="4" y="3"/>
                    <a:pt x="3" y="3"/>
                  </a:cubicBezTo>
                  <a:cubicBezTo>
                    <a:pt x="2" y="3"/>
                    <a:pt x="4" y="3"/>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2" name="Freeform 459"/>
            <p:cNvSpPr>
              <a:spLocks/>
            </p:cNvSpPr>
            <p:nvPr/>
          </p:nvSpPr>
          <p:spPr bwMode="auto">
            <a:xfrm>
              <a:off x="16942236" y="9428080"/>
              <a:ext cx="57323" cy="38227"/>
            </a:xfrm>
            <a:custGeom>
              <a:avLst/>
              <a:gdLst>
                <a:gd name="T0" fmla="*/ 3 w 6"/>
                <a:gd name="T1" fmla="*/ 0 h 4"/>
                <a:gd name="T2" fmla="*/ 1 w 6"/>
                <a:gd name="T3" fmla="*/ 1 h 4"/>
                <a:gd name="T4" fmla="*/ 3 w 6"/>
                <a:gd name="T5" fmla="*/ 4 h 4"/>
                <a:gd name="T6" fmla="*/ 3 w 6"/>
                <a:gd name="T7" fmla="*/ 0 h 4"/>
              </a:gdLst>
              <a:ahLst/>
              <a:cxnLst>
                <a:cxn ang="0">
                  <a:pos x="T0" y="T1"/>
                </a:cxn>
                <a:cxn ang="0">
                  <a:pos x="T2" y="T3"/>
                </a:cxn>
                <a:cxn ang="0">
                  <a:pos x="T4" y="T5"/>
                </a:cxn>
                <a:cxn ang="0">
                  <a:pos x="T6" y="T7"/>
                </a:cxn>
              </a:cxnLst>
              <a:rect l="0" t="0" r="r" b="b"/>
              <a:pathLst>
                <a:path w="6" h="4">
                  <a:moveTo>
                    <a:pt x="3" y="0"/>
                  </a:moveTo>
                  <a:cubicBezTo>
                    <a:pt x="2" y="0"/>
                    <a:pt x="0" y="0"/>
                    <a:pt x="1" y="1"/>
                  </a:cubicBezTo>
                  <a:cubicBezTo>
                    <a:pt x="1" y="1"/>
                    <a:pt x="3" y="4"/>
                    <a:pt x="3" y="4"/>
                  </a:cubicBezTo>
                  <a:cubicBezTo>
                    <a:pt x="5" y="4"/>
                    <a:pt x="6" y="0"/>
                    <a:pt x="3"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3" name="Freeform 460"/>
            <p:cNvSpPr>
              <a:spLocks/>
            </p:cNvSpPr>
            <p:nvPr/>
          </p:nvSpPr>
          <p:spPr bwMode="auto">
            <a:xfrm>
              <a:off x="16999562" y="9437635"/>
              <a:ext cx="44586" cy="28669"/>
            </a:xfrm>
            <a:custGeom>
              <a:avLst/>
              <a:gdLst>
                <a:gd name="T0" fmla="*/ 4 w 5"/>
                <a:gd name="T1" fmla="*/ 1 h 3"/>
                <a:gd name="T2" fmla="*/ 2 w 5"/>
                <a:gd name="T3" fmla="*/ 0 h 3"/>
                <a:gd name="T4" fmla="*/ 1 w 5"/>
                <a:gd name="T5" fmla="*/ 2 h 3"/>
                <a:gd name="T6" fmla="*/ 2 w 5"/>
                <a:gd name="T7" fmla="*/ 2 h 3"/>
                <a:gd name="T8" fmla="*/ 4 w 5"/>
                <a:gd name="T9" fmla="*/ 1 h 3"/>
                <a:gd name="T10" fmla="*/ 4 w 5"/>
                <a:gd name="T11" fmla="*/ 1 h 3"/>
              </a:gdLst>
              <a:ahLst/>
              <a:cxnLst>
                <a:cxn ang="0">
                  <a:pos x="T0" y="T1"/>
                </a:cxn>
                <a:cxn ang="0">
                  <a:pos x="T2" y="T3"/>
                </a:cxn>
                <a:cxn ang="0">
                  <a:pos x="T4" y="T5"/>
                </a:cxn>
                <a:cxn ang="0">
                  <a:pos x="T6" y="T7"/>
                </a:cxn>
                <a:cxn ang="0">
                  <a:pos x="T8" y="T9"/>
                </a:cxn>
                <a:cxn ang="0">
                  <a:pos x="T10" y="T11"/>
                </a:cxn>
              </a:cxnLst>
              <a:rect l="0" t="0" r="r" b="b"/>
              <a:pathLst>
                <a:path w="5" h="3">
                  <a:moveTo>
                    <a:pt x="4" y="1"/>
                  </a:moveTo>
                  <a:cubicBezTo>
                    <a:pt x="4" y="1"/>
                    <a:pt x="3" y="0"/>
                    <a:pt x="2" y="0"/>
                  </a:cubicBezTo>
                  <a:cubicBezTo>
                    <a:pt x="2" y="1"/>
                    <a:pt x="0" y="2"/>
                    <a:pt x="1" y="2"/>
                  </a:cubicBezTo>
                  <a:cubicBezTo>
                    <a:pt x="1" y="2"/>
                    <a:pt x="2" y="3"/>
                    <a:pt x="2" y="2"/>
                  </a:cubicBezTo>
                  <a:cubicBezTo>
                    <a:pt x="3" y="2"/>
                    <a:pt x="5" y="2"/>
                    <a:pt x="4" y="1"/>
                  </a:cubicBezTo>
                  <a:cubicBezTo>
                    <a:pt x="4" y="1"/>
                    <a:pt x="5" y="2"/>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4" name="Freeform 461"/>
            <p:cNvSpPr>
              <a:spLocks/>
            </p:cNvSpPr>
            <p:nvPr/>
          </p:nvSpPr>
          <p:spPr bwMode="auto">
            <a:xfrm>
              <a:off x="17034592" y="9437635"/>
              <a:ext cx="66879" cy="38227"/>
            </a:xfrm>
            <a:custGeom>
              <a:avLst/>
              <a:gdLst>
                <a:gd name="T0" fmla="*/ 2 w 7"/>
                <a:gd name="T1" fmla="*/ 1 h 4"/>
                <a:gd name="T2" fmla="*/ 2 w 7"/>
                <a:gd name="T3" fmla="*/ 4 h 4"/>
                <a:gd name="T4" fmla="*/ 6 w 7"/>
                <a:gd name="T5" fmla="*/ 3 h 4"/>
                <a:gd name="T6" fmla="*/ 5 w 7"/>
                <a:gd name="T7" fmla="*/ 1 h 4"/>
                <a:gd name="T8" fmla="*/ 2 w 7"/>
                <a:gd name="T9" fmla="*/ 1 h 4"/>
              </a:gdLst>
              <a:ahLst/>
              <a:cxnLst>
                <a:cxn ang="0">
                  <a:pos x="T0" y="T1"/>
                </a:cxn>
                <a:cxn ang="0">
                  <a:pos x="T2" y="T3"/>
                </a:cxn>
                <a:cxn ang="0">
                  <a:pos x="T4" y="T5"/>
                </a:cxn>
                <a:cxn ang="0">
                  <a:pos x="T6" y="T7"/>
                </a:cxn>
                <a:cxn ang="0">
                  <a:pos x="T8" y="T9"/>
                </a:cxn>
              </a:cxnLst>
              <a:rect l="0" t="0" r="r" b="b"/>
              <a:pathLst>
                <a:path w="7" h="4">
                  <a:moveTo>
                    <a:pt x="2" y="1"/>
                  </a:moveTo>
                  <a:cubicBezTo>
                    <a:pt x="1" y="2"/>
                    <a:pt x="0" y="4"/>
                    <a:pt x="2" y="4"/>
                  </a:cubicBezTo>
                  <a:cubicBezTo>
                    <a:pt x="4" y="4"/>
                    <a:pt x="5" y="4"/>
                    <a:pt x="6" y="3"/>
                  </a:cubicBezTo>
                  <a:cubicBezTo>
                    <a:pt x="7" y="3"/>
                    <a:pt x="5" y="2"/>
                    <a:pt x="5" y="1"/>
                  </a:cubicBezTo>
                  <a:cubicBezTo>
                    <a:pt x="4" y="0"/>
                    <a:pt x="3" y="0"/>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5" name="Freeform 462"/>
            <p:cNvSpPr>
              <a:spLocks/>
            </p:cNvSpPr>
            <p:nvPr/>
          </p:nvSpPr>
          <p:spPr bwMode="auto">
            <a:xfrm>
              <a:off x="17082363" y="9428080"/>
              <a:ext cx="76432" cy="47785"/>
            </a:xfrm>
            <a:custGeom>
              <a:avLst/>
              <a:gdLst>
                <a:gd name="T0" fmla="*/ 1 w 8"/>
                <a:gd name="T1" fmla="*/ 0 h 5"/>
                <a:gd name="T2" fmla="*/ 0 w 8"/>
                <a:gd name="T3" fmla="*/ 1 h 5"/>
                <a:gd name="T4" fmla="*/ 2 w 8"/>
                <a:gd name="T5" fmla="*/ 2 h 5"/>
                <a:gd name="T6" fmla="*/ 2 w 8"/>
                <a:gd name="T7" fmla="*/ 3 h 5"/>
                <a:gd name="T8" fmla="*/ 7 w 8"/>
                <a:gd name="T9" fmla="*/ 4 h 5"/>
                <a:gd name="T10" fmla="*/ 7 w 8"/>
                <a:gd name="T11" fmla="*/ 1 h 5"/>
                <a:gd name="T12" fmla="*/ 1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1" y="0"/>
                  </a:moveTo>
                  <a:cubicBezTo>
                    <a:pt x="0" y="0"/>
                    <a:pt x="0" y="0"/>
                    <a:pt x="0" y="1"/>
                  </a:cubicBezTo>
                  <a:cubicBezTo>
                    <a:pt x="0" y="1"/>
                    <a:pt x="2" y="1"/>
                    <a:pt x="2" y="2"/>
                  </a:cubicBezTo>
                  <a:cubicBezTo>
                    <a:pt x="2" y="2"/>
                    <a:pt x="2" y="3"/>
                    <a:pt x="2" y="3"/>
                  </a:cubicBezTo>
                  <a:cubicBezTo>
                    <a:pt x="2" y="4"/>
                    <a:pt x="6" y="5"/>
                    <a:pt x="7" y="4"/>
                  </a:cubicBezTo>
                  <a:cubicBezTo>
                    <a:pt x="8" y="3"/>
                    <a:pt x="8" y="2"/>
                    <a:pt x="7" y="1"/>
                  </a:cubicBezTo>
                  <a:cubicBezTo>
                    <a:pt x="5" y="1"/>
                    <a:pt x="3" y="1"/>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6" name="Freeform 463"/>
            <p:cNvSpPr>
              <a:spLocks/>
            </p:cNvSpPr>
            <p:nvPr/>
          </p:nvSpPr>
          <p:spPr bwMode="auto">
            <a:xfrm>
              <a:off x="17184277" y="9437635"/>
              <a:ext cx="114649" cy="38227"/>
            </a:xfrm>
            <a:custGeom>
              <a:avLst/>
              <a:gdLst>
                <a:gd name="T0" fmla="*/ 2 w 12"/>
                <a:gd name="T1" fmla="*/ 0 h 4"/>
                <a:gd name="T2" fmla="*/ 0 w 12"/>
                <a:gd name="T3" fmla="*/ 2 h 4"/>
                <a:gd name="T4" fmla="*/ 12 w 12"/>
                <a:gd name="T5" fmla="*/ 2 h 4"/>
                <a:gd name="T6" fmla="*/ 9 w 12"/>
                <a:gd name="T7" fmla="*/ 2 h 4"/>
                <a:gd name="T8" fmla="*/ 2 w 12"/>
                <a:gd name="T9" fmla="*/ 0 h 4"/>
                <a:gd name="T10" fmla="*/ 2 w 12"/>
                <a:gd name="T11" fmla="*/ 0 h 4"/>
              </a:gdLst>
              <a:ahLst/>
              <a:cxnLst>
                <a:cxn ang="0">
                  <a:pos x="T0" y="T1"/>
                </a:cxn>
                <a:cxn ang="0">
                  <a:pos x="T2" y="T3"/>
                </a:cxn>
                <a:cxn ang="0">
                  <a:pos x="T4" y="T5"/>
                </a:cxn>
                <a:cxn ang="0">
                  <a:pos x="T6" y="T7"/>
                </a:cxn>
                <a:cxn ang="0">
                  <a:pos x="T8" y="T9"/>
                </a:cxn>
                <a:cxn ang="0">
                  <a:pos x="T10" y="T11"/>
                </a:cxn>
              </a:cxnLst>
              <a:rect l="0" t="0" r="r" b="b"/>
              <a:pathLst>
                <a:path w="12" h="4">
                  <a:moveTo>
                    <a:pt x="2" y="0"/>
                  </a:moveTo>
                  <a:cubicBezTo>
                    <a:pt x="2" y="0"/>
                    <a:pt x="0" y="1"/>
                    <a:pt x="0" y="2"/>
                  </a:cubicBezTo>
                  <a:cubicBezTo>
                    <a:pt x="0" y="2"/>
                    <a:pt x="11" y="4"/>
                    <a:pt x="12" y="2"/>
                  </a:cubicBezTo>
                  <a:cubicBezTo>
                    <a:pt x="12" y="1"/>
                    <a:pt x="9" y="2"/>
                    <a:pt x="9" y="2"/>
                  </a:cubicBezTo>
                  <a:cubicBezTo>
                    <a:pt x="7" y="2"/>
                    <a:pt x="4" y="1"/>
                    <a:pt x="2" y="0"/>
                  </a:cubicBezTo>
                  <a:cubicBezTo>
                    <a:pt x="2" y="0"/>
                    <a:pt x="3"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7" name="Freeform 464"/>
            <p:cNvSpPr>
              <a:spLocks/>
            </p:cNvSpPr>
            <p:nvPr/>
          </p:nvSpPr>
          <p:spPr bwMode="auto">
            <a:xfrm>
              <a:off x="17149244" y="9491791"/>
              <a:ext cx="101909" cy="57338"/>
            </a:xfrm>
            <a:custGeom>
              <a:avLst/>
              <a:gdLst>
                <a:gd name="T0" fmla="*/ 0 w 11"/>
                <a:gd name="T1" fmla="*/ 0 h 6"/>
                <a:gd name="T2" fmla="*/ 8 w 11"/>
                <a:gd name="T3" fmla="*/ 4 h 6"/>
                <a:gd name="T4" fmla="*/ 0 w 11"/>
                <a:gd name="T5" fmla="*/ 0 h 6"/>
              </a:gdLst>
              <a:ahLst/>
              <a:cxnLst>
                <a:cxn ang="0">
                  <a:pos x="T0" y="T1"/>
                </a:cxn>
                <a:cxn ang="0">
                  <a:pos x="T2" y="T3"/>
                </a:cxn>
                <a:cxn ang="0">
                  <a:pos x="T4" y="T5"/>
                </a:cxn>
              </a:cxnLst>
              <a:rect l="0" t="0" r="r" b="b"/>
              <a:pathLst>
                <a:path w="11" h="6">
                  <a:moveTo>
                    <a:pt x="0" y="0"/>
                  </a:moveTo>
                  <a:cubicBezTo>
                    <a:pt x="1" y="0"/>
                    <a:pt x="7" y="6"/>
                    <a:pt x="8" y="4"/>
                  </a:cubicBezTo>
                  <a:cubicBezTo>
                    <a:pt x="11" y="1"/>
                    <a:pt x="1" y="0"/>
                    <a:pt x="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8" name="Freeform 465"/>
            <p:cNvSpPr>
              <a:spLocks/>
            </p:cNvSpPr>
            <p:nvPr/>
          </p:nvSpPr>
          <p:spPr bwMode="auto">
            <a:xfrm>
              <a:off x="17474083" y="9192351"/>
              <a:ext cx="57323" cy="38227"/>
            </a:xfrm>
            <a:custGeom>
              <a:avLst/>
              <a:gdLst>
                <a:gd name="T0" fmla="*/ 3 w 6"/>
                <a:gd name="T1" fmla="*/ 3 h 4"/>
                <a:gd name="T2" fmla="*/ 4 w 6"/>
                <a:gd name="T3" fmla="*/ 0 h 4"/>
                <a:gd name="T4" fmla="*/ 3 w 6"/>
                <a:gd name="T5" fmla="*/ 3 h 4"/>
                <a:gd name="T6" fmla="*/ 3 w 6"/>
                <a:gd name="T7" fmla="*/ 3 h 4"/>
              </a:gdLst>
              <a:ahLst/>
              <a:cxnLst>
                <a:cxn ang="0">
                  <a:pos x="T0" y="T1"/>
                </a:cxn>
                <a:cxn ang="0">
                  <a:pos x="T2" y="T3"/>
                </a:cxn>
                <a:cxn ang="0">
                  <a:pos x="T4" y="T5"/>
                </a:cxn>
                <a:cxn ang="0">
                  <a:pos x="T6" y="T7"/>
                </a:cxn>
              </a:cxnLst>
              <a:rect l="0" t="0" r="r" b="b"/>
              <a:pathLst>
                <a:path w="6" h="4">
                  <a:moveTo>
                    <a:pt x="3" y="3"/>
                  </a:moveTo>
                  <a:cubicBezTo>
                    <a:pt x="0" y="4"/>
                    <a:pt x="1" y="0"/>
                    <a:pt x="4" y="0"/>
                  </a:cubicBezTo>
                  <a:cubicBezTo>
                    <a:pt x="6" y="0"/>
                    <a:pt x="5" y="3"/>
                    <a:pt x="3" y="3"/>
                  </a:cubicBezTo>
                  <a:cubicBezTo>
                    <a:pt x="2" y="4"/>
                    <a:pt x="5" y="3"/>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49" name="Freeform 466"/>
            <p:cNvSpPr>
              <a:spLocks/>
            </p:cNvSpPr>
            <p:nvPr/>
          </p:nvSpPr>
          <p:spPr bwMode="auto">
            <a:xfrm>
              <a:off x="17569627" y="9185981"/>
              <a:ext cx="140127" cy="44598"/>
            </a:xfrm>
            <a:custGeom>
              <a:avLst/>
              <a:gdLst>
                <a:gd name="T0" fmla="*/ 2 w 15"/>
                <a:gd name="T1" fmla="*/ 3 h 5"/>
                <a:gd name="T2" fmla="*/ 1 w 15"/>
                <a:gd name="T3" fmla="*/ 1 h 5"/>
                <a:gd name="T4" fmla="*/ 5 w 15"/>
                <a:gd name="T5" fmla="*/ 0 h 5"/>
                <a:gd name="T6" fmla="*/ 13 w 15"/>
                <a:gd name="T7" fmla="*/ 2 h 5"/>
                <a:gd name="T8" fmla="*/ 15 w 15"/>
                <a:gd name="T9" fmla="*/ 5 h 5"/>
                <a:gd name="T10" fmla="*/ 11 w 15"/>
                <a:gd name="T11" fmla="*/ 3 h 5"/>
                <a:gd name="T12" fmla="*/ 2 w 15"/>
                <a:gd name="T13" fmla="*/ 3 h 5"/>
                <a:gd name="T14" fmla="*/ 2 w 15"/>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5">
                  <a:moveTo>
                    <a:pt x="2" y="3"/>
                  </a:moveTo>
                  <a:cubicBezTo>
                    <a:pt x="1" y="3"/>
                    <a:pt x="0" y="2"/>
                    <a:pt x="1" y="1"/>
                  </a:cubicBezTo>
                  <a:cubicBezTo>
                    <a:pt x="2" y="0"/>
                    <a:pt x="3" y="0"/>
                    <a:pt x="5" y="0"/>
                  </a:cubicBezTo>
                  <a:cubicBezTo>
                    <a:pt x="8" y="0"/>
                    <a:pt x="10" y="0"/>
                    <a:pt x="13" y="2"/>
                  </a:cubicBezTo>
                  <a:cubicBezTo>
                    <a:pt x="14" y="3"/>
                    <a:pt x="15" y="4"/>
                    <a:pt x="15" y="5"/>
                  </a:cubicBezTo>
                  <a:cubicBezTo>
                    <a:pt x="14" y="5"/>
                    <a:pt x="11" y="3"/>
                    <a:pt x="11" y="3"/>
                  </a:cubicBezTo>
                  <a:cubicBezTo>
                    <a:pt x="8" y="2"/>
                    <a:pt x="5" y="3"/>
                    <a:pt x="2" y="3"/>
                  </a:cubicBezTo>
                  <a:cubicBezTo>
                    <a:pt x="1" y="3"/>
                    <a:pt x="3" y="3"/>
                    <a:pt x="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0" name="Freeform 467"/>
            <p:cNvSpPr>
              <a:spLocks/>
            </p:cNvSpPr>
            <p:nvPr/>
          </p:nvSpPr>
          <p:spPr bwMode="auto">
            <a:xfrm>
              <a:off x="17139689" y="8969361"/>
              <a:ext cx="299364" cy="337667"/>
            </a:xfrm>
            <a:custGeom>
              <a:avLst/>
              <a:gdLst>
                <a:gd name="T0" fmla="*/ 13 w 32"/>
                <a:gd name="T1" fmla="*/ 32 h 36"/>
                <a:gd name="T2" fmla="*/ 14 w 32"/>
                <a:gd name="T3" fmla="*/ 30 h 36"/>
                <a:gd name="T4" fmla="*/ 11 w 32"/>
                <a:gd name="T5" fmla="*/ 28 h 36"/>
                <a:gd name="T6" fmla="*/ 12 w 32"/>
                <a:gd name="T7" fmla="*/ 23 h 36"/>
                <a:gd name="T8" fmla="*/ 8 w 32"/>
                <a:gd name="T9" fmla="*/ 23 h 36"/>
                <a:gd name="T10" fmla="*/ 8 w 32"/>
                <a:gd name="T11" fmla="*/ 29 h 36"/>
                <a:gd name="T12" fmla="*/ 8 w 32"/>
                <a:gd name="T13" fmla="*/ 30 h 36"/>
                <a:gd name="T14" fmla="*/ 7 w 32"/>
                <a:gd name="T15" fmla="*/ 34 h 36"/>
                <a:gd name="T16" fmla="*/ 4 w 32"/>
                <a:gd name="T17" fmla="*/ 36 h 36"/>
                <a:gd name="T18" fmla="*/ 4 w 32"/>
                <a:gd name="T19" fmla="*/ 31 h 36"/>
                <a:gd name="T20" fmla="*/ 2 w 32"/>
                <a:gd name="T21" fmla="*/ 26 h 36"/>
                <a:gd name="T22" fmla="*/ 1 w 32"/>
                <a:gd name="T23" fmla="*/ 21 h 36"/>
                <a:gd name="T24" fmla="*/ 3 w 32"/>
                <a:gd name="T25" fmla="*/ 14 h 36"/>
                <a:gd name="T26" fmla="*/ 9 w 32"/>
                <a:gd name="T27" fmla="*/ 5 h 36"/>
                <a:gd name="T28" fmla="*/ 11 w 32"/>
                <a:gd name="T29" fmla="*/ 2 h 36"/>
                <a:gd name="T30" fmla="*/ 18 w 32"/>
                <a:gd name="T31" fmla="*/ 4 h 36"/>
                <a:gd name="T32" fmla="*/ 25 w 32"/>
                <a:gd name="T33" fmla="*/ 4 h 36"/>
                <a:gd name="T34" fmla="*/ 32 w 32"/>
                <a:gd name="T35" fmla="*/ 1 h 36"/>
                <a:gd name="T36" fmla="*/ 29 w 32"/>
                <a:gd name="T37" fmla="*/ 6 h 36"/>
                <a:gd name="T38" fmla="*/ 23 w 32"/>
                <a:gd name="T39" fmla="*/ 7 h 36"/>
                <a:gd name="T40" fmla="*/ 10 w 32"/>
                <a:gd name="T41" fmla="*/ 7 h 36"/>
                <a:gd name="T42" fmla="*/ 6 w 32"/>
                <a:gd name="T43" fmla="*/ 10 h 36"/>
                <a:gd name="T44" fmla="*/ 10 w 32"/>
                <a:gd name="T45" fmla="*/ 15 h 36"/>
                <a:gd name="T46" fmla="*/ 13 w 32"/>
                <a:gd name="T47" fmla="*/ 14 h 36"/>
                <a:gd name="T48" fmla="*/ 20 w 32"/>
                <a:gd name="T49" fmla="*/ 13 h 36"/>
                <a:gd name="T50" fmla="*/ 17 w 32"/>
                <a:gd name="T51" fmla="*/ 16 h 36"/>
                <a:gd name="T52" fmla="*/ 13 w 32"/>
                <a:gd name="T53" fmla="*/ 17 h 36"/>
                <a:gd name="T54" fmla="*/ 14 w 32"/>
                <a:gd name="T55" fmla="*/ 20 h 36"/>
                <a:gd name="T56" fmla="*/ 18 w 32"/>
                <a:gd name="T57" fmla="*/ 25 h 36"/>
                <a:gd name="T58" fmla="*/ 19 w 32"/>
                <a:gd name="T59" fmla="*/ 28 h 36"/>
                <a:gd name="T60" fmla="*/ 22 w 32"/>
                <a:gd name="T61" fmla="*/ 30 h 36"/>
                <a:gd name="T62" fmla="*/ 13 w 32"/>
                <a:gd name="T63" fmla="*/ 32 h 36"/>
                <a:gd name="T64" fmla="*/ 13 w 32"/>
                <a:gd name="T65"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6">
                  <a:moveTo>
                    <a:pt x="13" y="32"/>
                  </a:moveTo>
                  <a:cubicBezTo>
                    <a:pt x="13" y="31"/>
                    <a:pt x="14" y="31"/>
                    <a:pt x="14" y="30"/>
                  </a:cubicBezTo>
                  <a:cubicBezTo>
                    <a:pt x="14" y="29"/>
                    <a:pt x="12" y="28"/>
                    <a:pt x="11" y="28"/>
                  </a:cubicBezTo>
                  <a:cubicBezTo>
                    <a:pt x="10" y="26"/>
                    <a:pt x="12" y="25"/>
                    <a:pt x="12" y="23"/>
                  </a:cubicBezTo>
                  <a:cubicBezTo>
                    <a:pt x="12" y="22"/>
                    <a:pt x="8" y="22"/>
                    <a:pt x="8" y="23"/>
                  </a:cubicBezTo>
                  <a:cubicBezTo>
                    <a:pt x="7" y="25"/>
                    <a:pt x="8" y="27"/>
                    <a:pt x="8" y="29"/>
                  </a:cubicBezTo>
                  <a:cubicBezTo>
                    <a:pt x="7" y="29"/>
                    <a:pt x="8" y="30"/>
                    <a:pt x="8" y="30"/>
                  </a:cubicBezTo>
                  <a:cubicBezTo>
                    <a:pt x="8" y="32"/>
                    <a:pt x="7" y="33"/>
                    <a:pt x="7" y="34"/>
                  </a:cubicBezTo>
                  <a:cubicBezTo>
                    <a:pt x="6" y="36"/>
                    <a:pt x="7" y="36"/>
                    <a:pt x="4" y="36"/>
                  </a:cubicBezTo>
                  <a:cubicBezTo>
                    <a:pt x="1" y="36"/>
                    <a:pt x="4" y="32"/>
                    <a:pt x="4" y="31"/>
                  </a:cubicBezTo>
                  <a:cubicBezTo>
                    <a:pt x="5" y="30"/>
                    <a:pt x="4" y="27"/>
                    <a:pt x="2" y="26"/>
                  </a:cubicBezTo>
                  <a:cubicBezTo>
                    <a:pt x="0" y="25"/>
                    <a:pt x="0" y="23"/>
                    <a:pt x="1" y="21"/>
                  </a:cubicBezTo>
                  <a:cubicBezTo>
                    <a:pt x="2" y="19"/>
                    <a:pt x="2" y="16"/>
                    <a:pt x="3" y="14"/>
                  </a:cubicBezTo>
                  <a:cubicBezTo>
                    <a:pt x="5" y="11"/>
                    <a:pt x="4" y="5"/>
                    <a:pt x="9" y="5"/>
                  </a:cubicBezTo>
                  <a:cubicBezTo>
                    <a:pt x="10" y="5"/>
                    <a:pt x="9" y="2"/>
                    <a:pt x="11" y="2"/>
                  </a:cubicBezTo>
                  <a:cubicBezTo>
                    <a:pt x="14" y="3"/>
                    <a:pt x="16" y="4"/>
                    <a:pt x="18" y="4"/>
                  </a:cubicBezTo>
                  <a:cubicBezTo>
                    <a:pt x="20" y="4"/>
                    <a:pt x="23" y="5"/>
                    <a:pt x="25" y="4"/>
                  </a:cubicBezTo>
                  <a:cubicBezTo>
                    <a:pt x="26" y="4"/>
                    <a:pt x="32" y="0"/>
                    <a:pt x="32" y="1"/>
                  </a:cubicBezTo>
                  <a:cubicBezTo>
                    <a:pt x="32" y="2"/>
                    <a:pt x="29" y="5"/>
                    <a:pt x="29" y="6"/>
                  </a:cubicBezTo>
                  <a:cubicBezTo>
                    <a:pt x="27" y="7"/>
                    <a:pt x="25" y="7"/>
                    <a:pt x="23" y="7"/>
                  </a:cubicBezTo>
                  <a:cubicBezTo>
                    <a:pt x="18" y="6"/>
                    <a:pt x="14" y="7"/>
                    <a:pt x="10" y="7"/>
                  </a:cubicBezTo>
                  <a:cubicBezTo>
                    <a:pt x="7" y="6"/>
                    <a:pt x="6" y="7"/>
                    <a:pt x="6" y="10"/>
                  </a:cubicBezTo>
                  <a:cubicBezTo>
                    <a:pt x="6" y="13"/>
                    <a:pt x="9" y="13"/>
                    <a:pt x="10" y="15"/>
                  </a:cubicBezTo>
                  <a:cubicBezTo>
                    <a:pt x="11" y="17"/>
                    <a:pt x="12" y="15"/>
                    <a:pt x="13" y="14"/>
                  </a:cubicBezTo>
                  <a:cubicBezTo>
                    <a:pt x="13" y="13"/>
                    <a:pt x="20" y="12"/>
                    <a:pt x="20" y="13"/>
                  </a:cubicBezTo>
                  <a:cubicBezTo>
                    <a:pt x="21" y="13"/>
                    <a:pt x="18" y="16"/>
                    <a:pt x="17" y="16"/>
                  </a:cubicBezTo>
                  <a:cubicBezTo>
                    <a:pt x="15" y="18"/>
                    <a:pt x="15" y="18"/>
                    <a:pt x="13" y="17"/>
                  </a:cubicBezTo>
                  <a:cubicBezTo>
                    <a:pt x="13" y="17"/>
                    <a:pt x="14" y="20"/>
                    <a:pt x="14" y="20"/>
                  </a:cubicBezTo>
                  <a:cubicBezTo>
                    <a:pt x="15" y="21"/>
                    <a:pt x="18" y="23"/>
                    <a:pt x="18" y="25"/>
                  </a:cubicBezTo>
                  <a:cubicBezTo>
                    <a:pt x="18" y="26"/>
                    <a:pt x="18" y="27"/>
                    <a:pt x="19" y="28"/>
                  </a:cubicBezTo>
                  <a:cubicBezTo>
                    <a:pt x="19" y="28"/>
                    <a:pt x="21" y="30"/>
                    <a:pt x="22" y="30"/>
                  </a:cubicBezTo>
                  <a:cubicBezTo>
                    <a:pt x="20" y="31"/>
                    <a:pt x="15" y="33"/>
                    <a:pt x="13" y="32"/>
                  </a:cubicBezTo>
                  <a:cubicBezTo>
                    <a:pt x="13" y="31"/>
                    <a:pt x="14" y="33"/>
                    <a:pt x="13" y="3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1" name="Freeform 468"/>
            <p:cNvSpPr>
              <a:spLocks/>
            </p:cNvSpPr>
            <p:nvPr/>
          </p:nvSpPr>
          <p:spPr bwMode="auto">
            <a:xfrm>
              <a:off x="17540962" y="8950247"/>
              <a:ext cx="73248" cy="140163"/>
            </a:xfrm>
            <a:custGeom>
              <a:avLst/>
              <a:gdLst>
                <a:gd name="T0" fmla="*/ 3 w 8"/>
                <a:gd name="T1" fmla="*/ 2 h 15"/>
                <a:gd name="T2" fmla="*/ 3 w 8"/>
                <a:gd name="T3" fmla="*/ 0 h 15"/>
                <a:gd name="T4" fmla="*/ 0 w 8"/>
                <a:gd name="T5" fmla="*/ 4 h 15"/>
                <a:gd name="T6" fmla="*/ 1 w 8"/>
                <a:gd name="T7" fmla="*/ 8 h 15"/>
                <a:gd name="T8" fmla="*/ 2 w 8"/>
                <a:gd name="T9" fmla="*/ 12 h 15"/>
                <a:gd name="T10" fmla="*/ 5 w 8"/>
                <a:gd name="T11" fmla="*/ 15 h 15"/>
                <a:gd name="T12" fmla="*/ 4 w 8"/>
                <a:gd name="T13" fmla="*/ 13 h 15"/>
                <a:gd name="T14" fmla="*/ 3 w 8"/>
                <a:gd name="T15" fmla="*/ 9 h 15"/>
                <a:gd name="T16" fmla="*/ 7 w 8"/>
                <a:gd name="T17" fmla="*/ 9 h 15"/>
                <a:gd name="T18" fmla="*/ 5 w 8"/>
                <a:gd name="T19" fmla="*/ 7 h 15"/>
                <a:gd name="T20" fmla="*/ 6 w 8"/>
                <a:gd name="T21" fmla="*/ 5 h 15"/>
                <a:gd name="T22" fmla="*/ 2 w 8"/>
                <a:gd name="T23" fmla="*/ 6 h 15"/>
                <a:gd name="T24" fmla="*/ 3 w 8"/>
                <a:gd name="T25" fmla="*/ 2 h 15"/>
                <a:gd name="T26" fmla="*/ 3 w 8"/>
                <a:gd name="T27"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5">
                  <a:moveTo>
                    <a:pt x="3" y="2"/>
                  </a:moveTo>
                  <a:cubicBezTo>
                    <a:pt x="3" y="1"/>
                    <a:pt x="3" y="1"/>
                    <a:pt x="3" y="0"/>
                  </a:cubicBezTo>
                  <a:cubicBezTo>
                    <a:pt x="2" y="0"/>
                    <a:pt x="0" y="3"/>
                    <a:pt x="0" y="4"/>
                  </a:cubicBezTo>
                  <a:cubicBezTo>
                    <a:pt x="0" y="5"/>
                    <a:pt x="1" y="6"/>
                    <a:pt x="1" y="8"/>
                  </a:cubicBezTo>
                  <a:cubicBezTo>
                    <a:pt x="1" y="9"/>
                    <a:pt x="1" y="11"/>
                    <a:pt x="2" y="12"/>
                  </a:cubicBezTo>
                  <a:cubicBezTo>
                    <a:pt x="2" y="12"/>
                    <a:pt x="5" y="15"/>
                    <a:pt x="5" y="15"/>
                  </a:cubicBezTo>
                  <a:cubicBezTo>
                    <a:pt x="5" y="15"/>
                    <a:pt x="4" y="13"/>
                    <a:pt x="4" y="13"/>
                  </a:cubicBezTo>
                  <a:cubicBezTo>
                    <a:pt x="3" y="12"/>
                    <a:pt x="3" y="10"/>
                    <a:pt x="3" y="9"/>
                  </a:cubicBezTo>
                  <a:cubicBezTo>
                    <a:pt x="3" y="8"/>
                    <a:pt x="7" y="9"/>
                    <a:pt x="7" y="9"/>
                  </a:cubicBezTo>
                  <a:cubicBezTo>
                    <a:pt x="8" y="9"/>
                    <a:pt x="6" y="8"/>
                    <a:pt x="5" y="7"/>
                  </a:cubicBezTo>
                  <a:cubicBezTo>
                    <a:pt x="5" y="7"/>
                    <a:pt x="6" y="6"/>
                    <a:pt x="6" y="5"/>
                  </a:cubicBezTo>
                  <a:cubicBezTo>
                    <a:pt x="7" y="1"/>
                    <a:pt x="3" y="6"/>
                    <a:pt x="2" y="6"/>
                  </a:cubicBezTo>
                  <a:cubicBezTo>
                    <a:pt x="2" y="6"/>
                    <a:pt x="4" y="3"/>
                    <a:pt x="3" y="2"/>
                  </a:cubicBezTo>
                  <a:cubicBezTo>
                    <a:pt x="3" y="1"/>
                    <a:pt x="4" y="3"/>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2" name="Freeform 469"/>
            <p:cNvSpPr>
              <a:spLocks/>
            </p:cNvSpPr>
            <p:nvPr/>
          </p:nvSpPr>
          <p:spPr bwMode="auto">
            <a:xfrm>
              <a:off x="17579182" y="8931136"/>
              <a:ext cx="25477" cy="19114"/>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0" y="2"/>
                    <a:pt x="1" y="0"/>
                    <a:pt x="2" y="0"/>
                  </a:cubicBezTo>
                  <a:cubicBezTo>
                    <a:pt x="3" y="0"/>
                    <a:pt x="2" y="2"/>
                    <a:pt x="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3" name="Freeform 470"/>
            <p:cNvSpPr>
              <a:spLocks/>
            </p:cNvSpPr>
            <p:nvPr/>
          </p:nvSpPr>
          <p:spPr bwMode="auto">
            <a:xfrm>
              <a:off x="17681092" y="9052186"/>
              <a:ext cx="44586" cy="19114"/>
            </a:xfrm>
            <a:custGeom>
              <a:avLst/>
              <a:gdLst>
                <a:gd name="T0" fmla="*/ 5 w 5"/>
                <a:gd name="T1" fmla="*/ 1 h 2"/>
                <a:gd name="T2" fmla="*/ 0 w 5"/>
                <a:gd name="T3" fmla="*/ 1 h 2"/>
                <a:gd name="T4" fmla="*/ 5 w 5"/>
                <a:gd name="T5" fmla="*/ 1 h 2"/>
              </a:gdLst>
              <a:ahLst/>
              <a:cxnLst>
                <a:cxn ang="0">
                  <a:pos x="T0" y="T1"/>
                </a:cxn>
                <a:cxn ang="0">
                  <a:pos x="T2" y="T3"/>
                </a:cxn>
                <a:cxn ang="0">
                  <a:pos x="T4" y="T5"/>
                </a:cxn>
              </a:cxnLst>
              <a:rect l="0" t="0" r="r" b="b"/>
              <a:pathLst>
                <a:path w="5" h="2">
                  <a:moveTo>
                    <a:pt x="5" y="1"/>
                  </a:moveTo>
                  <a:cubicBezTo>
                    <a:pt x="5" y="0"/>
                    <a:pt x="0" y="0"/>
                    <a:pt x="0" y="1"/>
                  </a:cubicBezTo>
                  <a:cubicBezTo>
                    <a:pt x="0" y="1"/>
                    <a:pt x="5" y="2"/>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4" name="Freeform 471"/>
            <p:cNvSpPr>
              <a:spLocks/>
            </p:cNvSpPr>
            <p:nvPr/>
          </p:nvSpPr>
          <p:spPr bwMode="auto">
            <a:xfrm>
              <a:off x="17690647" y="9061741"/>
              <a:ext cx="175160" cy="105124"/>
            </a:xfrm>
            <a:custGeom>
              <a:avLst/>
              <a:gdLst>
                <a:gd name="T0" fmla="*/ 10 w 19"/>
                <a:gd name="T1" fmla="*/ 1 h 11"/>
                <a:gd name="T2" fmla="*/ 4 w 19"/>
                <a:gd name="T3" fmla="*/ 3 h 11"/>
                <a:gd name="T4" fmla="*/ 3 w 19"/>
                <a:gd name="T5" fmla="*/ 4 h 11"/>
                <a:gd name="T6" fmla="*/ 1 w 19"/>
                <a:gd name="T7" fmla="*/ 3 h 11"/>
                <a:gd name="T8" fmla="*/ 3 w 19"/>
                <a:gd name="T9" fmla="*/ 6 h 11"/>
                <a:gd name="T10" fmla="*/ 6 w 19"/>
                <a:gd name="T11" fmla="*/ 7 h 11"/>
                <a:gd name="T12" fmla="*/ 9 w 19"/>
                <a:gd name="T13" fmla="*/ 10 h 11"/>
                <a:gd name="T14" fmla="*/ 14 w 19"/>
                <a:gd name="T15" fmla="*/ 10 h 11"/>
                <a:gd name="T16" fmla="*/ 18 w 19"/>
                <a:gd name="T17" fmla="*/ 5 h 11"/>
                <a:gd name="T18" fmla="*/ 15 w 19"/>
                <a:gd name="T19" fmla="*/ 2 h 11"/>
                <a:gd name="T20" fmla="*/ 10 w 19"/>
                <a:gd name="T21" fmla="*/ 1 h 11"/>
                <a:gd name="T22" fmla="*/ 10 w 19"/>
                <a:gd name="T23"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1">
                  <a:moveTo>
                    <a:pt x="10" y="1"/>
                  </a:moveTo>
                  <a:cubicBezTo>
                    <a:pt x="9" y="0"/>
                    <a:pt x="5" y="2"/>
                    <a:pt x="4" y="3"/>
                  </a:cubicBezTo>
                  <a:cubicBezTo>
                    <a:pt x="3" y="3"/>
                    <a:pt x="4" y="3"/>
                    <a:pt x="3" y="4"/>
                  </a:cubicBezTo>
                  <a:cubicBezTo>
                    <a:pt x="3" y="5"/>
                    <a:pt x="2" y="3"/>
                    <a:pt x="1" y="3"/>
                  </a:cubicBezTo>
                  <a:cubicBezTo>
                    <a:pt x="0" y="3"/>
                    <a:pt x="2" y="6"/>
                    <a:pt x="3" y="6"/>
                  </a:cubicBezTo>
                  <a:cubicBezTo>
                    <a:pt x="3" y="7"/>
                    <a:pt x="5" y="7"/>
                    <a:pt x="6" y="7"/>
                  </a:cubicBezTo>
                  <a:cubicBezTo>
                    <a:pt x="8" y="7"/>
                    <a:pt x="8" y="9"/>
                    <a:pt x="9" y="10"/>
                  </a:cubicBezTo>
                  <a:cubicBezTo>
                    <a:pt x="10" y="11"/>
                    <a:pt x="13" y="10"/>
                    <a:pt x="14" y="10"/>
                  </a:cubicBezTo>
                  <a:cubicBezTo>
                    <a:pt x="18" y="10"/>
                    <a:pt x="19" y="8"/>
                    <a:pt x="18" y="5"/>
                  </a:cubicBezTo>
                  <a:cubicBezTo>
                    <a:pt x="18" y="3"/>
                    <a:pt x="17" y="2"/>
                    <a:pt x="15" y="2"/>
                  </a:cubicBezTo>
                  <a:cubicBezTo>
                    <a:pt x="14" y="2"/>
                    <a:pt x="12" y="1"/>
                    <a:pt x="10" y="1"/>
                  </a:cubicBezTo>
                  <a:cubicBezTo>
                    <a:pt x="10" y="1"/>
                    <a:pt x="11" y="1"/>
                    <a:pt x="1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5" name="Freeform 472"/>
            <p:cNvSpPr>
              <a:spLocks/>
            </p:cNvSpPr>
            <p:nvPr/>
          </p:nvSpPr>
          <p:spPr bwMode="auto">
            <a:xfrm>
              <a:off x="18521857" y="9240134"/>
              <a:ext cx="194268" cy="111494"/>
            </a:xfrm>
            <a:custGeom>
              <a:avLst/>
              <a:gdLst>
                <a:gd name="T0" fmla="*/ 0 w 21"/>
                <a:gd name="T1" fmla="*/ 8 h 12"/>
                <a:gd name="T2" fmla="*/ 6 w 21"/>
                <a:gd name="T3" fmla="*/ 8 h 12"/>
                <a:gd name="T4" fmla="*/ 9 w 21"/>
                <a:gd name="T5" fmla="*/ 7 h 12"/>
                <a:gd name="T6" fmla="*/ 13 w 21"/>
                <a:gd name="T7" fmla="*/ 7 h 12"/>
                <a:gd name="T8" fmla="*/ 14 w 21"/>
                <a:gd name="T9" fmla="*/ 5 h 12"/>
                <a:gd name="T10" fmla="*/ 17 w 21"/>
                <a:gd name="T11" fmla="*/ 3 h 12"/>
                <a:gd name="T12" fmla="*/ 20 w 21"/>
                <a:gd name="T13" fmla="*/ 4 h 12"/>
                <a:gd name="T14" fmla="*/ 18 w 21"/>
                <a:gd name="T15" fmla="*/ 7 h 12"/>
                <a:gd name="T16" fmla="*/ 11 w 21"/>
                <a:gd name="T17" fmla="*/ 11 h 12"/>
                <a:gd name="T18" fmla="*/ 0 w 21"/>
                <a:gd name="T19" fmla="*/ 8 h 12"/>
                <a:gd name="T20" fmla="*/ 0 w 21"/>
                <a:gd name="T21"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2">
                  <a:moveTo>
                    <a:pt x="0" y="8"/>
                  </a:moveTo>
                  <a:cubicBezTo>
                    <a:pt x="1" y="7"/>
                    <a:pt x="5" y="8"/>
                    <a:pt x="6" y="8"/>
                  </a:cubicBezTo>
                  <a:cubicBezTo>
                    <a:pt x="7" y="8"/>
                    <a:pt x="8" y="6"/>
                    <a:pt x="9" y="7"/>
                  </a:cubicBezTo>
                  <a:cubicBezTo>
                    <a:pt x="10" y="8"/>
                    <a:pt x="12" y="8"/>
                    <a:pt x="13" y="7"/>
                  </a:cubicBezTo>
                  <a:cubicBezTo>
                    <a:pt x="13" y="6"/>
                    <a:pt x="14" y="5"/>
                    <a:pt x="14" y="5"/>
                  </a:cubicBezTo>
                  <a:cubicBezTo>
                    <a:pt x="15" y="5"/>
                    <a:pt x="17" y="5"/>
                    <a:pt x="17" y="3"/>
                  </a:cubicBezTo>
                  <a:cubicBezTo>
                    <a:pt x="17" y="0"/>
                    <a:pt x="21" y="2"/>
                    <a:pt x="20" y="4"/>
                  </a:cubicBezTo>
                  <a:cubicBezTo>
                    <a:pt x="19" y="5"/>
                    <a:pt x="18" y="7"/>
                    <a:pt x="18" y="7"/>
                  </a:cubicBezTo>
                  <a:cubicBezTo>
                    <a:pt x="15" y="8"/>
                    <a:pt x="14" y="10"/>
                    <a:pt x="11" y="11"/>
                  </a:cubicBezTo>
                  <a:cubicBezTo>
                    <a:pt x="9" y="12"/>
                    <a:pt x="0" y="11"/>
                    <a:pt x="0" y="8"/>
                  </a:cubicBezTo>
                  <a:cubicBezTo>
                    <a:pt x="0" y="7"/>
                    <a:pt x="0" y="10"/>
                    <a:pt x="0"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6" name="Freeform 473"/>
            <p:cNvSpPr>
              <a:spLocks/>
            </p:cNvSpPr>
            <p:nvPr/>
          </p:nvSpPr>
          <p:spPr bwMode="auto">
            <a:xfrm>
              <a:off x="18802113" y="9297472"/>
              <a:ext cx="82803" cy="101936"/>
            </a:xfrm>
            <a:custGeom>
              <a:avLst/>
              <a:gdLst>
                <a:gd name="T0" fmla="*/ 1 w 9"/>
                <a:gd name="T1" fmla="*/ 0 h 11"/>
                <a:gd name="T2" fmla="*/ 8 w 9"/>
                <a:gd name="T3" fmla="*/ 8 h 11"/>
                <a:gd name="T4" fmla="*/ 5 w 9"/>
                <a:gd name="T5" fmla="*/ 4 h 11"/>
                <a:gd name="T6" fmla="*/ 1 w 9"/>
                <a:gd name="T7" fmla="*/ 0 h 11"/>
                <a:gd name="T8" fmla="*/ 1 w 9"/>
                <a:gd name="T9" fmla="*/ 0 h 11"/>
              </a:gdLst>
              <a:ahLst/>
              <a:cxnLst>
                <a:cxn ang="0">
                  <a:pos x="T0" y="T1"/>
                </a:cxn>
                <a:cxn ang="0">
                  <a:pos x="T2" y="T3"/>
                </a:cxn>
                <a:cxn ang="0">
                  <a:pos x="T4" y="T5"/>
                </a:cxn>
                <a:cxn ang="0">
                  <a:pos x="T6" y="T7"/>
                </a:cxn>
                <a:cxn ang="0">
                  <a:pos x="T8" y="T9"/>
                </a:cxn>
              </a:cxnLst>
              <a:rect l="0" t="0" r="r" b="b"/>
              <a:pathLst>
                <a:path w="9" h="11">
                  <a:moveTo>
                    <a:pt x="1" y="0"/>
                  </a:moveTo>
                  <a:cubicBezTo>
                    <a:pt x="0" y="1"/>
                    <a:pt x="5" y="11"/>
                    <a:pt x="8" y="8"/>
                  </a:cubicBezTo>
                  <a:cubicBezTo>
                    <a:pt x="9" y="6"/>
                    <a:pt x="6" y="4"/>
                    <a:pt x="5" y="4"/>
                  </a:cubicBezTo>
                  <a:cubicBezTo>
                    <a:pt x="4" y="3"/>
                    <a:pt x="1" y="0"/>
                    <a:pt x="1" y="0"/>
                  </a:cubicBezTo>
                  <a:cubicBezTo>
                    <a:pt x="0" y="1"/>
                    <a:pt x="2"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7" name="Freeform 474"/>
            <p:cNvSpPr>
              <a:spLocks/>
            </p:cNvSpPr>
            <p:nvPr/>
          </p:nvSpPr>
          <p:spPr bwMode="auto">
            <a:xfrm>
              <a:off x="19044149" y="9485423"/>
              <a:ext cx="54139" cy="54153"/>
            </a:xfrm>
            <a:custGeom>
              <a:avLst/>
              <a:gdLst>
                <a:gd name="T0" fmla="*/ 6 w 6"/>
                <a:gd name="T1" fmla="*/ 4 h 6"/>
                <a:gd name="T2" fmla="*/ 1 w 6"/>
                <a:gd name="T3" fmla="*/ 2 h 6"/>
                <a:gd name="T4" fmla="*/ 6 w 6"/>
                <a:gd name="T5" fmla="*/ 4 h 6"/>
                <a:gd name="T6" fmla="*/ 6 w 6"/>
                <a:gd name="T7" fmla="*/ 4 h 6"/>
              </a:gdLst>
              <a:ahLst/>
              <a:cxnLst>
                <a:cxn ang="0">
                  <a:pos x="T0" y="T1"/>
                </a:cxn>
                <a:cxn ang="0">
                  <a:pos x="T2" y="T3"/>
                </a:cxn>
                <a:cxn ang="0">
                  <a:pos x="T4" y="T5"/>
                </a:cxn>
                <a:cxn ang="0">
                  <a:pos x="T6" y="T7"/>
                </a:cxn>
              </a:cxnLst>
              <a:rect l="0" t="0" r="r" b="b"/>
              <a:pathLst>
                <a:path w="6" h="6">
                  <a:moveTo>
                    <a:pt x="6" y="4"/>
                  </a:moveTo>
                  <a:cubicBezTo>
                    <a:pt x="6" y="2"/>
                    <a:pt x="0" y="0"/>
                    <a:pt x="1" y="2"/>
                  </a:cubicBezTo>
                  <a:cubicBezTo>
                    <a:pt x="1" y="3"/>
                    <a:pt x="6" y="5"/>
                    <a:pt x="6" y="4"/>
                  </a:cubicBezTo>
                  <a:cubicBezTo>
                    <a:pt x="6" y="3"/>
                    <a:pt x="6" y="6"/>
                    <a:pt x="6"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8" name="Freeform 475"/>
            <p:cNvSpPr>
              <a:spLocks/>
            </p:cNvSpPr>
            <p:nvPr/>
          </p:nvSpPr>
          <p:spPr bwMode="auto">
            <a:xfrm>
              <a:off x="18986825" y="9399411"/>
              <a:ext cx="85988" cy="57338"/>
            </a:xfrm>
            <a:custGeom>
              <a:avLst/>
              <a:gdLst>
                <a:gd name="T0" fmla="*/ 8 w 9"/>
                <a:gd name="T1" fmla="*/ 6 h 6"/>
                <a:gd name="T2" fmla="*/ 0 w 9"/>
                <a:gd name="T3" fmla="*/ 1 h 6"/>
                <a:gd name="T4" fmla="*/ 3 w 9"/>
                <a:gd name="T5" fmla="*/ 4 h 6"/>
                <a:gd name="T6" fmla="*/ 8 w 9"/>
                <a:gd name="T7" fmla="*/ 6 h 6"/>
                <a:gd name="T8" fmla="*/ 8 w 9"/>
                <a:gd name="T9" fmla="*/ 6 h 6"/>
              </a:gdLst>
              <a:ahLst/>
              <a:cxnLst>
                <a:cxn ang="0">
                  <a:pos x="T0" y="T1"/>
                </a:cxn>
                <a:cxn ang="0">
                  <a:pos x="T2" y="T3"/>
                </a:cxn>
                <a:cxn ang="0">
                  <a:pos x="T4" y="T5"/>
                </a:cxn>
                <a:cxn ang="0">
                  <a:pos x="T6" y="T7"/>
                </a:cxn>
                <a:cxn ang="0">
                  <a:pos x="T8" y="T9"/>
                </a:cxn>
              </a:cxnLst>
              <a:rect l="0" t="0" r="r" b="b"/>
              <a:pathLst>
                <a:path w="9" h="6">
                  <a:moveTo>
                    <a:pt x="8" y="6"/>
                  </a:moveTo>
                  <a:cubicBezTo>
                    <a:pt x="6" y="5"/>
                    <a:pt x="3" y="0"/>
                    <a:pt x="0" y="1"/>
                  </a:cubicBezTo>
                  <a:cubicBezTo>
                    <a:pt x="0" y="2"/>
                    <a:pt x="3" y="3"/>
                    <a:pt x="3" y="4"/>
                  </a:cubicBezTo>
                  <a:cubicBezTo>
                    <a:pt x="5" y="4"/>
                    <a:pt x="6" y="5"/>
                    <a:pt x="8" y="6"/>
                  </a:cubicBezTo>
                  <a:cubicBezTo>
                    <a:pt x="9" y="6"/>
                    <a:pt x="6" y="5"/>
                    <a:pt x="8"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59" name="Freeform 476"/>
            <p:cNvSpPr>
              <a:spLocks/>
            </p:cNvSpPr>
            <p:nvPr/>
          </p:nvSpPr>
          <p:spPr bwMode="auto">
            <a:xfrm>
              <a:off x="18904022" y="9361183"/>
              <a:ext cx="38217" cy="47785"/>
            </a:xfrm>
            <a:custGeom>
              <a:avLst/>
              <a:gdLst>
                <a:gd name="T0" fmla="*/ 4 w 4"/>
                <a:gd name="T1" fmla="*/ 4 h 5"/>
                <a:gd name="T2" fmla="*/ 0 w 4"/>
                <a:gd name="T3" fmla="*/ 0 h 5"/>
                <a:gd name="T4" fmla="*/ 4 w 4"/>
                <a:gd name="T5" fmla="*/ 4 h 5"/>
              </a:gdLst>
              <a:ahLst/>
              <a:cxnLst>
                <a:cxn ang="0">
                  <a:pos x="T0" y="T1"/>
                </a:cxn>
                <a:cxn ang="0">
                  <a:pos x="T2" y="T3"/>
                </a:cxn>
                <a:cxn ang="0">
                  <a:pos x="T4" y="T5"/>
                </a:cxn>
              </a:cxnLst>
              <a:rect l="0" t="0" r="r" b="b"/>
              <a:pathLst>
                <a:path w="4" h="5">
                  <a:moveTo>
                    <a:pt x="4" y="4"/>
                  </a:moveTo>
                  <a:cubicBezTo>
                    <a:pt x="4" y="2"/>
                    <a:pt x="0" y="0"/>
                    <a:pt x="0" y="0"/>
                  </a:cubicBezTo>
                  <a:cubicBezTo>
                    <a:pt x="0" y="1"/>
                    <a:pt x="4" y="5"/>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0" name="Freeform 477"/>
            <p:cNvSpPr>
              <a:spLocks/>
            </p:cNvSpPr>
            <p:nvPr/>
          </p:nvSpPr>
          <p:spPr bwMode="auto">
            <a:xfrm>
              <a:off x="19247970" y="10017406"/>
              <a:ext cx="149680" cy="111494"/>
            </a:xfrm>
            <a:custGeom>
              <a:avLst/>
              <a:gdLst>
                <a:gd name="T0" fmla="*/ 15 w 16"/>
                <a:gd name="T1" fmla="*/ 11 h 12"/>
                <a:gd name="T2" fmla="*/ 2 w 16"/>
                <a:gd name="T3" fmla="*/ 0 h 12"/>
                <a:gd name="T4" fmla="*/ 15 w 16"/>
                <a:gd name="T5" fmla="*/ 11 h 12"/>
              </a:gdLst>
              <a:ahLst/>
              <a:cxnLst>
                <a:cxn ang="0">
                  <a:pos x="T0" y="T1"/>
                </a:cxn>
                <a:cxn ang="0">
                  <a:pos x="T2" y="T3"/>
                </a:cxn>
                <a:cxn ang="0">
                  <a:pos x="T4" y="T5"/>
                </a:cxn>
              </a:cxnLst>
              <a:rect l="0" t="0" r="r" b="b"/>
              <a:pathLst>
                <a:path w="16" h="12">
                  <a:moveTo>
                    <a:pt x="15" y="11"/>
                  </a:moveTo>
                  <a:cubicBezTo>
                    <a:pt x="16" y="12"/>
                    <a:pt x="3" y="0"/>
                    <a:pt x="2" y="0"/>
                  </a:cubicBezTo>
                  <a:cubicBezTo>
                    <a:pt x="0" y="0"/>
                    <a:pt x="7" y="9"/>
                    <a:pt x="15" y="1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1" name="Freeform 478"/>
            <p:cNvSpPr>
              <a:spLocks/>
            </p:cNvSpPr>
            <p:nvPr/>
          </p:nvSpPr>
          <p:spPr bwMode="auto">
            <a:xfrm>
              <a:off x="19649244" y="10727782"/>
              <a:ext cx="105096" cy="130608"/>
            </a:xfrm>
            <a:custGeom>
              <a:avLst/>
              <a:gdLst>
                <a:gd name="T0" fmla="*/ 11 w 11"/>
                <a:gd name="T1" fmla="*/ 14 h 14"/>
                <a:gd name="T2" fmla="*/ 9 w 11"/>
                <a:gd name="T3" fmla="*/ 10 h 14"/>
                <a:gd name="T4" fmla="*/ 9 w 11"/>
                <a:gd name="T5" fmla="*/ 7 h 14"/>
                <a:gd name="T6" fmla="*/ 0 w 11"/>
                <a:gd name="T7" fmla="*/ 0 h 14"/>
                <a:gd name="T8" fmla="*/ 3 w 11"/>
                <a:gd name="T9" fmla="*/ 4 h 14"/>
                <a:gd name="T10" fmla="*/ 5 w 11"/>
                <a:gd name="T11" fmla="*/ 8 h 14"/>
                <a:gd name="T12" fmla="*/ 8 w 11"/>
                <a:gd name="T13" fmla="*/ 11 h 14"/>
                <a:gd name="T14" fmla="*/ 11 w 11"/>
                <a:gd name="T15" fmla="*/ 14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4">
                  <a:moveTo>
                    <a:pt x="11" y="14"/>
                  </a:moveTo>
                  <a:cubicBezTo>
                    <a:pt x="10" y="12"/>
                    <a:pt x="11" y="11"/>
                    <a:pt x="9" y="10"/>
                  </a:cubicBezTo>
                  <a:cubicBezTo>
                    <a:pt x="8" y="8"/>
                    <a:pt x="9" y="8"/>
                    <a:pt x="9" y="7"/>
                  </a:cubicBezTo>
                  <a:cubicBezTo>
                    <a:pt x="8" y="5"/>
                    <a:pt x="0" y="1"/>
                    <a:pt x="0" y="0"/>
                  </a:cubicBezTo>
                  <a:cubicBezTo>
                    <a:pt x="0" y="1"/>
                    <a:pt x="3" y="3"/>
                    <a:pt x="3" y="4"/>
                  </a:cubicBezTo>
                  <a:cubicBezTo>
                    <a:pt x="4" y="6"/>
                    <a:pt x="4" y="7"/>
                    <a:pt x="5" y="8"/>
                  </a:cubicBezTo>
                  <a:cubicBezTo>
                    <a:pt x="6" y="9"/>
                    <a:pt x="9" y="10"/>
                    <a:pt x="8" y="11"/>
                  </a:cubicBezTo>
                  <a:cubicBezTo>
                    <a:pt x="8" y="13"/>
                    <a:pt x="9" y="13"/>
                    <a:pt x="11"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2" name="Freeform 479"/>
            <p:cNvSpPr>
              <a:spLocks/>
            </p:cNvSpPr>
            <p:nvPr/>
          </p:nvSpPr>
          <p:spPr bwMode="auto">
            <a:xfrm>
              <a:off x="19677908" y="10848834"/>
              <a:ext cx="242036" cy="283514"/>
            </a:xfrm>
            <a:custGeom>
              <a:avLst/>
              <a:gdLst>
                <a:gd name="T0" fmla="*/ 8 w 26"/>
                <a:gd name="T1" fmla="*/ 2 h 30"/>
                <a:gd name="T2" fmla="*/ 7 w 26"/>
                <a:gd name="T3" fmla="*/ 11 h 30"/>
                <a:gd name="T4" fmla="*/ 5 w 26"/>
                <a:gd name="T5" fmla="*/ 18 h 30"/>
                <a:gd name="T6" fmla="*/ 9 w 26"/>
                <a:gd name="T7" fmla="*/ 25 h 30"/>
                <a:gd name="T8" fmla="*/ 14 w 26"/>
                <a:gd name="T9" fmla="*/ 26 h 30"/>
                <a:gd name="T10" fmla="*/ 17 w 26"/>
                <a:gd name="T11" fmla="*/ 22 h 30"/>
                <a:gd name="T12" fmla="*/ 18 w 26"/>
                <a:gd name="T13" fmla="*/ 16 h 30"/>
                <a:gd name="T14" fmla="*/ 22 w 26"/>
                <a:gd name="T15" fmla="*/ 14 h 30"/>
                <a:gd name="T16" fmla="*/ 26 w 26"/>
                <a:gd name="T17" fmla="*/ 10 h 30"/>
                <a:gd name="T18" fmla="*/ 25 w 26"/>
                <a:gd name="T19" fmla="*/ 6 h 30"/>
                <a:gd name="T20" fmla="*/ 20 w 26"/>
                <a:gd name="T21" fmla="*/ 8 h 30"/>
                <a:gd name="T22" fmla="*/ 14 w 26"/>
                <a:gd name="T23" fmla="*/ 5 h 30"/>
                <a:gd name="T24" fmla="*/ 11 w 26"/>
                <a:gd name="T25" fmla="*/ 0 h 30"/>
                <a:gd name="T26" fmla="*/ 11 w 26"/>
                <a:gd name="T27" fmla="*/ 3 h 30"/>
                <a:gd name="T28" fmla="*/ 8 w 26"/>
                <a:gd name="T29" fmla="*/ 2 h 30"/>
                <a:gd name="T30" fmla="*/ 8 w 26"/>
                <a:gd name="T31" fmla="*/ 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 h="30">
                  <a:moveTo>
                    <a:pt x="8" y="2"/>
                  </a:moveTo>
                  <a:cubicBezTo>
                    <a:pt x="7" y="2"/>
                    <a:pt x="7" y="9"/>
                    <a:pt x="7" y="11"/>
                  </a:cubicBezTo>
                  <a:cubicBezTo>
                    <a:pt x="6" y="13"/>
                    <a:pt x="0" y="16"/>
                    <a:pt x="5" y="18"/>
                  </a:cubicBezTo>
                  <a:cubicBezTo>
                    <a:pt x="8" y="19"/>
                    <a:pt x="11" y="21"/>
                    <a:pt x="9" y="25"/>
                  </a:cubicBezTo>
                  <a:cubicBezTo>
                    <a:pt x="6" y="30"/>
                    <a:pt x="11" y="29"/>
                    <a:pt x="14" y="26"/>
                  </a:cubicBezTo>
                  <a:cubicBezTo>
                    <a:pt x="15" y="25"/>
                    <a:pt x="16" y="23"/>
                    <a:pt x="17" y="22"/>
                  </a:cubicBezTo>
                  <a:cubicBezTo>
                    <a:pt x="19" y="19"/>
                    <a:pt x="18" y="19"/>
                    <a:pt x="18" y="16"/>
                  </a:cubicBezTo>
                  <a:cubicBezTo>
                    <a:pt x="19" y="14"/>
                    <a:pt x="21" y="14"/>
                    <a:pt x="22" y="14"/>
                  </a:cubicBezTo>
                  <a:cubicBezTo>
                    <a:pt x="23" y="15"/>
                    <a:pt x="25" y="11"/>
                    <a:pt x="26" y="10"/>
                  </a:cubicBezTo>
                  <a:cubicBezTo>
                    <a:pt x="26" y="9"/>
                    <a:pt x="26" y="6"/>
                    <a:pt x="25" y="6"/>
                  </a:cubicBezTo>
                  <a:cubicBezTo>
                    <a:pt x="23" y="6"/>
                    <a:pt x="21" y="8"/>
                    <a:pt x="20" y="8"/>
                  </a:cubicBezTo>
                  <a:cubicBezTo>
                    <a:pt x="18" y="8"/>
                    <a:pt x="15" y="7"/>
                    <a:pt x="14" y="5"/>
                  </a:cubicBezTo>
                  <a:cubicBezTo>
                    <a:pt x="13" y="4"/>
                    <a:pt x="13" y="0"/>
                    <a:pt x="11" y="0"/>
                  </a:cubicBezTo>
                  <a:cubicBezTo>
                    <a:pt x="11" y="0"/>
                    <a:pt x="11" y="3"/>
                    <a:pt x="11" y="3"/>
                  </a:cubicBezTo>
                  <a:cubicBezTo>
                    <a:pt x="10" y="3"/>
                    <a:pt x="9" y="1"/>
                    <a:pt x="8" y="2"/>
                  </a:cubicBezTo>
                  <a:cubicBezTo>
                    <a:pt x="7" y="2"/>
                    <a:pt x="9" y="1"/>
                    <a:pt x="8"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3" name="Freeform 480"/>
            <p:cNvSpPr>
              <a:spLocks/>
            </p:cNvSpPr>
            <p:nvPr/>
          </p:nvSpPr>
          <p:spPr bwMode="auto">
            <a:xfrm>
              <a:off x="19359438" y="11055894"/>
              <a:ext cx="366243" cy="356781"/>
            </a:xfrm>
            <a:custGeom>
              <a:avLst/>
              <a:gdLst>
                <a:gd name="T0" fmla="*/ 33 w 39"/>
                <a:gd name="T1" fmla="*/ 4 h 38"/>
                <a:gd name="T2" fmla="*/ 30 w 39"/>
                <a:gd name="T3" fmla="*/ 1 h 38"/>
                <a:gd name="T4" fmla="*/ 26 w 39"/>
                <a:gd name="T5" fmla="*/ 8 h 38"/>
                <a:gd name="T6" fmla="*/ 22 w 39"/>
                <a:gd name="T7" fmla="*/ 13 h 38"/>
                <a:gd name="T8" fmla="*/ 15 w 39"/>
                <a:gd name="T9" fmla="*/ 18 h 38"/>
                <a:gd name="T10" fmla="*/ 9 w 39"/>
                <a:gd name="T11" fmla="*/ 22 h 38"/>
                <a:gd name="T12" fmla="*/ 4 w 39"/>
                <a:gd name="T13" fmla="*/ 27 h 38"/>
                <a:gd name="T14" fmla="*/ 2 w 39"/>
                <a:gd name="T15" fmla="*/ 33 h 38"/>
                <a:gd name="T16" fmla="*/ 1 w 39"/>
                <a:gd name="T17" fmla="*/ 34 h 38"/>
                <a:gd name="T18" fmla="*/ 3 w 39"/>
                <a:gd name="T19" fmla="*/ 35 h 38"/>
                <a:gd name="T20" fmla="*/ 10 w 39"/>
                <a:gd name="T21" fmla="*/ 37 h 38"/>
                <a:gd name="T22" fmla="*/ 19 w 39"/>
                <a:gd name="T23" fmla="*/ 34 h 38"/>
                <a:gd name="T24" fmla="*/ 22 w 39"/>
                <a:gd name="T25" fmla="*/ 27 h 38"/>
                <a:gd name="T26" fmla="*/ 27 w 39"/>
                <a:gd name="T27" fmla="*/ 22 h 38"/>
                <a:gd name="T28" fmla="*/ 29 w 39"/>
                <a:gd name="T29" fmla="*/ 21 h 38"/>
                <a:gd name="T30" fmla="*/ 33 w 39"/>
                <a:gd name="T31" fmla="*/ 21 h 38"/>
                <a:gd name="T32" fmla="*/ 32 w 39"/>
                <a:gd name="T33" fmla="*/ 19 h 38"/>
                <a:gd name="T34" fmla="*/ 32 w 39"/>
                <a:gd name="T35" fmla="*/ 17 h 38"/>
                <a:gd name="T36" fmla="*/ 38 w 39"/>
                <a:gd name="T37" fmla="*/ 9 h 38"/>
                <a:gd name="T38" fmla="*/ 38 w 39"/>
                <a:gd name="T39" fmla="*/ 6 h 38"/>
                <a:gd name="T40" fmla="*/ 38 w 39"/>
                <a:gd name="T41" fmla="*/ 4 h 38"/>
                <a:gd name="T42" fmla="*/ 37 w 39"/>
                <a:gd name="T43" fmla="*/ 4 h 38"/>
                <a:gd name="T44" fmla="*/ 37 w 39"/>
                <a:gd name="T45" fmla="*/ 2 h 38"/>
                <a:gd name="T46" fmla="*/ 33 w 39"/>
                <a:gd name="T47" fmla="*/ 4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 h="38">
                  <a:moveTo>
                    <a:pt x="33" y="4"/>
                  </a:moveTo>
                  <a:cubicBezTo>
                    <a:pt x="33" y="4"/>
                    <a:pt x="32" y="0"/>
                    <a:pt x="30" y="1"/>
                  </a:cubicBezTo>
                  <a:cubicBezTo>
                    <a:pt x="27" y="3"/>
                    <a:pt x="28" y="5"/>
                    <a:pt x="26" y="8"/>
                  </a:cubicBezTo>
                  <a:cubicBezTo>
                    <a:pt x="25" y="9"/>
                    <a:pt x="24" y="12"/>
                    <a:pt x="22" y="13"/>
                  </a:cubicBezTo>
                  <a:cubicBezTo>
                    <a:pt x="20" y="16"/>
                    <a:pt x="18" y="17"/>
                    <a:pt x="15" y="18"/>
                  </a:cubicBezTo>
                  <a:cubicBezTo>
                    <a:pt x="13" y="19"/>
                    <a:pt x="12" y="21"/>
                    <a:pt x="9" y="22"/>
                  </a:cubicBezTo>
                  <a:cubicBezTo>
                    <a:pt x="7" y="23"/>
                    <a:pt x="7" y="27"/>
                    <a:pt x="4" y="27"/>
                  </a:cubicBezTo>
                  <a:cubicBezTo>
                    <a:pt x="0" y="28"/>
                    <a:pt x="4" y="31"/>
                    <a:pt x="2" y="33"/>
                  </a:cubicBezTo>
                  <a:cubicBezTo>
                    <a:pt x="1" y="33"/>
                    <a:pt x="0" y="33"/>
                    <a:pt x="1" y="34"/>
                  </a:cubicBezTo>
                  <a:cubicBezTo>
                    <a:pt x="1" y="35"/>
                    <a:pt x="1" y="35"/>
                    <a:pt x="3" y="35"/>
                  </a:cubicBezTo>
                  <a:cubicBezTo>
                    <a:pt x="5" y="35"/>
                    <a:pt x="8" y="37"/>
                    <a:pt x="10" y="37"/>
                  </a:cubicBezTo>
                  <a:cubicBezTo>
                    <a:pt x="14" y="38"/>
                    <a:pt x="16" y="36"/>
                    <a:pt x="19" y="34"/>
                  </a:cubicBezTo>
                  <a:cubicBezTo>
                    <a:pt x="21" y="32"/>
                    <a:pt x="22" y="30"/>
                    <a:pt x="22" y="27"/>
                  </a:cubicBezTo>
                  <a:cubicBezTo>
                    <a:pt x="23" y="24"/>
                    <a:pt x="24" y="24"/>
                    <a:pt x="27" y="22"/>
                  </a:cubicBezTo>
                  <a:cubicBezTo>
                    <a:pt x="28" y="22"/>
                    <a:pt x="28" y="21"/>
                    <a:pt x="29" y="21"/>
                  </a:cubicBezTo>
                  <a:cubicBezTo>
                    <a:pt x="30" y="21"/>
                    <a:pt x="31" y="21"/>
                    <a:pt x="33" y="21"/>
                  </a:cubicBezTo>
                  <a:cubicBezTo>
                    <a:pt x="34" y="20"/>
                    <a:pt x="33" y="19"/>
                    <a:pt x="32" y="19"/>
                  </a:cubicBezTo>
                  <a:cubicBezTo>
                    <a:pt x="31" y="18"/>
                    <a:pt x="31" y="18"/>
                    <a:pt x="32" y="17"/>
                  </a:cubicBezTo>
                  <a:cubicBezTo>
                    <a:pt x="34" y="14"/>
                    <a:pt x="36" y="12"/>
                    <a:pt x="38" y="9"/>
                  </a:cubicBezTo>
                  <a:cubicBezTo>
                    <a:pt x="38" y="8"/>
                    <a:pt x="38" y="7"/>
                    <a:pt x="38" y="6"/>
                  </a:cubicBezTo>
                  <a:cubicBezTo>
                    <a:pt x="38" y="5"/>
                    <a:pt x="38" y="5"/>
                    <a:pt x="38" y="4"/>
                  </a:cubicBezTo>
                  <a:cubicBezTo>
                    <a:pt x="39" y="3"/>
                    <a:pt x="37" y="4"/>
                    <a:pt x="37" y="4"/>
                  </a:cubicBezTo>
                  <a:cubicBezTo>
                    <a:pt x="37" y="3"/>
                    <a:pt x="37" y="3"/>
                    <a:pt x="37" y="2"/>
                  </a:cubicBezTo>
                  <a:cubicBezTo>
                    <a:pt x="36" y="3"/>
                    <a:pt x="35" y="5"/>
                    <a:pt x="3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4" name="Freeform 481"/>
            <p:cNvSpPr>
              <a:spLocks/>
            </p:cNvSpPr>
            <p:nvPr/>
          </p:nvSpPr>
          <p:spPr bwMode="auto">
            <a:xfrm>
              <a:off x="19416761" y="11412677"/>
              <a:ext cx="19109" cy="19114"/>
            </a:xfrm>
            <a:custGeom>
              <a:avLst/>
              <a:gdLst>
                <a:gd name="T0" fmla="*/ 2 w 2"/>
                <a:gd name="T1" fmla="*/ 2 h 2"/>
                <a:gd name="T2" fmla="*/ 1 w 2"/>
                <a:gd name="T3" fmla="*/ 0 h 2"/>
                <a:gd name="T4" fmla="*/ 0 w 2"/>
                <a:gd name="T5" fmla="*/ 2 h 2"/>
                <a:gd name="T6" fmla="*/ 2 w 2"/>
                <a:gd name="T7" fmla="*/ 2 h 2"/>
              </a:gdLst>
              <a:ahLst/>
              <a:cxnLst>
                <a:cxn ang="0">
                  <a:pos x="T0" y="T1"/>
                </a:cxn>
                <a:cxn ang="0">
                  <a:pos x="T2" y="T3"/>
                </a:cxn>
                <a:cxn ang="0">
                  <a:pos x="T4" y="T5"/>
                </a:cxn>
                <a:cxn ang="0">
                  <a:pos x="T6" y="T7"/>
                </a:cxn>
              </a:cxnLst>
              <a:rect l="0" t="0" r="r" b="b"/>
              <a:pathLst>
                <a:path w="2" h="2">
                  <a:moveTo>
                    <a:pt x="2" y="2"/>
                  </a:moveTo>
                  <a:cubicBezTo>
                    <a:pt x="2" y="1"/>
                    <a:pt x="1" y="1"/>
                    <a:pt x="1" y="0"/>
                  </a:cubicBezTo>
                  <a:cubicBezTo>
                    <a:pt x="0" y="1"/>
                    <a:pt x="0" y="1"/>
                    <a:pt x="0" y="2"/>
                  </a:cubicBezTo>
                  <a:cubicBezTo>
                    <a:pt x="1" y="2"/>
                    <a:pt x="2" y="2"/>
                    <a:pt x="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5" name="Freeform 482"/>
            <p:cNvSpPr>
              <a:spLocks/>
            </p:cNvSpPr>
            <p:nvPr/>
          </p:nvSpPr>
          <p:spPr bwMode="auto">
            <a:xfrm>
              <a:off x="18343513" y="11065452"/>
              <a:ext cx="178346" cy="168835"/>
            </a:xfrm>
            <a:custGeom>
              <a:avLst/>
              <a:gdLst>
                <a:gd name="T0" fmla="*/ 0 w 19"/>
                <a:gd name="T1" fmla="*/ 2 h 18"/>
                <a:gd name="T2" fmla="*/ 2 w 19"/>
                <a:gd name="T3" fmla="*/ 7 h 18"/>
                <a:gd name="T4" fmla="*/ 4 w 19"/>
                <a:gd name="T5" fmla="*/ 10 h 18"/>
                <a:gd name="T6" fmla="*/ 3 w 19"/>
                <a:gd name="T7" fmla="*/ 12 h 18"/>
                <a:gd name="T8" fmla="*/ 9 w 19"/>
                <a:gd name="T9" fmla="*/ 18 h 18"/>
                <a:gd name="T10" fmla="*/ 12 w 19"/>
                <a:gd name="T11" fmla="*/ 15 h 18"/>
                <a:gd name="T12" fmla="*/ 13 w 19"/>
                <a:gd name="T13" fmla="*/ 17 h 18"/>
                <a:gd name="T14" fmla="*/ 14 w 19"/>
                <a:gd name="T15" fmla="*/ 14 h 18"/>
                <a:gd name="T16" fmla="*/ 16 w 19"/>
                <a:gd name="T17" fmla="*/ 15 h 18"/>
                <a:gd name="T18" fmla="*/ 18 w 19"/>
                <a:gd name="T19" fmla="*/ 7 h 18"/>
                <a:gd name="T20" fmla="*/ 16 w 19"/>
                <a:gd name="T21" fmla="*/ 1 h 18"/>
                <a:gd name="T22" fmla="*/ 7 w 19"/>
                <a:gd name="T23" fmla="*/ 3 h 18"/>
                <a:gd name="T24" fmla="*/ 0 w 19"/>
                <a:gd name="T25" fmla="*/ 2 h 18"/>
                <a:gd name="T26" fmla="*/ 0 w 19"/>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8">
                  <a:moveTo>
                    <a:pt x="0" y="2"/>
                  </a:moveTo>
                  <a:cubicBezTo>
                    <a:pt x="0" y="3"/>
                    <a:pt x="2" y="6"/>
                    <a:pt x="2" y="7"/>
                  </a:cubicBezTo>
                  <a:cubicBezTo>
                    <a:pt x="3" y="8"/>
                    <a:pt x="4" y="9"/>
                    <a:pt x="4" y="10"/>
                  </a:cubicBezTo>
                  <a:cubicBezTo>
                    <a:pt x="4" y="11"/>
                    <a:pt x="3" y="11"/>
                    <a:pt x="3" y="12"/>
                  </a:cubicBezTo>
                  <a:cubicBezTo>
                    <a:pt x="4" y="15"/>
                    <a:pt x="7" y="17"/>
                    <a:pt x="9" y="18"/>
                  </a:cubicBezTo>
                  <a:cubicBezTo>
                    <a:pt x="11" y="18"/>
                    <a:pt x="11" y="16"/>
                    <a:pt x="12" y="15"/>
                  </a:cubicBezTo>
                  <a:cubicBezTo>
                    <a:pt x="12" y="15"/>
                    <a:pt x="13" y="17"/>
                    <a:pt x="13" y="17"/>
                  </a:cubicBezTo>
                  <a:cubicBezTo>
                    <a:pt x="13" y="16"/>
                    <a:pt x="13" y="14"/>
                    <a:pt x="14" y="14"/>
                  </a:cubicBezTo>
                  <a:cubicBezTo>
                    <a:pt x="15" y="13"/>
                    <a:pt x="15" y="15"/>
                    <a:pt x="16" y="15"/>
                  </a:cubicBezTo>
                  <a:cubicBezTo>
                    <a:pt x="15" y="15"/>
                    <a:pt x="18" y="8"/>
                    <a:pt x="18" y="7"/>
                  </a:cubicBezTo>
                  <a:cubicBezTo>
                    <a:pt x="18" y="6"/>
                    <a:pt x="19" y="0"/>
                    <a:pt x="16" y="1"/>
                  </a:cubicBezTo>
                  <a:cubicBezTo>
                    <a:pt x="13" y="2"/>
                    <a:pt x="10" y="4"/>
                    <a:pt x="7" y="3"/>
                  </a:cubicBezTo>
                  <a:cubicBezTo>
                    <a:pt x="6" y="3"/>
                    <a:pt x="1" y="0"/>
                    <a:pt x="0" y="2"/>
                  </a:cubicBezTo>
                  <a:cubicBezTo>
                    <a:pt x="0" y="3"/>
                    <a:pt x="1" y="0"/>
                    <a:pt x="0"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6" name="Freeform 483"/>
            <p:cNvSpPr>
              <a:spLocks/>
            </p:cNvSpPr>
            <p:nvPr/>
          </p:nvSpPr>
          <p:spPr bwMode="auto">
            <a:xfrm>
              <a:off x="18483640" y="11017669"/>
              <a:ext cx="28662" cy="47785"/>
            </a:xfrm>
            <a:custGeom>
              <a:avLst/>
              <a:gdLst>
                <a:gd name="T0" fmla="*/ 3 w 3"/>
                <a:gd name="T1" fmla="*/ 4 h 5"/>
                <a:gd name="T2" fmla="*/ 1 w 3"/>
                <a:gd name="T3" fmla="*/ 0 h 5"/>
                <a:gd name="T4" fmla="*/ 3 w 3"/>
                <a:gd name="T5" fmla="*/ 4 h 5"/>
              </a:gdLst>
              <a:ahLst/>
              <a:cxnLst>
                <a:cxn ang="0">
                  <a:pos x="T0" y="T1"/>
                </a:cxn>
                <a:cxn ang="0">
                  <a:pos x="T2" y="T3"/>
                </a:cxn>
                <a:cxn ang="0">
                  <a:pos x="T4" y="T5"/>
                </a:cxn>
              </a:cxnLst>
              <a:rect l="0" t="0" r="r" b="b"/>
              <a:pathLst>
                <a:path w="3" h="5">
                  <a:moveTo>
                    <a:pt x="3" y="4"/>
                  </a:moveTo>
                  <a:cubicBezTo>
                    <a:pt x="3" y="5"/>
                    <a:pt x="0" y="1"/>
                    <a:pt x="1" y="0"/>
                  </a:cubicBezTo>
                  <a:cubicBezTo>
                    <a:pt x="2" y="0"/>
                    <a:pt x="3" y="1"/>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7" name="Freeform 484"/>
            <p:cNvSpPr>
              <a:spLocks/>
            </p:cNvSpPr>
            <p:nvPr/>
          </p:nvSpPr>
          <p:spPr bwMode="auto">
            <a:xfrm>
              <a:off x="18295742" y="11017669"/>
              <a:ext cx="19109" cy="19114"/>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0"/>
                    <a:pt x="1" y="0"/>
                  </a:cubicBezTo>
                  <a:cubicBezTo>
                    <a:pt x="2" y="0"/>
                    <a:pt x="2" y="2"/>
                    <a:pt x="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8" name="Freeform 485"/>
            <p:cNvSpPr>
              <a:spLocks/>
            </p:cNvSpPr>
            <p:nvPr/>
          </p:nvSpPr>
          <p:spPr bwMode="auto">
            <a:xfrm>
              <a:off x="15384910" y="8593469"/>
              <a:ext cx="101909" cy="168835"/>
            </a:xfrm>
            <a:custGeom>
              <a:avLst/>
              <a:gdLst>
                <a:gd name="T0" fmla="*/ 2 w 11"/>
                <a:gd name="T1" fmla="*/ 0 h 18"/>
                <a:gd name="T2" fmla="*/ 1 w 11"/>
                <a:gd name="T3" fmla="*/ 0 h 18"/>
                <a:gd name="T4" fmla="*/ 1 w 11"/>
                <a:gd name="T5" fmla="*/ 3 h 18"/>
                <a:gd name="T6" fmla="*/ 0 w 11"/>
                <a:gd name="T7" fmla="*/ 8 h 18"/>
                <a:gd name="T8" fmla="*/ 4 w 11"/>
                <a:gd name="T9" fmla="*/ 18 h 18"/>
                <a:gd name="T10" fmla="*/ 9 w 11"/>
                <a:gd name="T11" fmla="*/ 15 h 18"/>
                <a:gd name="T12" fmla="*/ 9 w 11"/>
                <a:gd name="T13" fmla="*/ 8 h 18"/>
                <a:gd name="T14" fmla="*/ 2 w 11"/>
                <a:gd name="T15" fmla="*/ 0 h 18"/>
                <a:gd name="T16" fmla="*/ 2 w 11"/>
                <a:gd name="T1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18">
                  <a:moveTo>
                    <a:pt x="2" y="0"/>
                  </a:moveTo>
                  <a:cubicBezTo>
                    <a:pt x="2" y="0"/>
                    <a:pt x="2" y="0"/>
                    <a:pt x="1" y="0"/>
                  </a:cubicBezTo>
                  <a:cubicBezTo>
                    <a:pt x="1" y="0"/>
                    <a:pt x="1" y="3"/>
                    <a:pt x="1" y="3"/>
                  </a:cubicBezTo>
                  <a:cubicBezTo>
                    <a:pt x="1" y="5"/>
                    <a:pt x="0" y="6"/>
                    <a:pt x="0" y="8"/>
                  </a:cubicBezTo>
                  <a:cubicBezTo>
                    <a:pt x="0" y="11"/>
                    <a:pt x="0" y="18"/>
                    <a:pt x="4" y="18"/>
                  </a:cubicBezTo>
                  <a:cubicBezTo>
                    <a:pt x="6" y="18"/>
                    <a:pt x="9" y="17"/>
                    <a:pt x="9" y="15"/>
                  </a:cubicBezTo>
                  <a:cubicBezTo>
                    <a:pt x="11" y="13"/>
                    <a:pt x="9" y="10"/>
                    <a:pt x="9" y="8"/>
                  </a:cubicBezTo>
                  <a:cubicBezTo>
                    <a:pt x="7" y="6"/>
                    <a:pt x="5" y="0"/>
                    <a:pt x="2" y="0"/>
                  </a:cubicBezTo>
                  <a:cubicBezTo>
                    <a:pt x="1" y="0"/>
                    <a:pt x="3"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69" name="Freeform 486"/>
            <p:cNvSpPr>
              <a:spLocks/>
            </p:cNvSpPr>
            <p:nvPr/>
          </p:nvSpPr>
          <p:spPr bwMode="auto">
            <a:xfrm>
              <a:off x="13665165" y="9606473"/>
              <a:ext cx="337579" cy="653035"/>
            </a:xfrm>
            <a:custGeom>
              <a:avLst/>
              <a:gdLst>
                <a:gd name="T0" fmla="*/ 31 w 36"/>
                <a:gd name="T1" fmla="*/ 2 h 70"/>
                <a:gd name="T2" fmla="*/ 29 w 36"/>
                <a:gd name="T3" fmla="*/ 0 h 70"/>
                <a:gd name="T4" fmla="*/ 28 w 36"/>
                <a:gd name="T5" fmla="*/ 3 h 70"/>
                <a:gd name="T6" fmla="*/ 26 w 36"/>
                <a:gd name="T7" fmla="*/ 8 h 70"/>
                <a:gd name="T8" fmla="*/ 23 w 36"/>
                <a:gd name="T9" fmla="*/ 8 h 70"/>
                <a:gd name="T10" fmla="*/ 23 w 36"/>
                <a:gd name="T11" fmla="*/ 10 h 70"/>
                <a:gd name="T12" fmla="*/ 22 w 36"/>
                <a:gd name="T13" fmla="*/ 12 h 70"/>
                <a:gd name="T14" fmla="*/ 23 w 36"/>
                <a:gd name="T15" fmla="*/ 13 h 70"/>
                <a:gd name="T16" fmla="*/ 21 w 36"/>
                <a:gd name="T17" fmla="*/ 14 h 70"/>
                <a:gd name="T18" fmla="*/ 19 w 36"/>
                <a:gd name="T19" fmla="*/ 16 h 70"/>
                <a:gd name="T20" fmla="*/ 15 w 36"/>
                <a:gd name="T21" fmla="*/ 18 h 70"/>
                <a:gd name="T22" fmla="*/ 15 w 36"/>
                <a:gd name="T23" fmla="*/ 19 h 70"/>
                <a:gd name="T24" fmla="*/ 13 w 36"/>
                <a:gd name="T25" fmla="*/ 19 h 70"/>
                <a:gd name="T26" fmla="*/ 8 w 36"/>
                <a:gd name="T27" fmla="*/ 21 h 70"/>
                <a:gd name="T28" fmla="*/ 6 w 36"/>
                <a:gd name="T29" fmla="*/ 21 h 70"/>
                <a:gd name="T30" fmla="*/ 4 w 36"/>
                <a:gd name="T31" fmla="*/ 27 h 70"/>
                <a:gd name="T32" fmla="*/ 4 w 36"/>
                <a:gd name="T33" fmla="*/ 44 h 70"/>
                <a:gd name="T34" fmla="*/ 0 w 36"/>
                <a:gd name="T35" fmla="*/ 51 h 70"/>
                <a:gd name="T36" fmla="*/ 0 w 36"/>
                <a:gd name="T37" fmla="*/ 55 h 70"/>
                <a:gd name="T38" fmla="*/ 2 w 36"/>
                <a:gd name="T39" fmla="*/ 59 h 70"/>
                <a:gd name="T40" fmla="*/ 5 w 36"/>
                <a:gd name="T41" fmla="*/ 68 h 70"/>
                <a:gd name="T42" fmla="*/ 16 w 36"/>
                <a:gd name="T43" fmla="*/ 68 h 70"/>
                <a:gd name="T44" fmla="*/ 24 w 36"/>
                <a:gd name="T45" fmla="*/ 50 h 70"/>
                <a:gd name="T46" fmla="*/ 31 w 36"/>
                <a:gd name="T47" fmla="*/ 30 h 70"/>
                <a:gd name="T48" fmla="*/ 32 w 36"/>
                <a:gd name="T49" fmla="*/ 23 h 70"/>
                <a:gd name="T50" fmla="*/ 34 w 36"/>
                <a:gd name="T51" fmla="*/ 19 h 70"/>
                <a:gd name="T52" fmla="*/ 36 w 36"/>
                <a:gd name="T53" fmla="*/ 17 h 70"/>
                <a:gd name="T54" fmla="*/ 35 w 36"/>
                <a:gd name="T55" fmla="*/ 11 h 70"/>
                <a:gd name="T56" fmla="*/ 31 w 36"/>
                <a:gd name="T57" fmla="*/ 2 h 70"/>
                <a:gd name="T58" fmla="*/ 31 w 36"/>
                <a:gd name="T59"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70">
                  <a:moveTo>
                    <a:pt x="31" y="2"/>
                  </a:moveTo>
                  <a:cubicBezTo>
                    <a:pt x="31" y="2"/>
                    <a:pt x="30" y="0"/>
                    <a:pt x="29" y="0"/>
                  </a:cubicBezTo>
                  <a:cubicBezTo>
                    <a:pt x="29" y="1"/>
                    <a:pt x="28" y="2"/>
                    <a:pt x="28" y="3"/>
                  </a:cubicBezTo>
                  <a:cubicBezTo>
                    <a:pt x="27" y="5"/>
                    <a:pt x="27" y="6"/>
                    <a:pt x="26" y="8"/>
                  </a:cubicBezTo>
                  <a:cubicBezTo>
                    <a:pt x="25" y="9"/>
                    <a:pt x="24" y="8"/>
                    <a:pt x="23" y="8"/>
                  </a:cubicBezTo>
                  <a:cubicBezTo>
                    <a:pt x="23" y="8"/>
                    <a:pt x="24" y="9"/>
                    <a:pt x="23" y="10"/>
                  </a:cubicBezTo>
                  <a:cubicBezTo>
                    <a:pt x="23" y="11"/>
                    <a:pt x="22" y="11"/>
                    <a:pt x="22" y="12"/>
                  </a:cubicBezTo>
                  <a:cubicBezTo>
                    <a:pt x="22" y="12"/>
                    <a:pt x="23" y="13"/>
                    <a:pt x="23" y="13"/>
                  </a:cubicBezTo>
                  <a:cubicBezTo>
                    <a:pt x="23" y="14"/>
                    <a:pt x="22" y="13"/>
                    <a:pt x="21" y="14"/>
                  </a:cubicBezTo>
                  <a:cubicBezTo>
                    <a:pt x="20" y="14"/>
                    <a:pt x="20" y="15"/>
                    <a:pt x="19" y="16"/>
                  </a:cubicBezTo>
                  <a:cubicBezTo>
                    <a:pt x="18" y="17"/>
                    <a:pt x="17" y="17"/>
                    <a:pt x="15" y="18"/>
                  </a:cubicBezTo>
                  <a:cubicBezTo>
                    <a:pt x="14" y="18"/>
                    <a:pt x="16" y="19"/>
                    <a:pt x="15" y="19"/>
                  </a:cubicBezTo>
                  <a:cubicBezTo>
                    <a:pt x="15" y="20"/>
                    <a:pt x="13" y="18"/>
                    <a:pt x="13" y="19"/>
                  </a:cubicBezTo>
                  <a:cubicBezTo>
                    <a:pt x="11" y="20"/>
                    <a:pt x="10" y="20"/>
                    <a:pt x="8" y="21"/>
                  </a:cubicBezTo>
                  <a:cubicBezTo>
                    <a:pt x="7" y="21"/>
                    <a:pt x="6" y="20"/>
                    <a:pt x="6" y="21"/>
                  </a:cubicBezTo>
                  <a:cubicBezTo>
                    <a:pt x="5" y="23"/>
                    <a:pt x="5" y="25"/>
                    <a:pt x="4" y="27"/>
                  </a:cubicBezTo>
                  <a:cubicBezTo>
                    <a:pt x="3" y="32"/>
                    <a:pt x="8" y="39"/>
                    <a:pt x="4" y="44"/>
                  </a:cubicBezTo>
                  <a:cubicBezTo>
                    <a:pt x="3" y="46"/>
                    <a:pt x="1" y="48"/>
                    <a:pt x="0" y="51"/>
                  </a:cubicBezTo>
                  <a:cubicBezTo>
                    <a:pt x="0" y="52"/>
                    <a:pt x="0" y="54"/>
                    <a:pt x="0" y="55"/>
                  </a:cubicBezTo>
                  <a:cubicBezTo>
                    <a:pt x="1" y="56"/>
                    <a:pt x="3" y="57"/>
                    <a:pt x="2" y="59"/>
                  </a:cubicBezTo>
                  <a:cubicBezTo>
                    <a:pt x="1" y="62"/>
                    <a:pt x="2" y="66"/>
                    <a:pt x="5" y="68"/>
                  </a:cubicBezTo>
                  <a:cubicBezTo>
                    <a:pt x="8" y="70"/>
                    <a:pt x="11" y="70"/>
                    <a:pt x="16" y="68"/>
                  </a:cubicBezTo>
                  <a:cubicBezTo>
                    <a:pt x="21" y="66"/>
                    <a:pt x="22" y="55"/>
                    <a:pt x="24" y="50"/>
                  </a:cubicBezTo>
                  <a:cubicBezTo>
                    <a:pt x="26" y="43"/>
                    <a:pt x="29" y="37"/>
                    <a:pt x="31" y="30"/>
                  </a:cubicBezTo>
                  <a:cubicBezTo>
                    <a:pt x="31" y="28"/>
                    <a:pt x="31" y="25"/>
                    <a:pt x="32" y="23"/>
                  </a:cubicBezTo>
                  <a:cubicBezTo>
                    <a:pt x="33" y="22"/>
                    <a:pt x="31" y="14"/>
                    <a:pt x="34" y="19"/>
                  </a:cubicBezTo>
                  <a:cubicBezTo>
                    <a:pt x="35" y="20"/>
                    <a:pt x="35" y="18"/>
                    <a:pt x="36" y="17"/>
                  </a:cubicBezTo>
                  <a:cubicBezTo>
                    <a:pt x="36" y="15"/>
                    <a:pt x="35" y="13"/>
                    <a:pt x="35" y="11"/>
                  </a:cubicBezTo>
                  <a:cubicBezTo>
                    <a:pt x="34" y="9"/>
                    <a:pt x="33" y="4"/>
                    <a:pt x="31" y="2"/>
                  </a:cubicBezTo>
                  <a:cubicBezTo>
                    <a:pt x="30" y="1"/>
                    <a:pt x="32" y="2"/>
                    <a:pt x="3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0" name="Freeform 487"/>
            <p:cNvSpPr>
              <a:spLocks/>
            </p:cNvSpPr>
            <p:nvPr/>
          </p:nvSpPr>
          <p:spPr bwMode="auto">
            <a:xfrm>
              <a:off x="14413572" y="5028840"/>
              <a:ext cx="101909" cy="76452"/>
            </a:xfrm>
            <a:custGeom>
              <a:avLst/>
              <a:gdLst>
                <a:gd name="T0" fmla="*/ 9 w 11"/>
                <a:gd name="T1" fmla="*/ 7 h 8"/>
                <a:gd name="T2" fmla="*/ 8 w 11"/>
                <a:gd name="T3" fmla="*/ 4 h 8"/>
                <a:gd name="T4" fmla="*/ 3 w 11"/>
                <a:gd name="T5" fmla="*/ 0 h 8"/>
                <a:gd name="T6" fmla="*/ 1 w 11"/>
                <a:gd name="T7" fmla="*/ 2 h 8"/>
                <a:gd name="T8" fmla="*/ 3 w 11"/>
                <a:gd name="T9" fmla="*/ 5 h 8"/>
                <a:gd name="T10" fmla="*/ 9 w 11"/>
                <a:gd name="T11" fmla="*/ 7 h 8"/>
                <a:gd name="T12" fmla="*/ 9 w 11"/>
                <a:gd name="T13" fmla="*/ 7 h 8"/>
              </a:gdLst>
              <a:ahLst/>
              <a:cxnLst>
                <a:cxn ang="0">
                  <a:pos x="T0" y="T1"/>
                </a:cxn>
                <a:cxn ang="0">
                  <a:pos x="T2" y="T3"/>
                </a:cxn>
                <a:cxn ang="0">
                  <a:pos x="T4" y="T5"/>
                </a:cxn>
                <a:cxn ang="0">
                  <a:pos x="T6" y="T7"/>
                </a:cxn>
                <a:cxn ang="0">
                  <a:pos x="T8" y="T9"/>
                </a:cxn>
                <a:cxn ang="0">
                  <a:pos x="T10" y="T11"/>
                </a:cxn>
                <a:cxn ang="0">
                  <a:pos x="T12" y="T13"/>
                </a:cxn>
              </a:cxnLst>
              <a:rect l="0" t="0" r="r" b="b"/>
              <a:pathLst>
                <a:path w="11" h="8">
                  <a:moveTo>
                    <a:pt x="9" y="7"/>
                  </a:moveTo>
                  <a:cubicBezTo>
                    <a:pt x="11" y="8"/>
                    <a:pt x="9" y="5"/>
                    <a:pt x="8" y="4"/>
                  </a:cubicBezTo>
                  <a:cubicBezTo>
                    <a:pt x="7" y="3"/>
                    <a:pt x="4" y="1"/>
                    <a:pt x="3" y="0"/>
                  </a:cubicBezTo>
                  <a:cubicBezTo>
                    <a:pt x="2" y="0"/>
                    <a:pt x="1" y="1"/>
                    <a:pt x="1" y="2"/>
                  </a:cubicBezTo>
                  <a:cubicBezTo>
                    <a:pt x="0" y="3"/>
                    <a:pt x="2" y="4"/>
                    <a:pt x="3" y="5"/>
                  </a:cubicBezTo>
                  <a:cubicBezTo>
                    <a:pt x="5" y="6"/>
                    <a:pt x="7" y="7"/>
                    <a:pt x="9" y="7"/>
                  </a:cubicBezTo>
                  <a:cubicBezTo>
                    <a:pt x="10" y="7"/>
                    <a:pt x="7" y="7"/>
                    <a:pt x="9"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1" name="Freeform 488"/>
            <p:cNvSpPr>
              <a:spLocks/>
            </p:cNvSpPr>
            <p:nvPr/>
          </p:nvSpPr>
          <p:spPr bwMode="auto">
            <a:xfrm>
              <a:off x="13926310" y="5086181"/>
              <a:ext cx="101909" cy="92380"/>
            </a:xfrm>
            <a:custGeom>
              <a:avLst/>
              <a:gdLst>
                <a:gd name="T0" fmla="*/ 10 w 11"/>
                <a:gd name="T1" fmla="*/ 6 h 10"/>
                <a:gd name="T2" fmla="*/ 6 w 11"/>
                <a:gd name="T3" fmla="*/ 10 h 10"/>
                <a:gd name="T4" fmla="*/ 0 w 11"/>
                <a:gd name="T5" fmla="*/ 6 h 10"/>
                <a:gd name="T6" fmla="*/ 10 w 11"/>
                <a:gd name="T7" fmla="*/ 6 h 10"/>
                <a:gd name="T8" fmla="*/ 10 w 11"/>
                <a:gd name="T9" fmla="*/ 6 h 10"/>
              </a:gdLst>
              <a:ahLst/>
              <a:cxnLst>
                <a:cxn ang="0">
                  <a:pos x="T0" y="T1"/>
                </a:cxn>
                <a:cxn ang="0">
                  <a:pos x="T2" y="T3"/>
                </a:cxn>
                <a:cxn ang="0">
                  <a:pos x="T4" y="T5"/>
                </a:cxn>
                <a:cxn ang="0">
                  <a:pos x="T6" y="T7"/>
                </a:cxn>
                <a:cxn ang="0">
                  <a:pos x="T8" y="T9"/>
                </a:cxn>
              </a:cxnLst>
              <a:rect l="0" t="0" r="r" b="b"/>
              <a:pathLst>
                <a:path w="11" h="10">
                  <a:moveTo>
                    <a:pt x="10" y="6"/>
                  </a:moveTo>
                  <a:cubicBezTo>
                    <a:pt x="10" y="8"/>
                    <a:pt x="7" y="9"/>
                    <a:pt x="6" y="10"/>
                  </a:cubicBezTo>
                  <a:cubicBezTo>
                    <a:pt x="4" y="10"/>
                    <a:pt x="0" y="9"/>
                    <a:pt x="0" y="6"/>
                  </a:cubicBezTo>
                  <a:cubicBezTo>
                    <a:pt x="1" y="0"/>
                    <a:pt x="11" y="6"/>
                    <a:pt x="10" y="6"/>
                  </a:cubicBezTo>
                  <a:cubicBezTo>
                    <a:pt x="10" y="7"/>
                    <a:pt x="11" y="5"/>
                    <a:pt x="10"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2" name="Freeform 489"/>
            <p:cNvSpPr>
              <a:spLocks/>
            </p:cNvSpPr>
            <p:nvPr/>
          </p:nvSpPr>
          <p:spPr bwMode="auto">
            <a:xfrm>
              <a:off x="14945419" y="4767625"/>
              <a:ext cx="82803" cy="47785"/>
            </a:xfrm>
            <a:custGeom>
              <a:avLst/>
              <a:gdLst>
                <a:gd name="T0" fmla="*/ 9 w 9"/>
                <a:gd name="T1" fmla="*/ 3 h 5"/>
                <a:gd name="T2" fmla="*/ 4 w 9"/>
                <a:gd name="T3" fmla="*/ 5 h 5"/>
                <a:gd name="T4" fmla="*/ 1 w 9"/>
                <a:gd name="T5" fmla="*/ 1 h 5"/>
                <a:gd name="T6" fmla="*/ 6 w 9"/>
                <a:gd name="T7" fmla="*/ 1 h 5"/>
                <a:gd name="T8" fmla="*/ 9 w 9"/>
                <a:gd name="T9" fmla="*/ 3 h 5"/>
              </a:gdLst>
              <a:ahLst/>
              <a:cxnLst>
                <a:cxn ang="0">
                  <a:pos x="T0" y="T1"/>
                </a:cxn>
                <a:cxn ang="0">
                  <a:pos x="T2" y="T3"/>
                </a:cxn>
                <a:cxn ang="0">
                  <a:pos x="T4" y="T5"/>
                </a:cxn>
                <a:cxn ang="0">
                  <a:pos x="T6" y="T7"/>
                </a:cxn>
                <a:cxn ang="0">
                  <a:pos x="T8" y="T9"/>
                </a:cxn>
              </a:cxnLst>
              <a:rect l="0" t="0" r="r" b="b"/>
              <a:pathLst>
                <a:path w="9" h="5">
                  <a:moveTo>
                    <a:pt x="9" y="3"/>
                  </a:moveTo>
                  <a:cubicBezTo>
                    <a:pt x="7" y="4"/>
                    <a:pt x="6" y="4"/>
                    <a:pt x="4" y="5"/>
                  </a:cubicBezTo>
                  <a:cubicBezTo>
                    <a:pt x="2" y="5"/>
                    <a:pt x="0" y="3"/>
                    <a:pt x="1" y="1"/>
                  </a:cubicBezTo>
                  <a:cubicBezTo>
                    <a:pt x="1" y="0"/>
                    <a:pt x="5" y="0"/>
                    <a:pt x="6" y="1"/>
                  </a:cubicBezTo>
                  <a:cubicBezTo>
                    <a:pt x="7" y="1"/>
                    <a:pt x="8" y="3"/>
                    <a:pt x="9"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3" name="Freeform 490"/>
            <p:cNvSpPr>
              <a:spLocks/>
            </p:cNvSpPr>
            <p:nvPr/>
          </p:nvSpPr>
          <p:spPr bwMode="auto">
            <a:xfrm>
              <a:off x="16811662" y="4675245"/>
              <a:ext cx="92356" cy="44598"/>
            </a:xfrm>
            <a:custGeom>
              <a:avLst/>
              <a:gdLst>
                <a:gd name="T0" fmla="*/ 6 w 10"/>
                <a:gd name="T1" fmla="*/ 5 h 5"/>
                <a:gd name="T2" fmla="*/ 1 w 10"/>
                <a:gd name="T3" fmla="*/ 4 h 5"/>
                <a:gd name="T4" fmla="*/ 4 w 10"/>
                <a:gd name="T5" fmla="*/ 1 h 5"/>
                <a:gd name="T6" fmla="*/ 9 w 10"/>
                <a:gd name="T7" fmla="*/ 1 h 5"/>
                <a:gd name="T8" fmla="*/ 6 w 10"/>
                <a:gd name="T9" fmla="*/ 5 h 5"/>
                <a:gd name="T10" fmla="*/ 6 w 10"/>
                <a:gd name="T11" fmla="*/ 5 h 5"/>
              </a:gdLst>
              <a:ahLst/>
              <a:cxnLst>
                <a:cxn ang="0">
                  <a:pos x="T0" y="T1"/>
                </a:cxn>
                <a:cxn ang="0">
                  <a:pos x="T2" y="T3"/>
                </a:cxn>
                <a:cxn ang="0">
                  <a:pos x="T4" y="T5"/>
                </a:cxn>
                <a:cxn ang="0">
                  <a:pos x="T6" y="T7"/>
                </a:cxn>
                <a:cxn ang="0">
                  <a:pos x="T8" y="T9"/>
                </a:cxn>
                <a:cxn ang="0">
                  <a:pos x="T10" y="T11"/>
                </a:cxn>
              </a:cxnLst>
              <a:rect l="0" t="0" r="r" b="b"/>
              <a:pathLst>
                <a:path w="10" h="5">
                  <a:moveTo>
                    <a:pt x="6" y="5"/>
                  </a:moveTo>
                  <a:cubicBezTo>
                    <a:pt x="4" y="5"/>
                    <a:pt x="2" y="4"/>
                    <a:pt x="1" y="4"/>
                  </a:cubicBezTo>
                  <a:cubicBezTo>
                    <a:pt x="0" y="3"/>
                    <a:pt x="3" y="1"/>
                    <a:pt x="4" y="1"/>
                  </a:cubicBezTo>
                  <a:cubicBezTo>
                    <a:pt x="5" y="0"/>
                    <a:pt x="8" y="0"/>
                    <a:pt x="9" y="1"/>
                  </a:cubicBezTo>
                  <a:cubicBezTo>
                    <a:pt x="10" y="2"/>
                    <a:pt x="7" y="5"/>
                    <a:pt x="6" y="5"/>
                  </a:cubicBezTo>
                  <a:cubicBezTo>
                    <a:pt x="4" y="5"/>
                    <a:pt x="6" y="5"/>
                    <a:pt x="6"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4" name="Freeform 491"/>
            <p:cNvSpPr>
              <a:spLocks/>
            </p:cNvSpPr>
            <p:nvPr/>
          </p:nvSpPr>
          <p:spPr bwMode="auto">
            <a:xfrm>
              <a:off x="15868988" y="3999911"/>
              <a:ext cx="57323" cy="19114"/>
            </a:xfrm>
            <a:custGeom>
              <a:avLst/>
              <a:gdLst>
                <a:gd name="T0" fmla="*/ 6 w 6"/>
                <a:gd name="T1" fmla="*/ 1 h 2"/>
                <a:gd name="T2" fmla="*/ 0 w 6"/>
                <a:gd name="T3" fmla="*/ 1 h 2"/>
                <a:gd name="T4" fmla="*/ 6 w 6"/>
                <a:gd name="T5" fmla="*/ 1 h 2"/>
              </a:gdLst>
              <a:ahLst/>
              <a:cxnLst>
                <a:cxn ang="0">
                  <a:pos x="T0" y="T1"/>
                </a:cxn>
                <a:cxn ang="0">
                  <a:pos x="T2" y="T3"/>
                </a:cxn>
                <a:cxn ang="0">
                  <a:pos x="T4" y="T5"/>
                </a:cxn>
              </a:cxnLst>
              <a:rect l="0" t="0" r="r" b="b"/>
              <a:pathLst>
                <a:path w="6" h="2">
                  <a:moveTo>
                    <a:pt x="6" y="1"/>
                  </a:moveTo>
                  <a:cubicBezTo>
                    <a:pt x="6" y="2"/>
                    <a:pt x="0" y="2"/>
                    <a:pt x="0" y="1"/>
                  </a:cubicBezTo>
                  <a:cubicBezTo>
                    <a:pt x="0" y="0"/>
                    <a:pt x="6" y="0"/>
                    <a:pt x="6"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5" name="Freeform 492"/>
            <p:cNvSpPr>
              <a:spLocks/>
            </p:cNvSpPr>
            <p:nvPr/>
          </p:nvSpPr>
          <p:spPr bwMode="auto">
            <a:xfrm>
              <a:off x="15346696" y="4805855"/>
              <a:ext cx="54139" cy="38227"/>
            </a:xfrm>
            <a:custGeom>
              <a:avLst/>
              <a:gdLst>
                <a:gd name="T0" fmla="*/ 5 w 6"/>
                <a:gd name="T1" fmla="*/ 4 h 4"/>
                <a:gd name="T2" fmla="*/ 2 w 6"/>
                <a:gd name="T3" fmla="*/ 1 h 4"/>
                <a:gd name="T4" fmla="*/ 5 w 6"/>
                <a:gd name="T5" fmla="*/ 4 h 4"/>
              </a:gdLst>
              <a:ahLst/>
              <a:cxnLst>
                <a:cxn ang="0">
                  <a:pos x="T0" y="T1"/>
                </a:cxn>
                <a:cxn ang="0">
                  <a:pos x="T2" y="T3"/>
                </a:cxn>
                <a:cxn ang="0">
                  <a:pos x="T4" y="T5"/>
                </a:cxn>
              </a:cxnLst>
              <a:rect l="0" t="0" r="r" b="b"/>
              <a:pathLst>
                <a:path w="6" h="4">
                  <a:moveTo>
                    <a:pt x="5" y="4"/>
                  </a:moveTo>
                  <a:cubicBezTo>
                    <a:pt x="4" y="4"/>
                    <a:pt x="0" y="3"/>
                    <a:pt x="2" y="1"/>
                  </a:cubicBezTo>
                  <a:cubicBezTo>
                    <a:pt x="5" y="0"/>
                    <a:pt x="6" y="4"/>
                    <a:pt x="5"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6" name="Freeform 493"/>
            <p:cNvSpPr>
              <a:spLocks/>
            </p:cNvSpPr>
            <p:nvPr/>
          </p:nvSpPr>
          <p:spPr bwMode="auto">
            <a:xfrm>
              <a:off x="12098282" y="6892386"/>
              <a:ext cx="54139" cy="101936"/>
            </a:xfrm>
            <a:custGeom>
              <a:avLst/>
              <a:gdLst>
                <a:gd name="T0" fmla="*/ 5 w 6"/>
                <a:gd name="T1" fmla="*/ 1 h 11"/>
                <a:gd name="T2" fmla="*/ 5 w 6"/>
                <a:gd name="T3" fmla="*/ 7 h 11"/>
                <a:gd name="T4" fmla="*/ 3 w 6"/>
                <a:gd name="T5" fmla="*/ 10 h 11"/>
                <a:gd name="T6" fmla="*/ 1 w 6"/>
                <a:gd name="T7" fmla="*/ 4 h 11"/>
                <a:gd name="T8" fmla="*/ 5 w 6"/>
                <a:gd name="T9" fmla="*/ 1 h 11"/>
                <a:gd name="T10" fmla="*/ 5 w 6"/>
                <a:gd name="T11" fmla="*/ 1 h 11"/>
              </a:gdLst>
              <a:ahLst/>
              <a:cxnLst>
                <a:cxn ang="0">
                  <a:pos x="T0" y="T1"/>
                </a:cxn>
                <a:cxn ang="0">
                  <a:pos x="T2" y="T3"/>
                </a:cxn>
                <a:cxn ang="0">
                  <a:pos x="T4" y="T5"/>
                </a:cxn>
                <a:cxn ang="0">
                  <a:pos x="T6" y="T7"/>
                </a:cxn>
                <a:cxn ang="0">
                  <a:pos x="T8" y="T9"/>
                </a:cxn>
                <a:cxn ang="0">
                  <a:pos x="T10" y="T11"/>
                </a:cxn>
              </a:cxnLst>
              <a:rect l="0" t="0" r="r" b="b"/>
              <a:pathLst>
                <a:path w="6" h="11">
                  <a:moveTo>
                    <a:pt x="5" y="1"/>
                  </a:moveTo>
                  <a:cubicBezTo>
                    <a:pt x="5" y="3"/>
                    <a:pt x="6" y="5"/>
                    <a:pt x="5" y="7"/>
                  </a:cubicBezTo>
                  <a:cubicBezTo>
                    <a:pt x="4" y="8"/>
                    <a:pt x="5" y="11"/>
                    <a:pt x="3" y="10"/>
                  </a:cubicBezTo>
                  <a:cubicBezTo>
                    <a:pt x="1" y="8"/>
                    <a:pt x="0" y="6"/>
                    <a:pt x="1" y="4"/>
                  </a:cubicBezTo>
                  <a:cubicBezTo>
                    <a:pt x="1" y="3"/>
                    <a:pt x="5" y="0"/>
                    <a:pt x="5" y="1"/>
                  </a:cubicBezTo>
                  <a:cubicBezTo>
                    <a:pt x="5" y="2"/>
                    <a:pt x="5" y="0"/>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7" name="Freeform 494"/>
            <p:cNvSpPr>
              <a:spLocks/>
            </p:cNvSpPr>
            <p:nvPr/>
          </p:nvSpPr>
          <p:spPr bwMode="auto">
            <a:xfrm>
              <a:off x="12079173" y="6984768"/>
              <a:ext cx="82803" cy="140163"/>
            </a:xfrm>
            <a:custGeom>
              <a:avLst/>
              <a:gdLst>
                <a:gd name="T0" fmla="*/ 7 w 9"/>
                <a:gd name="T1" fmla="*/ 3 h 15"/>
                <a:gd name="T2" fmla="*/ 5 w 9"/>
                <a:gd name="T3" fmla="*/ 2 h 15"/>
                <a:gd name="T4" fmla="*/ 0 w 9"/>
                <a:gd name="T5" fmla="*/ 2 h 15"/>
                <a:gd name="T6" fmla="*/ 1 w 9"/>
                <a:gd name="T7" fmla="*/ 8 h 15"/>
                <a:gd name="T8" fmla="*/ 2 w 9"/>
                <a:gd name="T9" fmla="*/ 13 h 15"/>
                <a:gd name="T10" fmla="*/ 4 w 9"/>
                <a:gd name="T11" fmla="*/ 14 h 15"/>
                <a:gd name="T12" fmla="*/ 8 w 9"/>
                <a:gd name="T13" fmla="*/ 10 h 15"/>
                <a:gd name="T14" fmla="*/ 7 w 9"/>
                <a:gd name="T15" fmla="*/ 3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5">
                  <a:moveTo>
                    <a:pt x="7" y="3"/>
                  </a:moveTo>
                  <a:cubicBezTo>
                    <a:pt x="6" y="3"/>
                    <a:pt x="7" y="0"/>
                    <a:pt x="5" y="2"/>
                  </a:cubicBezTo>
                  <a:cubicBezTo>
                    <a:pt x="2" y="4"/>
                    <a:pt x="3" y="4"/>
                    <a:pt x="0" y="2"/>
                  </a:cubicBezTo>
                  <a:cubicBezTo>
                    <a:pt x="0" y="2"/>
                    <a:pt x="1" y="8"/>
                    <a:pt x="1" y="8"/>
                  </a:cubicBezTo>
                  <a:cubicBezTo>
                    <a:pt x="2" y="10"/>
                    <a:pt x="2" y="11"/>
                    <a:pt x="2" y="13"/>
                  </a:cubicBezTo>
                  <a:cubicBezTo>
                    <a:pt x="2" y="14"/>
                    <a:pt x="2" y="15"/>
                    <a:pt x="4" y="14"/>
                  </a:cubicBezTo>
                  <a:cubicBezTo>
                    <a:pt x="6" y="13"/>
                    <a:pt x="8" y="13"/>
                    <a:pt x="8" y="10"/>
                  </a:cubicBezTo>
                  <a:cubicBezTo>
                    <a:pt x="8" y="9"/>
                    <a:pt x="9" y="3"/>
                    <a:pt x="7"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8" name="Freeform 495"/>
            <p:cNvSpPr>
              <a:spLocks/>
            </p:cNvSpPr>
            <p:nvPr/>
          </p:nvSpPr>
          <p:spPr bwMode="auto">
            <a:xfrm>
              <a:off x="12273444" y="7153601"/>
              <a:ext cx="149680" cy="92380"/>
            </a:xfrm>
            <a:custGeom>
              <a:avLst/>
              <a:gdLst>
                <a:gd name="T0" fmla="*/ 5 w 16"/>
                <a:gd name="T1" fmla="*/ 1 h 10"/>
                <a:gd name="T2" fmla="*/ 0 w 16"/>
                <a:gd name="T3" fmla="*/ 2 h 10"/>
                <a:gd name="T4" fmla="*/ 3 w 16"/>
                <a:gd name="T5" fmla="*/ 5 h 10"/>
                <a:gd name="T6" fmla="*/ 8 w 16"/>
                <a:gd name="T7" fmla="*/ 7 h 10"/>
                <a:gd name="T8" fmla="*/ 14 w 16"/>
                <a:gd name="T9" fmla="*/ 8 h 10"/>
                <a:gd name="T10" fmla="*/ 13 w 16"/>
                <a:gd name="T11" fmla="*/ 4 h 10"/>
                <a:gd name="T12" fmla="*/ 15 w 16"/>
                <a:gd name="T13" fmla="*/ 1 h 10"/>
                <a:gd name="T14" fmla="*/ 11 w 16"/>
                <a:gd name="T15" fmla="*/ 1 h 10"/>
                <a:gd name="T16" fmla="*/ 5 w 16"/>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0">
                  <a:moveTo>
                    <a:pt x="5" y="1"/>
                  </a:moveTo>
                  <a:cubicBezTo>
                    <a:pt x="4" y="1"/>
                    <a:pt x="1" y="1"/>
                    <a:pt x="0" y="2"/>
                  </a:cubicBezTo>
                  <a:cubicBezTo>
                    <a:pt x="0" y="3"/>
                    <a:pt x="2" y="4"/>
                    <a:pt x="3" y="5"/>
                  </a:cubicBezTo>
                  <a:cubicBezTo>
                    <a:pt x="5" y="5"/>
                    <a:pt x="7" y="6"/>
                    <a:pt x="8" y="7"/>
                  </a:cubicBezTo>
                  <a:cubicBezTo>
                    <a:pt x="10" y="8"/>
                    <a:pt x="12" y="10"/>
                    <a:pt x="14" y="8"/>
                  </a:cubicBezTo>
                  <a:cubicBezTo>
                    <a:pt x="16" y="7"/>
                    <a:pt x="12" y="6"/>
                    <a:pt x="13" y="4"/>
                  </a:cubicBezTo>
                  <a:cubicBezTo>
                    <a:pt x="13" y="4"/>
                    <a:pt x="16" y="2"/>
                    <a:pt x="15" y="1"/>
                  </a:cubicBezTo>
                  <a:cubicBezTo>
                    <a:pt x="15" y="0"/>
                    <a:pt x="11" y="1"/>
                    <a:pt x="11" y="1"/>
                  </a:cubicBezTo>
                  <a:cubicBezTo>
                    <a:pt x="9" y="2"/>
                    <a:pt x="7"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79" name="Freeform 496"/>
            <p:cNvSpPr>
              <a:spLocks/>
            </p:cNvSpPr>
            <p:nvPr/>
          </p:nvSpPr>
          <p:spPr bwMode="auto">
            <a:xfrm>
              <a:off x="13161977" y="7284208"/>
              <a:ext cx="121018" cy="66896"/>
            </a:xfrm>
            <a:custGeom>
              <a:avLst/>
              <a:gdLst>
                <a:gd name="T0" fmla="*/ 12 w 13"/>
                <a:gd name="T1" fmla="*/ 1 h 7"/>
                <a:gd name="T2" fmla="*/ 10 w 13"/>
                <a:gd name="T3" fmla="*/ 2 h 7"/>
                <a:gd name="T4" fmla="*/ 10 w 13"/>
                <a:gd name="T5" fmla="*/ 5 h 7"/>
                <a:gd name="T6" fmla="*/ 6 w 13"/>
                <a:gd name="T7" fmla="*/ 6 h 7"/>
                <a:gd name="T8" fmla="*/ 2 w 13"/>
                <a:gd name="T9" fmla="*/ 6 h 7"/>
                <a:gd name="T10" fmla="*/ 5 w 13"/>
                <a:gd name="T11" fmla="*/ 3 h 7"/>
                <a:gd name="T12" fmla="*/ 12 w 13"/>
                <a:gd name="T13" fmla="*/ 1 h 7"/>
                <a:gd name="T14" fmla="*/ 12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12" y="1"/>
                  </a:moveTo>
                  <a:cubicBezTo>
                    <a:pt x="12" y="1"/>
                    <a:pt x="10" y="2"/>
                    <a:pt x="10" y="2"/>
                  </a:cubicBezTo>
                  <a:cubicBezTo>
                    <a:pt x="9" y="3"/>
                    <a:pt x="10" y="5"/>
                    <a:pt x="10" y="5"/>
                  </a:cubicBezTo>
                  <a:cubicBezTo>
                    <a:pt x="9" y="5"/>
                    <a:pt x="7" y="5"/>
                    <a:pt x="6" y="6"/>
                  </a:cubicBezTo>
                  <a:cubicBezTo>
                    <a:pt x="4" y="7"/>
                    <a:pt x="3" y="7"/>
                    <a:pt x="2" y="6"/>
                  </a:cubicBezTo>
                  <a:cubicBezTo>
                    <a:pt x="0" y="4"/>
                    <a:pt x="4" y="3"/>
                    <a:pt x="5" y="3"/>
                  </a:cubicBezTo>
                  <a:cubicBezTo>
                    <a:pt x="7" y="3"/>
                    <a:pt x="10" y="2"/>
                    <a:pt x="12" y="1"/>
                  </a:cubicBezTo>
                  <a:cubicBezTo>
                    <a:pt x="13" y="0"/>
                    <a:pt x="11" y="2"/>
                    <a:pt x="1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0" name="Freeform 497"/>
            <p:cNvSpPr>
              <a:spLocks/>
            </p:cNvSpPr>
            <p:nvPr/>
          </p:nvSpPr>
          <p:spPr bwMode="auto">
            <a:xfrm>
              <a:off x="12760705" y="7293764"/>
              <a:ext cx="140127" cy="38227"/>
            </a:xfrm>
            <a:custGeom>
              <a:avLst/>
              <a:gdLst>
                <a:gd name="T0" fmla="*/ 8 w 15"/>
                <a:gd name="T1" fmla="*/ 4 h 4"/>
                <a:gd name="T2" fmla="*/ 1 w 15"/>
                <a:gd name="T3" fmla="*/ 1 h 4"/>
                <a:gd name="T4" fmla="*/ 7 w 15"/>
                <a:gd name="T5" fmla="*/ 1 h 4"/>
                <a:gd name="T6" fmla="*/ 15 w 15"/>
                <a:gd name="T7" fmla="*/ 2 h 4"/>
                <a:gd name="T8" fmla="*/ 13 w 15"/>
                <a:gd name="T9" fmla="*/ 3 h 4"/>
                <a:gd name="T10" fmla="*/ 8 w 15"/>
                <a:gd name="T11" fmla="*/ 4 h 4"/>
                <a:gd name="T12" fmla="*/ 8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8" y="4"/>
                  </a:moveTo>
                  <a:cubicBezTo>
                    <a:pt x="7" y="4"/>
                    <a:pt x="0" y="2"/>
                    <a:pt x="1" y="1"/>
                  </a:cubicBezTo>
                  <a:cubicBezTo>
                    <a:pt x="1" y="0"/>
                    <a:pt x="7" y="1"/>
                    <a:pt x="7" y="1"/>
                  </a:cubicBezTo>
                  <a:cubicBezTo>
                    <a:pt x="10" y="2"/>
                    <a:pt x="12" y="2"/>
                    <a:pt x="15" y="2"/>
                  </a:cubicBezTo>
                  <a:cubicBezTo>
                    <a:pt x="15" y="2"/>
                    <a:pt x="13" y="3"/>
                    <a:pt x="13" y="3"/>
                  </a:cubicBezTo>
                  <a:cubicBezTo>
                    <a:pt x="12" y="4"/>
                    <a:pt x="10" y="4"/>
                    <a:pt x="8" y="4"/>
                  </a:cubicBezTo>
                  <a:cubicBezTo>
                    <a:pt x="6" y="4"/>
                    <a:pt x="9" y="4"/>
                    <a:pt x="8"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1" name="Freeform 498"/>
            <p:cNvSpPr>
              <a:spLocks/>
            </p:cNvSpPr>
            <p:nvPr/>
          </p:nvSpPr>
          <p:spPr bwMode="auto">
            <a:xfrm>
              <a:off x="12693826" y="5917609"/>
              <a:ext cx="66879" cy="66896"/>
            </a:xfrm>
            <a:custGeom>
              <a:avLst/>
              <a:gdLst>
                <a:gd name="T0" fmla="*/ 1 w 7"/>
                <a:gd name="T1" fmla="*/ 4 h 7"/>
                <a:gd name="T2" fmla="*/ 1 w 7"/>
                <a:gd name="T3" fmla="*/ 1 h 7"/>
                <a:gd name="T4" fmla="*/ 7 w 7"/>
                <a:gd name="T5" fmla="*/ 1 h 7"/>
                <a:gd name="T6" fmla="*/ 1 w 7"/>
                <a:gd name="T7" fmla="*/ 4 h 7"/>
                <a:gd name="T8" fmla="*/ 1 w 7"/>
                <a:gd name="T9" fmla="*/ 4 h 7"/>
              </a:gdLst>
              <a:ahLst/>
              <a:cxnLst>
                <a:cxn ang="0">
                  <a:pos x="T0" y="T1"/>
                </a:cxn>
                <a:cxn ang="0">
                  <a:pos x="T2" y="T3"/>
                </a:cxn>
                <a:cxn ang="0">
                  <a:pos x="T4" y="T5"/>
                </a:cxn>
                <a:cxn ang="0">
                  <a:pos x="T6" y="T7"/>
                </a:cxn>
                <a:cxn ang="0">
                  <a:pos x="T8" y="T9"/>
                </a:cxn>
              </a:cxnLst>
              <a:rect l="0" t="0" r="r" b="b"/>
              <a:pathLst>
                <a:path w="7" h="7">
                  <a:moveTo>
                    <a:pt x="1" y="4"/>
                  </a:moveTo>
                  <a:cubicBezTo>
                    <a:pt x="1" y="3"/>
                    <a:pt x="0" y="1"/>
                    <a:pt x="1" y="1"/>
                  </a:cubicBezTo>
                  <a:cubicBezTo>
                    <a:pt x="2" y="1"/>
                    <a:pt x="7" y="0"/>
                    <a:pt x="7" y="1"/>
                  </a:cubicBezTo>
                  <a:cubicBezTo>
                    <a:pt x="7" y="2"/>
                    <a:pt x="2" y="6"/>
                    <a:pt x="1" y="4"/>
                  </a:cubicBezTo>
                  <a:cubicBezTo>
                    <a:pt x="1" y="1"/>
                    <a:pt x="2" y="7"/>
                    <a:pt x="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2" name="Freeform 499"/>
            <p:cNvSpPr>
              <a:spLocks/>
            </p:cNvSpPr>
            <p:nvPr/>
          </p:nvSpPr>
          <p:spPr bwMode="auto">
            <a:xfrm>
              <a:off x="12703380" y="5892125"/>
              <a:ext cx="47770" cy="25484"/>
            </a:xfrm>
            <a:custGeom>
              <a:avLst/>
              <a:gdLst>
                <a:gd name="T0" fmla="*/ 3 w 5"/>
                <a:gd name="T1" fmla="*/ 2 h 3"/>
                <a:gd name="T2" fmla="*/ 0 w 5"/>
                <a:gd name="T3" fmla="*/ 1 h 3"/>
                <a:gd name="T4" fmla="*/ 4 w 5"/>
                <a:gd name="T5" fmla="*/ 1 h 3"/>
                <a:gd name="T6" fmla="*/ 3 w 5"/>
                <a:gd name="T7" fmla="*/ 2 h 3"/>
                <a:gd name="T8" fmla="*/ 3 w 5"/>
                <a:gd name="T9" fmla="*/ 2 h 3"/>
              </a:gdLst>
              <a:ahLst/>
              <a:cxnLst>
                <a:cxn ang="0">
                  <a:pos x="T0" y="T1"/>
                </a:cxn>
                <a:cxn ang="0">
                  <a:pos x="T2" y="T3"/>
                </a:cxn>
                <a:cxn ang="0">
                  <a:pos x="T4" y="T5"/>
                </a:cxn>
                <a:cxn ang="0">
                  <a:pos x="T6" y="T7"/>
                </a:cxn>
                <a:cxn ang="0">
                  <a:pos x="T8" y="T9"/>
                </a:cxn>
              </a:cxnLst>
              <a:rect l="0" t="0" r="r" b="b"/>
              <a:pathLst>
                <a:path w="5" h="3">
                  <a:moveTo>
                    <a:pt x="3" y="2"/>
                  </a:moveTo>
                  <a:cubicBezTo>
                    <a:pt x="2" y="2"/>
                    <a:pt x="0" y="1"/>
                    <a:pt x="0" y="1"/>
                  </a:cubicBezTo>
                  <a:cubicBezTo>
                    <a:pt x="0" y="1"/>
                    <a:pt x="4" y="0"/>
                    <a:pt x="4" y="1"/>
                  </a:cubicBezTo>
                  <a:cubicBezTo>
                    <a:pt x="5" y="2"/>
                    <a:pt x="4" y="3"/>
                    <a:pt x="3" y="2"/>
                  </a:cubicBezTo>
                  <a:cubicBezTo>
                    <a:pt x="1" y="2"/>
                    <a:pt x="5" y="3"/>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3" name="Freeform 500"/>
            <p:cNvSpPr>
              <a:spLocks/>
            </p:cNvSpPr>
            <p:nvPr/>
          </p:nvSpPr>
          <p:spPr bwMode="auto">
            <a:xfrm>
              <a:off x="12509111" y="5955834"/>
              <a:ext cx="54139" cy="92380"/>
            </a:xfrm>
            <a:custGeom>
              <a:avLst/>
              <a:gdLst>
                <a:gd name="T0" fmla="*/ 6 w 6"/>
                <a:gd name="T1" fmla="*/ 2 h 10"/>
                <a:gd name="T2" fmla="*/ 3 w 6"/>
                <a:gd name="T3" fmla="*/ 9 h 10"/>
                <a:gd name="T4" fmla="*/ 6 w 6"/>
                <a:gd name="T5" fmla="*/ 2 h 10"/>
                <a:gd name="T6" fmla="*/ 6 w 6"/>
                <a:gd name="T7" fmla="*/ 2 h 10"/>
              </a:gdLst>
              <a:ahLst/>
              <a:cxnLst>
                <a:cxn ang="0">
                  <a:pos x="T0" y="T1"/>
                </a:cxn>
                <a:cxn ang="0">
                  <a:pos x="T2" y="T3"/>
                </a:cxn>
                <a:cxn ang="0">
                  <a:pos x="T4" y="T5"/>
                </a:cxn>
                <a:cxn ang="0">
                  <a:pos x="T6" y="T7"/>
                </a:cxn>
              </a:cxnLst>
              <a:rect l="0" t="0" r="r" b="b"/>
              <a:pathLst>
                <a:path w="6" h="10">
                  <a:moveTo>
                    <a:pt x="6" y="2"/>
                  </a:moveTo>
                  <a:cubicBezTo>
                    <a:pt x="6" y="0"/>
                    <a:pt x="0" y="10"/>
                    <a:pt x="3" y="9"/>
                  </a:cubicBezTo>
                  <a:cubicBezTo>
                    <a:pt x="4" y="9"/>
                    <a:pt x="6" y="3"/>
                    <a:pt x="6" y="2"/>
                  </a:cubicBezTo>
                  <a:cubicBezTo>
                    <a:pt x="6" y="1"/>
                    <a:pt x="6" y="3"/>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4" name="Freeform 501"/>
            <p:cNvSpPr>
              <a:spLocks/>
            </p:cNvSpPr>
            <p:nvPr/>
          </p:nvSpPr>
          <p:spPr bwMode="auto">
            <a:xfrm>
              <a:off x="12591917" y="5796557"/>
              <a:ext cx="38217" cy="38227"/>
            </a:xfrm>
            <a:custGeom>
              <a:avLst/>
              <a:gdLst>
                <a:gd name="T0" fmla="*/ 3 w 4"/>
                <a:gd name="T1" fmla="*/ 3 h 4"/>
                <a:gd name="T2" fmla="*/ 1 w 4"/>
                <a:gd name="T3" fmla="*/ 1 h 4"/>
                <a:gd name="T4" fmla="*/ 3 w 4"/>
                <a:gd name="T5" fmla="*/ 0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3"/>
                    <a:pt x="0" y="2"/>
                    <a:pt x="1" y="1"/>
                  </a:cubicBezTo>
                  <a:cubicBezTo>
                    <a:pt x="2" y="1"/>
                    <a:pt x="3" y="0"/>
                    <a:pt x="3" y="0"/>
                  </a:cubicBezTo>
                  <a:cubicBezTo>
                    <a:pt x="4" y="0"/>
                    <a:pt x="4" y="2"/>
                    <a:pt x="3" y="3"/>
                  </a:cubicBezTo>
                  <a:cubicBezTo>
                    <a:pt x="2" y="4"/>
                    <a:pt x="4" y="2"/>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5" name="Freeform 502"/>
            <p:cNvSpPr>
              <a:spLocks/>
            </p:cNvSpPr>
            <p:nvPr/>
          </p:nvSpPr>
          <p:spPr bwMode="auto">
            <a:xfrm>
              <a:off x="12219302" y="6086441"/>
              <a:ext cx="54139" cy="86010"/>
            </a:xfrm>
            <a:custGeom>
              <a:avLst/>
              <a:gdLst>
                <a:gd name="T0" fmla="*/ 6 w 6"/>
                <a:gd name="T1" fmla="*/ 2 h 9"/>
                <a:gd name="T2" fmla="*/ 6 w 6"/>
                <a:gd name="T3" fmla="*/ 4 h 9"/>
                <a:gd name="T4" fmla="*/ 5 w 6"/>
                <a:gd name="T5" fmla="*/ 9 h 9"/>
                <a:gd name="T6" fmla="*/ 0 w 6"/>
                <a:gd name="T7" fmla="*/ 3 h 9"/>
                <a:gd name="T8" fmla="*/ 3 w 6"/>
                <a:gd name="T9" fmla="*/ 3 h 9"/>
                <a:gd name="T10" fmla="*/ 6 w 6"/>
                <a:gd name="T11" fmla="*/ 2 h 9"/>
                <a:gd name="T12" fmla="*/ 6 w 6"/>
                <a:gd name="T13" fmla="*/ 2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6" y="2"/>
                  </a:moveTo>
                  <a:cubicBezTo>
                    <a:pt x="6" y="1"/>
                    <a:pt x="6" y="4"/>
                    <a:pt x="6" y="4"/>
                  </a:cubicBezTo>
                  <a:cubicBezTo>
                    <a:pt x="6" y="6"/>
                    <a:pt x="6" y="8"/>
                    <a:pt x="5" y="9"/>
                  </a:cubicBezTo>
                  <a:cubicBezTo>
                    <a:pt x="5" y="9"/>
                    <a:pt x="0" y="5"/>
                    <a:pt x="0" y="3"/>
                  </a:cubicBezTo>
                  <a:cubicBezTo>
                    <a:pt x="0" y="3"/>
                    <a:pt x="2" y="2"/>
                    <a:pt x="3" y="3"/>
                  </a:cubicBezTo>
                  <a:cubicBezTo>
                    <a:pt x="4" y="4"/>
                    <a:pt x="5" y="4"/>
                    <a:pt x="6" y="2"/>
                  </a:cubicBezTo>
                  <a:cubicBezTo>
                    <a:pt x="6" y="0"/>
                    <a:pt x="6" y="3"/>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6" name="Freeform 503"/>
            <p:cNvSpPr>
              <a:spLocks/>
            </p:cNvSpPr>
            <p:nvPr/>
          </p:nvSpPr>
          <p:spPr bwMode="auto">
            <a:xfrm>
              <a:off x="12152426" y="6105555"/>
              <a:ext cx="76432" cy="76452"/>
            </a:xfrm>
            <a:custGeom>
              <a:avLst/>
              <a:gdLst>
                <a:gd name="T0" fmla="*/ 6 w 8"/>
                <a:gd name="T1" fmla="*/ 7 h 8"/>
                <a:gd name="T2" fmla="*/ 1 w 8"/>
                <a:gd name="T3" fmla="*/ 4 h 8"/>
                <a:gd name="T4" fmla="*/ 6 w 8"/>
                <a:gd name="T5" fmla="*/ 7 h 8"/>
                <a:gd name="T6" fmla="*/ 6 w 8"/>
                <a:gd name="T7" fmla="*/ 7 h 8"/>
              </a:gdLst>
              <a:ahLst/>
              <a:cxnLst>
                <a:cxn ang="0">
                  <a:pos x="T0" y="T1"/>
                </a:cxn>
                <a:cxn ang="0">
                  <a:pos x="T2" y="T3"/>
                </a:cxn>
                <a:cxn ang="0">
                  <a:pos x="T4" y="T5"/>
                </a:cxn>
                <a:cxn ang="0">
                  <a:pos x="T6" y="T7"/>
                </a:cxn>
              </a:cxnLst>
              <a:rect l="0" t="0" r="r" b="b"/>
              <a:pathLst>
                <a:path w="8" h="8">
                  <a:moveTo>
                    <a:pt x="6" y="7"/>
                  </a:moveTo>
                  <a:cubicBezTo>
                    <a:pt x="5" y="8"/>
                    <a:pt x="0" y="5"/>
                    <a:pt x="1" y="4"/>
                  </a:cubicBezTo>
                  <a:cubicBezTo>
                    <a:pt x="3" y="0"/>
                    <a:pt x="8" y="5"/>
                    <a:pt x="6" y="7"/>
                  </a:cubicBezTo>
                  <a:cubicBezTo>
                    <a:pt x="5" y="8"/>
                    <a:pt x="7" y="6"/>
                    <a:pt x="6"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7" name="Freeform 504"/>
            <p:cNvSpPr>
              <a:spLocks/>
            </p:cNvSpPr>
            <p:nvPr/>
          </p:nvSpPr>
          <p:spPr bwMode="auto">
            <a:xfrm>
              <a:off x="11818028" y="7070776"/>
              <a:ext cx="44586" cy="35042"/>
            </a:xfrm>
            <a:custGeom>
              <a:avLst/>
              <a:gdLst>
                <a:gd name="T0" fmla="*/ 4 w 5"/>
                <a:gd name="T1" fmla="*/ 2 h 4"/>
                <a:gd name="T2" fmla="*/ 3 w 5"/>
                <a:gd name="T3" fmla="*/ 3 h 4"/>
                <a:gd name="T4" fmla="*/ 0 w 5"/>
                <a:gd name="T5" fmla="*/ 2 h 4"/>
                <a:gd name="T6" fmla="*/ 4 w 5"/>
                <a:gd name="T7" fmla="*/ 0 h 4"/>
                <a:gd name="T8" fmla="*/ 4 w 5"/>
                <a:gd name="T9" fmla="*/ 2 h 4"/>
                <a:gd name="T10" fmla="*/ 4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4" y="2"/>
                  </a:moveTo>
                  <a:cubicBezTo>
                    <a:pt x="5" y="1"/>
                    <a:pt x="4" y="4"/>
                    <a:pt x="3" y="3"/>
                  </a:cubicBezTo>
                  <a:cubicBezTo>
                    <a:pt x="3" y="3"/>
                    <a:pt x="0" y="2"/>
                    <a:pt x="0" y="2"/>
                  </a:cubicBezTo>
                  <a:cubicBezTo>
                    <a:pt x="0" y="2"/>
                    <a:pt x="3" y="0"/>
                    <a:pt x="4" y="0"/>
                  </a:cubicBezTo>
                  <a:cubicBezTo>
                    <a:pt x="4" y="0"/>
                    <a:pt x="3" y="2"/>
                    <a:pt x="4" y="2"/>
                  </a:cubicBezTo>
                  <a:cubicBezTo>
                    <a:pt x="5" y="1"/>
                    <a:pt x="3" y="2"/>
                    <a:pt x="4"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8" name="Freeform 505"/>
            <p:cNvSpPr>
              <a:spLocks/>
            </p:cNvSpPr>
            <p:nvPr/>
          </p:nvSpPr>
          <p:spPr bwMode="auto">
            <a:xfrm>
              <a:off x="11359426" y="5927165"/>
              <a:ext cx="57323" cy="57338"/>
            </a:xfrm>
            <a:custGeom>
              <a:avLst/>
              <a:gdLst>
                <a:gd name="T0" fmla="*/ 5 w 6"/>
                <a:gd name="T1" fmla="*/ 1 h 6"/>
                <a:gd name="T2" fmla="*/ 4 w 6"/>
                <a:gd name="T3" fmla="*/ 5 h 6"/>
                <a:gd name="T4" fmla="*/ 1 w 6"/>
                <a:gd name="T5" fmla="*/ 5 h 6"/>
                <a:gd name="T6" fmla="*/ 5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4" y="3"/>
                    <a:pt x="4" y="5"/>
                  </a:cubicBezTo>
                  <a:cubicBezTo>
                    <a:pt x="3" y="6"/>
                    <a:pt x="2" y="6"/>
                    <a:pt x="1" y="5"/>
                  </a:cubicBezTo>
                  <a:cubicBezTo>
                    <a:pt x="0" y="4"/>
                    <a:pt x="5" y="0"/>
                    <a:pt x="5" y="1"/>
                  </a:cubicBezTo>
                  <a:cubicBezTo>
                    <a:pt x="6" y="2"/>
                    <a:pt x="5" y="0"/>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89" name="Freeform 506"/>
            <p:cNvSpPr>
              <a:spLocks/>
            </p:cNvSpPr>
            <p:nvPr/>
          </p:nvSpPr>
          <p:spPr bwMode="auto">
            <a:xfrm>
              <a:off x="11388093" y="5994061"/>
              <a:ext cx="28662" cy="28669"/>
            </a:xfrm>
            <a:custGeom>
              <a:avLst/>
              <a:gdLst>
                <a:gd name="T0" fmla="*/ 3 w 3"/>
                <a:gd name="T1" fmla="*/ 1 h 3"/>
                <a:gd name="T2" fmla="*/ 0 w 3"/>
                <a:gd name="T3" fmla="*/ 2 h 3"/>
                <a:gd name="T4" fmla="*/ 2 w 3"/>
                <a:gd name="T5" fmla="*/ 3 h 3"/>
                <a:gd name="T6" fmla="*/ 3 w 3"/>
                <a:gd name="T7" fmla="*/ 1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2" y="1"/>
                    <a:pt x="0" y="1"/>
                    <a:pt x="0" y="2"/>
                  </a:cubicBezTo>
                  <a:cubicBezTo>
                    <a:pt x="0" y="3"/>
                    <a:pt x="2" y="3"/>
                    <a:pt x="2" y="3"/>
                  </a:cubicBezTo>
                  <a:cubicBezTo>
                    <a:pt x="3" y="3"/>
                    <a:pt x="3" y="0"/>
                    <a:pt x="3" y="1"/>
                  </a:cubicBezTo>
                  <a:cubicBezTo>
                    <a:pt x="2" y="1"/>
                    <a:pt x="3" y="1"/>
                    <a:pt x="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0" name="Freeform 507"/>
            <p:cNvSpPr>
              <a:spLocks/>
            </p:cNvSpPr>
            <p:nvPr/>
          </p:nvSpPr>
          <p:spPr bwMode="auto">
            <a:xfrm>
              <a:off x="11416754" y="6022733"/>
              <a:ext cx="15924"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1" name="Freeform 508"/>
            <p:cNvSpPr>
              <a:spLocks/>
            </p:cNvSpPr>
            <p:nvPr/>
          </p:nvSpPr>
          <p:spPr bwMode="auto">
            <a:xfrm>
              <a:off x="11416754" y="6048217"/>
              <a:ext cx="9553" cy="19114"/>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2"/>
                    <a:pt x="0" y="2"/>
                  </a:cubicBezTo>
                  <a:cubicBezTo>
                    <a:pt x="1" y="2"/>
                    <a:pt x="1"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2" name="Freeform 509"/>
            <p:cNvSpPr>
              <a:spLocks/>
            </p:cNvSpPr>
            <p:nvPr/>
          </p:nvSpPr>
          <p:spPr bwMode="auto">
            <a:xfrm>
              <a:off x="11416754" y="6067328"/>
              <a:ext cx="15924" cy="9556"/>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3" name="Freeform 510"/>
            <p:cNvSpPr>
              <a:spLocks/>
            </p:cNvSpPr>
            <p:nvPr/>
          </p:nvSpPr>
          <p:spPr bwMode="auto">
            <a:xfrm>
              <a:off x="11490002" y="6207491"/>
              <a:ext cx="9553" cy="19114"/>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2"/>
                    <a:pt x="0" y="2"/>
                  </a:cubicBezTo>
                  <a:cubicBezTo>
                    <a:pt x="0" y="2"/>
                    <a:pt x="1" y="0"/>
                    <a:pt x="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4" name="Freeform 511"/>
            <p:cNvSpPr>
              <a:spLocks/>
            </p:cNvSpPr>
            <p:nvPr/>
          </p:nvSpPr>
          <p:spPr bwMode="auto">
            <a:xfrm>
              <a:off x="11630131" y="5787002"/>
              <a:ext cx="19109" cy="38227"/>
            </a:xfrm>
            <a:custGeom>
              <a:avLst/>
              <a:gdLst>
                <a:gd name="T0" fmla="*/ 1 w 2"/>
                <a:gd name="T1" fmla="*/ 4 h 4"/>
                <a:gd name="T2" fmla="*/ 2 w 2"/>
                <a:gd name="T3" fmla="*/ 1 h 4"/>
                <a:gd name="T4" fmla="*/ 1 w 2"/>
                <a:gd name="T5" fmla="*/ 4 h 4"/>
                <a:gd name="T6" fmla="*/ 1 w 2"/>
                <a:gd name="T7" fmla="*/ 4 h 4"/>
              </a:gdLst>
              <a:ahLst/>
              <a:cxnLst>
                <a:cxn ang="0">
                  <a:pos x="T0" y="T1"/>
                </a:cxn>
                <a:cxn ang="0">
                  <a:pos x="T2" y="T3"/>
                </a:cxn>
                <a:cxn ang="0">
                  <a:pos x="T4" y="T5"/>
                </a:cxn>
                <a:cxn ang="0">
                  <a:pos x="T6" y="T7"/>
                </a:cxn>
              </a:cxnLst>
              <a:rect l="0" t="0" r="r" b="b"/>
              <a:pathLst>
                <a:path w="2" h="4">
                  <a:moveTo>
                    <a:pt x="1" y="4"/>
                  </a:moveTo>
                  <a:cubicBezTo>
                    <a:pt x="0" y="3"/>
                    <a:pt x="0" y="1"/>
                    <a:pt x="2" y="1"/>
                  </a:cubicBezTo>
                  <a:cubicBezTo>
                    <a:pt x="2" y="0"/>
                    <a:pt x="2" y="4"/>
                    <a:pt x="1" y="4"/>
                  </a:cubicBezTo>
                  <a:cubicBezTo>
                    <a:pt x="0" y="3"/>
                    <a:pt x="1" y="4"/>
                    <a:pt x="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5" name="Freeform 512"/>
            <p:cNvSpPr>
              <a:spLocks/>
            </p:cNvSpPr>
            <p:nvPr/>
          </p:nvSpPr>
          <p:spPr bwMode="auto">
            <a:xfrm>
              <a:off x="8260699" y="11747159"/>
              <a:ext cx="111465" cy="57338"/>
            </a:xfrm>
            <a:custGeom>
              <a:avLst/>
              <a:gdLst>
                <a:gd name="T0" fmla="*/ 10 w 12"/>
                <a:gd name="T1" fmla="*/ 3 h 6"/>
                <a:gd name="T2" fmla="*/ 8 w 12"/>
                <a:gd name="T3" fmla="*/ 2 h 6"/>
                <a:gd name="T4" fmla="*/ 5 w 12"/>
                <a:gd name="T5" fmla="*/ 2 h 6"/>
                <a:gd name="T6" fmla="*/ 3 w 12"/>
                <a:gd name="T7" fmla="*/ 1 h 6"/>
                <a:gd name="T8" fmla="*/ 0 w 12"/>
                <a:gd name="T9" fmla="*/ 3 h 6"/>
                <a:gd name="T10" fmla="*/ 2 w 12"/>
                <a:gd name="T11" fmla="*/ 5 h 6"/>
                <a:gd name="T12" fmla="*/ 6 w 12"/>
                <a:gd name="T13" fmla="*/ 5 h 6"/>
                <a:gd name="T14" fmla="*/ 11 w 12"/>
                <a:gd name="T15" fmla="*/ 3 h 6"/>
                <a:gd name="T16" fmla="*/ 10 w 12"/>
                <a:gd name="T17" fmla="*/ 3 h 6"/>
                <a:gd name="T18" fmla="*/ 10 w 12"/>
                <a:gd name="T1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6">
                  <a:moveTo>
                    <a:pt x="10" y="3"/>
                  </a:moveTo>
                  <a:cubicBezTo>
                    <a:pt x="9" y="3"/>
                    <a:pt x="9" y="2"/>
                    <a:pt x="8" y="2"/>
                  </a:cubicBezTo>
                  <a:cubicBezTo>
                    <a:pt x="7" y="2"/>
                    <a:pt x="6" y="2"/>
                    <a:pt x="5" y="2"/>
                  </a:cubicBezTo>
                  <a:cubicBezTo>
                    <a:pt x="4" y="2"/>
                    <a:pt x="4" y="0"/>
                    <a:pt x="3" y="1"/>
                  </a:cubicBezTo>
                  <a:cubicBezTo>
                    <a:pt x="3" y="1"/>
                    <a:pt x="0" y="3"/>
                    <a:pt x="0" y="3"/>
                  </a:cubicBezTo>
                  <a:cubicBezTo>
                    <a:pt x="0" y="3"/>
                    <a:pt x="2" y="5"/>
                    <a:pt x="2" y="5"/>
                  </a:cubicBezTo>
                  <a:cubicBezTo>
                    <a:pt x="3" y="6"/>
                    <a:pt x="5" y="5"/>
                    <a:pt x="6" y="5"/>
                  </a:cubicBezTo>
                  <a:cubicBezTo>
                    <a:pt x="7" y="5"/>
                    <a:pt x="11" y="4"/>
                    <a:pt x="11" y="3"/>
                  </a:cubicBezTo>
                  <a:cubicBezTo>
                    <a:pt x="10" y="3"/>
                    <a:pt x="10" y="3"/>
                    <a:pt x="10" y="3"/>
                  </a:cubicBezTo>
                  <a:cubicBezTo>
                    <a:pt x="9" y="3"/>
                    <a:pt x="12" y="2"/>
                    <a:pt x="10"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6" name="Freeform 513"/>
            <p:cNvSpPr>
              <a:spLocks/>
            </p:cNvSpPr>
            <p:nvPr/>
          </p:nvSpPr>
          <p:spPr bwMode="auto">
            <a:xfrm>
              <a:off x="8251144" y="11804497"/>
              <a:ext cx="82803" cy="57338"/>
            </a:xfrm>
            <a:custGeom>
              <a:avLst/>
              <a:gdLst>
                <a:gd name="T0" fmla="*/ 7 w 9"/>
                <a:gd name="T1" fmla="*/ 3 h 6"/>
                <a:gd name="T2" fmla="*/ 0 w 9"/>
                <a:gd name="T3" fmla="*/ 1 h 6"/>
                <a:gd name="T4" fmla="*/ 2 w 9"/>
                <a:gd name="T5" fmla="*/ 2 h 6"/>
                <a:gd name="T6" fmla="*/ 1 w 9"/>
                <a:gd name="T7" fmla="*/ 5 h 6"/>
                <a:gd name="T8" fmla="*/ 3 w 9"/>
                <a:gd name="T9" fmla="*/ 5 h 6"/>
                <a:gd name="T10" fmla="*/ 4 w 9"/>
                <a:gd name="T11" fmla="*/ 5 h 6"/>
                <a:gd name="T12" fmla="*/ 7 w 9"/>
                <a:gd name="T13" fmla="*/ 3 h 6"/>
                <a:gd name="T14" fmla="*/ 7 w 9"/>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6">
                  <a:moveTo>
                    <a:pt x="7" y="3"/>
                  </a:moveTo>
                  <a:cubicBezTo>
                    <a:pt x="7" y="2"/>
                    <a:pt x="0" y="0"/>
                    <a:pt x="0" y="1"/>
                  </a:cubicBezTo>
                  <a:cubicBezTo>
                    <a:pt x="0" y="1"/>
                    <a:pt x="2" y="2"/>
                    <a:pt x="2" y="2"/>
                  </a:cubicBezTo>
                  <a:cubicBezTo>
                    <a:pt x="3" y="3"/>
                    <a:pt x="1" y="4"/>
                    <a:pt x="1" y="5"/>
                  </a:cubicBezTo>
                  <a:cubicBezTo>
                    <a:pt x="1" y="6"/>
                    <a:pt x="3" y="5"/>
                    <a:pt x="3" y="5"/>
                  </a:cubicBezTo>
                  <a:cubicBezTo>
                    <a:pt x="4" y="4"/>
                    <a:pt x="3" y="5"/>
                    <a:pt x="4" y="5"/>
                  </a:cubicBezTo>
                  <a:cubicBezTo>
                    <a:pt x="5" y="6"/>
                    <a:pt x="9" y="4"/>
                    <a:pt x="7" y="3"/>
                  </a:cubicBezTo>
                  <a:cubicBezTo>
                    <a:pt x="6" y="2"/>
                    <a:pt x="8" y="3"/>
                    <a:pt x="7"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7" name="Freeform 514"/>
            <p:cNvSpPr>
              <a:spLocks/>
            </p:cNvSpPr>
            <p:nvPr/>
          </p:nvSpPr>
          <p:spPr bwMode="auto">
            <a:xfrm>
              <a:off x="8241593" y="11731231"/>
              <a:ext cx="73248" cy="44598"/>
            </a:xfrm>
            <a:custGeom>
              <a:avLst/>
              <a:gdLst>
                <a:gd name="T0" fmla="*/ 6 w 8"/>
                <a:gd name="T1" fmla="*/ 0 h 5"/>
                <a:gd name="T2" fmla="*/ 3 w 8"/>
                <a:gd name="T3" fmla="*/ 1 h 5"/>
                <a:gd name="T4" fmla="*/ 0 w 8"/>
                <a:gd name="T5" fmla="*/ 1 h 5"/>
                <a:gd name="T6" fmla="*/ 0 w 8"/>
                <a:gd name="T7" fmla="*/ 3 h 5"/>
                <a:gd name="T8" fmla="*/ 5 w 8"/>
                <a:gd name="T9" fmla="*/ 2 h 5"/>
                <a:gd name="T10" fmla="*/ 6 w 8"/>
                <a:gd name="T11" fmla="*/ 0 h 5"/>
                <a:gd name="T12" fmla="*/ 6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6" y="0"/>
                  </a:moveTo>
                  <a:cubicBezTo>
                    <a:pt x="5" y="0"/>
                    <a:pt x="4" y="1"/>
                    <a:pt x="3" y="1"/>
                  </a:cubicBezTo>
                  <a:cubicBezTo>
                    <a:pt x="2" y="0"/>
                    <a:pt x="0" y="1"/>
                    <a:pt x="0" y="1"/>
                  </a:cubicBezTo>
                  <a:cubicBezTo>
                    <a:pt x="1" y="0"/>
                    <a:pt x="0" y="4"/>
                    <a:pt x="0" y="3"/>
                  </a:cubicBezTo>
                  <a:cubicBezTo>
                    <a:pt x="1" y="5"/>
                    <a:pt x="4" y="3"/>
                    <a:pt x="5" y="2"/>
                  </a:cubicBezTo>
                  <a:cubicBezTo>
                    <a:pt x="6" y="2"/>
                    <a:pt x="8" y="0"/>
                    <a:pt x="6" y="0"/>
                  </a:cubicBezTo>
                  <a:cubicBezTo>
                    <a:pt x="5" y="0"/>
                    <a:pt x="8" y="0"/>
                    <a:pt x="6"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8" name="Freeform 515"/>
            <p:cNvSpPr>
              <a:spLocks/>
            </p:cNvSpPr>
            <p:nvPr/>
          </p:nvSpPr>
          <p:spPr bwMode="auto">
            <a:xfrm>
              <a:off x="8203376" y="11766272"/>
              <a:ext cx="76432" cy="47785"/>
            </a:xfrm>
            <a:custGeom>
              <a:avLst/>
              <a:gdLst>
                <a:gd name="T0" fmla="*/ 7 w 8"/>
                <a:gd name="T1" fmla="*/ 4 h 5"/>
                <a:gd name="T2" fmla="*/ 1 w 8"/>
                <a:gd name="T3" fmla="*/ 1 h 5"/>
                <a:gd name="T4" fmla="*/ 7 w 8"/>
                <a:gd name="T5" fmla="*/ 4 h 5"/>
              </a:gdLst>
              <a:ahLst/>
              <a:cxnLst>
                <a:cxn ang="0">
                  <a:pos x="T0" y="T1"/>
                </a:cxn>
                <a:cxn ang="0">
                  <a:pos x="T2" y="T3"/>
                </a:cxn>
                <a:cxn ang="0">
                  <a:pos x="T4" y="T5"/>
                </a:cxn>
              </a:cxnLst>
              <a:rect l="0" t="0" r="r" b="b"/>
              <a:pathLst>
                <a:path w="8" h="5">
                  <a:moveTo>
                    <a:pt x="7" y="4"/>
                  </a:moveTo>
                  <a:cubicBezTo>
                    <a:pt x="6" y="3"/>
                    <a:pt x="0" y="0"/>
                    <a:pt x="1" y="1"/>
                  </a:cubicBezTo>
                  <a:cubicBezTo>
                    <a:pt x="2" y="2"/>
                    <a:pt x="8" y="5"/>
                    <a:pt x="7"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199" name="Freeform 516"/>
            <p:cNvSpPr>
              <a:spLocks/>
            </p:cNvSpPr>
            <p:nvPr/>
          </p:nvSpPr>
          <p:spPr bwMode="auto">
            <a:xfrm>
              <a:off x="8184267" y="11702559"/>
              <a:ext cx="28662" cy="28669"/>
            </a:xfrm>
            <a:custGeom>
              <a:avLst/>
              <a:gdLst>
                <a:gd name="T0" fmla="*/ 2 w 3"/>
                <a:gd name="T1" fmla="*/ 2 h 3"/>
                <a:gd name="T2" fmla="*/ 0 w 3"/>
                <a:gd name="T3" fmla="*/ 1 h 3"/>
                <a:gd name="T4" fmla="*/ 2 w 3"/>
                <a:gd name="T5" fmla="*/ 2 h 3"/>
                <a:gd name="T6" fmla="*/ 2 w 3"/>
                <a:gd name="T7" fmla="*/ 2 h 3"/>
              </a:gdLst>
              <a:ahLst/>
              <a:cxnLst>
                <a:cxn ang="0">
                  <a:pos x="T0" y="T1"/>
                </a:cxn>
                <a:cxn ang="0">
                  <a:pos x="T2" y="T3"/>
                </a:cxn>
                <a:cxn ang="0">
                  <a:pos x="T4" y="T5"/>
                </a:cxn>
                <a:cxn ang="0">
                  <a:pos x="T6" y="T7"/>
                </a:cxn>
              </a:cxnLst>
              <a:rect l="0" t="0" r="r" b="b"/>
              <a:pathLst>
                <a:path w="3" h="3">
                  <a:moveTo>
                    <a:pt x="2" y="2"/>
                  </a:moveTo>
                  <a:cubicBezTo>
                    <a:pt x="2" y="3"/>
                    <a:pt x="1" y="2"/>
                    <a:pt x="0" y="1"/>
                  </a:cubicBezTo>
                  <a:cubicBezTo>
                    <a:pt x="0" y="0"/>
                    <a:pt x="3" y="0"/>
                    <a:pt x="2" y="2"/>
                  </a:cubicBezTo>
                  <a:cubicBezTo>
                    <a:pt x="2" y="3"/>
                    <a:pt x="2" y="1"/>
                    <a:pt x="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0" name="Freeform 517"/>
            <p:cNvSpPr>
              <a:spLocks/>
            </p:cNvSpPr>
            <p:nvPr/>
          </p:nvSpPr>
          <p:spPr bwMode="auto">
            <a:xfrm>
              <a:off x="8184267" y="11626107"/>
              <a:ext cx="66879" cy="66896"/>
            </a:xfrm>
            <a:custGeom>
              <a:avLst/>
              <a:gdLst>
                <a:gd name="T0" fmla="*/ 5 w 7"/>
                <a:gd name="T1" fmla="*/ 2 h 7"/>
                <a:gd name="T2" fmla="*/ 4 w 7"/>
                <a:gd name="T3" fmla="*/ 0 h 7"/>
                <a:gd name="T4" fmla="*/ 2 w 7"/>
                <a:gd name="T5" fmla="*/ 1 h 7"/>
                <a:gd name="T6" fmla="*/ 0 w 7"/>
                <a:gd name="T7" fmla="*/ 1 h 7"/>
                <a:gd name="T8" fmla="*/ 2 w 7"/>
                <a:gd name="T9" fmla="*/ 4 h 7"/>
                <a:gd name="T10" fmla="*/ 0 w 7"/>
                <a:gd name="T11" fmla="*/ 6 h 7"/>
                <a:gd name="T12" fmla="*/ 3 w 7"/>
                <a:gd name="T13" fmla="*/ 5 h 7"/>
                <a:gd name="T14" fmla="*/ 4 w 7"/>
                <a:gd name="T15" fmla="*/ 2 h 7"/>
                <a:gd name="T16" fmla="*/ 4 w 7"/>
                <a:gd name="T17" fmla="*/ 4 h 7"/>
                <a:gd name="T18" fmla="*/ 6 w 7"/>
                <a:gd name="T19" fmla="*/ 2 h 7"/>
                <a:gd name="T20" fmla="*/ 5 w 7"/>
                <a:gd name="T21" fmla="*/ 2 h 7"/>
                <a:gd name="T22" fmla="*/ 5 w 7"/>
                <a:gd name="T2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7">
                  <a:moveTo>
                    <a:pt x="5" y="2"/>
                  </a:moveTo>
                  <a:cubicBezTo>
                    <a:pt x="5" y="1"/>
                    <a:pt x="4" y="1"/>
                    <a:pt x="4" y="0"/>
                  </a:cubicBezTo>
                  <a:cubicBezTo>
                    <a:pt x="3" y="0"/>
                    <a:pt x="1" y="0"/>
                    <a:pt x="2" y="1"/>
                  </a:cubicBezTo>
                  <a:cubicBezTo>
                    <a:pt x="4" y="3"/>
                    <a:pt x="1" y="2"/>
                    <a:pt x="0" y="1"/>
                  </a:cubicBezTo>
                  <a:cubicBezTo>
                    <a:pt x="1" y="3"/>
                    <a:pt x="2" y="3"/>
                    <a:pt x="2" y="4"/>
                  </a:cubicBezTo>
                  <a:cubicBezTo>
                    <a:pt x="3" y="6"/>
                    <a:pt x="1" y="5"/>
                    <a:pt x="0" y="6"/>
                  </a:cubicBezTo>
                  <a:cubicBezTo>
                    <a:pt x="0" y="7"/>
                    <a:pt x="4" y="6"/>
                    <a:pt x="3" y="5"/>
                  </a:cubicBezTo>
                  <a:cubicBezTo>
                    <a:pt x="3" y="5"/>
                    <a:pt x="4" y="3"/>
                    <a:pt x="4" y="2"/>
                  </a:cubicBezTo>
                  <a:cubicBezTo>
                    <a:pt x="4" y="2"/>
                    <a:pt x="4" y="3"/>
                    <a:pt x="4" y="4"/>
                  </a:cubicBezTo>
                  <a:cubicBezTo>
                    <a:pt x="4" y="3"/>
                    <a:pt x="6" y="2"/>
                    <a:pt x="6" y="2"/>
                  </a:cubicBezTo>
                  <a:cubicBezTo>
                    <a:pt x="6" y="2"/>
                    <a:pt x="6" y="2"/>
                    <a:pt x="5" y="2"/>
                  </a:cubicBezTo>
                  <a:cubicBezTo>
                    <a:pt x="5" y="1"/>
                    <a:pt x="7" y="2"/>
                    <a:pt x="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1" name="Freeform 518"/>
            <p:cNvSpPr>
              <a:spLocks/>
            </p:cNvSpPr>
            <p:nvPr/>
          </p:nvSpPr>
          <p:spPr bwMode="auto">
            <a:xfrm>
              <a:off x="8174712" y="11505057"/>
              <a:ext cx="47770" cy="101936"/>
            </a:xfrm>
            <a:custGeom>
              <a:avLst/>
              <a:gdLst>
                <a:gd name="T0" fmla="*/ 5 w 5"/>
                <a:gd name="T1" fmla="*/ 7 h 11"/>
                <a:gd name="T2" fmla="*/ 2 w 5"/>
                <a:gd name="T3" fmla="*/ 2 h 11"/>
                <a:gd name="T4" fmla="*/ 1 w 5"/>
                <a:gd name="T5" fmla="*/ 6 h 11"/>
                <a:gd name="T6" fmla="*/ 0 w 5"/>
                <a:gd name="T7" fmla="*/ 9 h 11"/>
                <a:gd name="T8" fmla="*/ 2 w 5"/>
                <a:gd name="T9" fmla="*/ 7 h 11"/>
                <a:gd name="T10" fmla="*/ 5 w 5"/>
                <a:gd name="T11" fmla="*/ 7 h 11"/>
                <a:gd name="T12" fmla="*/ 5 w 5"/>
                <a:gd name="T13" fmla="*/ 7 h 11"/>
              </a:gdLst>
              <a:ahLst/>
              <a:cxnLst>
                <a:cxn ang="0">
                  <a:pos x="T0" y="T1"/>
                </a:cxn>
                <a:cxn ang="0">
                  <a:pos x="T2" y="T3"/>
                </a:cxn>
                <a:cxn ang="0">
                  <a:pos x="T4" y="T5"/>
                </a:cxn>
                <a:cxn ang="0">
                  <a:pos x="T6" y="T7"/>
                </a:cxn>
                <a:cxn ang="0">
                  <a:pos x="T8" y="T9"/>
                </a:cxn>
                <a:cxn ang="0">
                  <a:pos x="T10" y="T11"/>
                </a:cxn>
                <a:cxn ang="0">
                  <a:pos x="T12" y="T13"/>
                </a:cxn>
              </a:cxnLst>
              <a:rect l="0" t="0" r="r" b="b"/>
              <a:pathLst>
                <a:path w="5" h="11">
                  <a:moveTo>
                    <a:pt x="5" y="7"/>
                  </a:moveTo>
                  <a:cubicBezTo>
                    <a:pt x="5" y="6"/>
                    <a:pt x="4" y="0"/>
                    <a:pt x="2" y="2"/>
                  </a:cubicBezTo>
                  <a:cubicBezTo>
                    <a:pt x="2" y="3"/>
                    <a:pt x="3" y="6"/>
                    <a:pt x="1" y="6"/>
                  </a:cubicBezTo>
                  <a:cubicBezTo>
                    <a:pt x="0" y="6"/>
                    <a:pt x="0" y="7"/>
                    <a:pt x="0" y="9"/>
                  </a:cubicBezTo>
                  <a:cubicBezTo>
                    <a:pt x="1" y="9"/>
                    <a:pt x="2" y="7"/>
                    <a:pt x="2" y="7"/>
                  </a:cubicBezTo>
                  <a:cubicBezTo>
                    <a:pt x="1" y="7"/>
                    <a:pt x="5" y="11"/>
                    <a:pt x="5" y="7"/>
                  </a:cubicBezTo>
                  <a:cubicBezTo>
                    <a:pt x="5" y="6"/>
                    <a:pt x="5" y="8"/>
                    <a:pt x="5"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2" name="Freeform 519"/>
            <p:cNvSpPr>
              <a:spLocks/>
            </p:cNvSpPr>
            <p:nvPr/>
          </p:nvSpPr>
          <p:spPr bwMode="auto">
            <a:xfrm>
              <a:off x="8165159" y="11587880"/>
              <a:ext cx="28662" cy="57338"/>
            </a:xfrm>
            <a:custGeom>
              <a:avLst/>
              <a:gdLst>
                <a:gd name="T0" fmla="*/ 3 w 3"/>
                <a:gd name="T1" fmla="*/ 2 h 6"/>
                <a:gd name="T2" fmla="*/ 1 w 3"/>
                <a:gd name="T3" fmla="*/ 6 h 6"/>
                <a:gd name="T4" fmla="*/ 3 w 3"/>
                <a:gd name="T5" fmla="*/ 2 h 6"/>
                <a:gd name="T6" fmla="*/ 3 w 3"/>
                <a:gd name="T7" fmla="*/ 2 h 6"/>
              </a:gdLst>
              <a:ahLst/>
              <a:cxnLst>
                <a:cxn ang="0">
                  <a:pos x="T0" y="T1"/>
                </a:cxn>
                <a:cxn ang="0">
                  <a:pos x="T2" y="T3"/>
                </a:cxn>
                <a:cxn ang="0">
                  <a:pos x="T4" y="T5"/>
                </a:cxn>
                <a:cxn ang="0">
                  <a:pos x="T6" y="T7"/>
                </a:cxn>
              </a:cxnLst>
              <a:rect l="0" t="0" r="r" b="b"/>
              <a:pathLst>
                <a:path w="3" h="6">
                  <a:moveTo>
                    <a:pt x="3" y="2"/>
                  </a:moveTo>
                  <a:cubicBezTo>
                    <a:pt x="2" y="0"/>
                    <a:pt x="0" y="5"/>
                    <a:pt x="1" y="6"/>
                  </a:cubicBezTo>
                  <a:cubicBezTo>
                    <a:pt x="0" y="5"/>
                    <a:pt x="3" y="3"/>
                    <a:pt x="3" y="2"/>
                  </a:cubicBezTo>
                  <a:cubicBezTo>
                    <a:pt x="2" y="1"/>
                    <a:pt x="3"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3" name="Freeform 520"/>
            <p:cNvSpPr>
              <a:spLocks/>
            </p:cNvSpPr>
            <p:nvPr/>
          </p:nvSpPr>
          <p:spPr bwMode="auto">
            <a:xfrm>
              <a:off x="8165159" y="11466830"/>
              <a:ext cx="47770" cy="66896"/>
            </a:xfrm>
            <a:custGeom>
              <a:avLst/>
              <a:gdLst>
                <a:gd name="T0" fmla="*/ 4 w 5"/>
                <a:gd name="T1" fmla="*/ 2 h 7"/>
                <a:gd name="T2" fmla="*/ 3 w 5"/>
                <a:gd name="T3" fmla="*/ 0 h 7"/>
                <a:gd name="T4" fmla="*/ 2 w 5"/>
                <a:gd name="T5" fmla="*/ 3 h 7"/>
                <a:gd name="T6" fmla="*/ 1 w 5"/>
                <a:gd name="T7" fmla="*/ 2 h 7"/>
                <a:gd name="T8" fmla="*/ 0 w 5"/>
                <a:gd name="T9" fmla="*/ 5 h 7"/>
                <a:gd name="T10" fmla="*/ 2 w 5"/>
                <a:gd name="T11" fmla="*/ 7 h 7"/>
                <a:gd name="T12" fmla="*/ 5 w 5"/>
                <a:gd name="T13" fmla="*/ 5 h 7"/>
                <a:gd name="T14" fmla="*/ 4 w 5"/>
                <a:gd name="T15" fmla="*/ 2 h 7"/>
                <a:gd name="T16" fmla="*/ 4 w 5"/>
                <a:gd name="T1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7">
                  <a:moveTo>
                    <a:pt x="4" y="2"/>
                  </a:moveTo>
                  <a:cubicBezTo>
                    <a:pt x="3" y="3"/>
                    <a:pt x="3" y="0"/>
                    <a:pt x="3" y="0"/>
                  </a:cubicBezTo>
                  <a:cubicBezTo>
                    <a:pt x="3" y="0"/>
                    <a:pt x="3" y="3"/>
                    <a:pt x="2" y="3"/>
                  </a:cubicBezTo>
                  <a:cubicBezTo>
                    <a:pt x="2" y="3"/>
                    <a:pt x="2" y="2"/>
                    <a:pt x="1" y="2"/>
                  </a:cubicBezTo>
                  <a:cubicBezTo>
                    <a:pt x="2" y="2"/>
                    <a:pt x="0" y="5"/>
                    <a:pt x="0" y="5"/>
                  </a:cubicBezTo>
                  <a:cubicBezTo>
                    <a:pt x="0" y="4"/>
                    <a:pt x="4" y="5"/>
                    <a:pt x="2" y="7"/>
                  </a:cubicBezTo>
                  <a:cubicBezTo>
                    <a:pt x="3" y="6"/>
                    <a:pt x="5" y="6"/>
                    <a:pt x="5" y="5"/>
                  </a:cubicBezTo>
                  <a:cubicBezTo>
                    <a:pt x="5" y="4"/>
                    <a:pt x="4" y="1"/>
                    <a:pt x="4" y="2"/>
                  </a:cubicBezTo>
                  <a:cubicBezTo>
                    <a:pt x="3" y="3"/>
                    <a:pt x="4" y="1"/>
                    <a:pt x="4"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4" name="Freeform 521"/>
            <p:cNvSpPr>
              <a:spLocks/>
            </p:cNvSpPr>
            <p:nvPr/>
          </p:nvSpPr>
          <p:spPr bwMode="auto">
            <a:xfrm>
              <a:off x="8212931" y="11282067"/>
              <a:ext cx="47770" cy="44598"/>
            </a:xfrm>
            <a:custGeom>
              <a:avLst/>
              <a:gdLst>
                <a:gd name="T0" fmla="*/ 3 w 5"/>
                <a:gd name="T1" fmla="*/ 4 h 5"/>
                <a:gd name="T2" fmla="*/ 3 w 5"/>
                <a:gd name="T3" fmla="*/ 0 h 5"/>
                <a:gd name="T4" fmla="*/ 0 w 5"/>
                <a:gd name="T5" fmla="*/ 0 h 5"/>
                <a:gd name="T6" fmla="*/ 2 w 5"/>
                <a:gd name="T7" fmla="*/ 1 h 5"/>
                <a:gd name="T8" fmla="*/ 3 w 5"/>
                <a:gd name="T9" fmla="*/ 4 h 5"/>
                <a:gd name="T10" fmla="*/ 3 w 5"/>
                <a:gd name="T11" fmla="*/ 4 h 5"/>
              </a:gdLst>
              <a:ahLst/>
              <a:cxnLst>
                <a:cxn ang="0">
                  <a:pos x="T0" y="T1"/>
                </a:cxn>
                <a:cxn ang="0">
                  <a:pos x="T2" y="T3"/>
                </a:cxn>
                <a:cxn ang="0">
                  <a:pos x="T4" y="T5"/>
                </a:cxn>
                <a:cxn ang="0">
                  <a:pos x="T6" y="T7"/>
                </a:cxn>
                <a:cxn ang="0">
                  <a:pos x="T8" y="T9"/>
                </a:cxn>
                <a:cxn ang="0">
                  <a:pos x="T10" y="T11"/>
                </a:cxn>
              </a:cxnLst>
              <a:rect l="0" t="0" r="r" b="b"/>
              <a:pathLst>
                <a:path w="5" h="5">
                  <a:moveTo>
                    <a:pt x="3" y="4"/>
                  </a:moveTo>
                  <a:cubicBezTo>
                    <a:pt x="5" y="2"/>
                    <a:pt x="2" y="2"/>
                    <a:pt x="3" y="0"/>
                  </a:cubicBezTo>
                  <a:cubicBezTo>
                    <a:pt x="3" y="0"/>
                    <a:pt x="1" y="0"/>
                    <a:pt x="0" y="0"/>
                  </a:cubicBezTo>
                  <a:cubicBezTo>
                    <a:pt x="0" y="0"/>
                    <a:pt x="2" y="1"/>
                    <a:pt x="2" y="1"/>
                  </a:cubicBezTo>
                  <a:cubicBezTo>
                    <a:pt x="2" y="2"/>
                    <a:pt x="3" y="4"/>
                    <a:pt x="3" y="4"/>
                  </a:cubicBezTo>
                  <a:cubicBezTo>
                    <a:pt x="4" y="3"/>
                    <a:pt x="2" y="5"/>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5" name="Freeform 522"/>
            <p:cNvSpPr>
              <a:spLocks/>
            </p:cNvSpPr>
            <p:nvPr/>
          </p:nvSpPr>
          <p:spPr bwMode="auto">
            <a:xfrm>
              <a:off x="8222485" y="11113235"/>
              <a:ext cx="57323" cy="101936"/>
            </a:xfrm>
            <a:custGeom>
              <a:avLst/>
              <a:gdLst>
                <a:gd name="T0" fmla="*/ 3 w 6"/>
                <a:gd name="T1" fmla="*/ 10 h 11"/>
                <a:gd name="T2" fmla="*/ 0 w 6"/>
                <a:gd name="T3" fmla="*/ 9 h 11"/>
                <a:gd name="T4" fmla="*/ 1 w 6"/>
                <a:gd name="T5" fmla="*/ 2 h 11"/>
                <a:gd name="T6" fmla="*/ 4 w 6"/>
                <a:gd name="T7" fmla="*/ 3 h 11"/>
                <a:gd name="T8" fmla="*/ 3 w 6"/>
                <a:gd name="T9" fmla="*/ 10 h 11"/>
                <a:gd name="T10" fmla="*/ 3 w 6"/>
                <a:gd name="T11" fmla="*/ 10 h 11"/>
              </a:gdLst>
              <a:ahLst/>
              <a:cxnLst>
                <a:cxn ang="0">
                  <a:pos x="T0" y="T1"/>
                </a:cxn>
                <a:cxn ang="0">
                  <a:pos x="T2" y="T3"/>
                </a:cxn>
                <a:cxn ang="0">
                  <a:pos x="T4" y="T5"/>
                </a:cxn>
                <a:cxn ang="0">
                  <a:pos x="T6" y="T7"/>
                </a:cxn>
                <a:cxn ang="0">
                  <a:pos x="T8" y="T9"/>
                </a:cxn>
                <a:cxn ang="0">
                  <a:pos x="T10" y="T11"/>
                </a:cxn>
              </a:cxnLst>
              <a:rect l="0" t="0" r="r" b="b"/>
              <a:pathLst>
                <a:path w="6" h="11">
                  <a:moveTo>
                    <a:pt x="3" y="10"/>
                  </a:moveTo>
                  <a:cubicBezTo>
                    <a:pt x="1" y="11"/>
                    <a:pt x="0" y="11"/>
                    <a:pt x="0" y="9"/>
                  </a:cubicBezTo>
                  <a:cubicBezTo>
                    <a:pt x="1" y="7"/>
                    <a:pt x="1" y="4"/>
                    <a:pt x="1" y="2"/>
                  </a:cubicBezTo>
                  <a:cubicBezTo>
                    <a:pt x="1" y="0"/>
                    <a:pt x="5" y="0"/>
                    <a:pt x="4" y="3"/>
                  </a:cubicBezTo>
                  <a:cubicBezTo>
                    <a:pt x="4" y="5"/>
                    <a:pt x="6" y="8"/>
                    <a:pt x="3" y="10"/>
                  </a:cubicBezTo>
                  <a:cubicBezTo>
                    <a:pt x="2" y="10"/>
                    <a:pt x="4" y="9"/>
                    <a:pt x="3"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6" name="Freeform 523"/>
            <p:cNvSpPr>
              <a:spLocks/>
            </p:cNvSpPr>
            <p:nvPr/>
          </p:nvSpPr>
          <p:spPr bwMode="auto">
            <a:xfrm>
              <a:off x="8410382" y="8462859"/>
              <a:ext cx="44586" cy="38227"/>
            </a:xfrm>
            <a:custGeom>
              <a:avLst/>
              <a:gdLst>
                <a:gd name="T0" fmla="*/ 3 w 5"/>
                <a:gd name="T1" fmla="*/ 3 h 4"/>
                <a:gd name="T2" fmla="*/ 1 w 5"/>
                <a:gd name="T3" fmla="*/ 1 h 4"/>
                <a:gd name="T4" fmla="*/ 3 w 5"/>
                <a:gd name="T5" fmla="*/ 3 h 4"/>
                <a:gd name="T6" fmla="*/ 3 w 5"/>
                <a:gd name="T7" fmla="*/ 3 h 4"/>
              </a:gdLst>
              <a:ahLst/>
              <a:cxnLst>
                <a:cxn ang="0">
                  <a:pos x="T0" y="T1"/>
                </a:cxn>
                <a:cxn ang="0">
                  <a:pos x="T2" y="T3"/>
                </a:cxn>
                <a:cxn ang="0">
                  <a:pos x="T4" y="T5"/>
                </a:cxn>
                <a:cxn ang="0">
                  <a:pos x="T6" y="T7"/>
                </a:cxn>
              </a:cxnLst>
              <a:rect l="0" t="0" r="r" b="b"/>
              <a:pathLst>
                <a:path w="5" h="4">
                  <a:moveTo>
                    <a:pt x="3" y="3"/>
                  </a:moveTo>
                  <a:cubicBezTo>
                    <a:pt x="2" y="4"/>
                    <a:pt x="0" y="3"/>
                    <a:pt x="1" y="1"/>
                  </a:cubicBezTo>
                  <a:cubicBezTo>
                    <a:pt x="1" y="0"/>
                    <a:pt x="5" y="2"/>
                    <a:pt x="3" y="3"/>
                  </a:cubicBezTo>
                  <a:cubicBezTo>
                    <a:pt x="2" y="4"/>
                    <a:pt x="5" y="2"/>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7" name="Freeform 524"/>
            <p:cNvSpPr>
              <a:spLocks/>
            </p:cNvSpPr>
            <p:nvPr/>
          </p:nvSpPr>
          <p:spPr bwMode="auto">
            <a:xfrm>
              <a:off x="8811656" y="8520200"/>
              <a:ext cx="54139" cy="73269"/>
            </a:xfrm>
            <a:custGeom>
              <a:avLst/>
              <a:gdLst>
                <a:gd name="T0" fmla="*/ 1 w 6"/>
                <a:gd name="T1" fmla="*/ 5 h 8"/>
                <a:gd name="T2" fmla="*/ 2 w 6"/>
                <a:gd name="T3" fmla="*/ 4 h 8"/>
                <a:gd name="T4" fmla="*/ 4 w 6"/>
                <a:gd name="T5" fmla="*/ 2 h 8"/>
                <a:gd name="T6" fmla="*/ 1 w 6"/>
                <a:gd name="T7" fmla="*/ 5 h 8"/>
                <a:gd name="T8" fmla="*/ 1 w 6"/>
                <a:gd name="T9" fmla="*/ 5 h 8"/>
              </a:gdLst>
              <a:ahLst/>
              <a:cxnLst>
                <a:cxn ang="0">
                  <a:pos x="T0" y="T1"/>
                </a:cxn>
                <a:cxn ang="0">
                  <a:pos x="T2" y="T3"/>
                </a:cxn>
                <a:cxn ang="0">
                  <a:pos x="T4" y="T5"/>
                </a:cxn>
                <a:cxn ang="0">
                  <a:pos x="T6" y="T7"/>
                </a:cxn>
                <a:cxn ang="0">
                  <a:pos x="T8" y="T9"/>
                </a:cxn>
              </a:cxnLst>
              <a:rect l="0" t="0" r="r" b="b"/>
              <a:pathLst>
                <a:path w="6" h="8">
                  <a:moveTo>
                    <a:pt x="1" y="5"/>
                  </a:moveTo>
                  <a:cubicBezTo>
                    <a:pt x="0" y="4"/>
                    <a:pt x="2" y="4"/>
                    <a:pt x="2" y="4"/>
                  </a:cubicBezTo>
                  <a:cubicBezTo>
                    <a:pt x="3" y="4"/>
                    <a:pt x="3" y="0"/>
                    <a:pt x="4" y="2"/>
                  </a:cubicBezTo>
                  <a:cubicBezTo>
                    <a:pt x="6" y="4"/>
                    <a:pt x="2" y="8"/>
                    <a:pt x="1" y="5"/>
                  </a:cubicBezTo>
                  <a:cubicBezTo>
                    <a:pt x="0" y="4"/>
                    <a:pt x="1" y="6"/>
                    <a:pt x="1"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8" name="Freeform 525"/>
            <p:cNvSpPr>
              <a:spLocks/>
            </p:cNvSpPr>
            <p:nvPr/>
          </p:nvSpPr>
          <p:spPr bwMode="auto">
            <a:xfrm>
              <a:off x="9324397" y="9026702"/>
              <a:ext cx="130574" cy="121050"/>
            </a:xfrm>
            <a:custGeom>
              <a:avLst/>
              <a:gdLst>
                <a:gd name="T0" fmla="*/ 12 w 14"/>
                <a:gd name="T1" fmla="*/ 4 h 13"/>
                <a:gd name="T2" fmla="*/ 10 w 14"/>
                <a:gd name="T3" fmla="*/ 3 h 13"/>
                <a:gd name="T4" fmla="*/ 6 w 14"/>
                <a:gd name="T5" fmla="*/ 1 h 13"/>
                <a:gd name="T6" fmla="*/ 2 w 14"/>
                <a:gd name="T7" fmla="*/ 1 h 13"/>
                <a:gd name="T8" fmla="*/ 1 w 14"/>
                <a:gd name="T9" fmla="*/ 2 h 13"/>
                <a:gd name="T10" fmla="*/ 2 w 14"/>
                <a:gd name="T11" fmla="*/ 4 h 13"/>
                <a:gd name="T12" fmla="*/ 1 w 14"/>
                <a:gd name="T13" fmla="*/ 7 h 13"/>
                <a:gd name="T14" fmla="*/ 2 w 14"/>
                <a:gd name="T15" fmla="*/ 10 h 13"/>
                <a:gd name="T16" fmla="*/ 4 w 14"/>
                <a:gd name="T17" fmla="*/ 10 h 13"/>
                <a:gd name="T18" fmla="*/ 7 w 14"/>
                <a:gd name="T19" fmla="*/ 12 h 13"/>
                <a:gd name="T20" fmla="*/ 10 w 14"/>
                <a:gd name="T21" fmla="*/ 10 h 13"/>
                <a:gd name="T22" fmla="*/ 12 w 14"/>
                <a:gd name="T23" fmla="*/ 4 h 13"/>
                <a:gd name="T24" fmla="*/ 12 w 14"/>
                <a:gd name="T25"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3">
                  <a:moveTo>
                    <a:pt x="12" y="4"/>
                  </a:moveTo>
                  <a:cubicBezTo>
                    <a:pt x="12" y="3"/>
                    <a:pt x="11" y="3"/>
                    <a:pt x="10" y="3"/>
                  </a:cubicBezTo>
                  <a:cubicBezTo>
                    <a:pt x="8" y="2"/>
                    <a:pt x="8" y="1"/>
                    <a:pt x="6" y="1"/>
                  </a:cubicBezTo>
                  <a:cubicBezTo>
                    <a:pt x="5" y="0"/>
                    <a:pt x="3" y="0"/>
                    <a:pt x="2" y="1"/>
                  </a:cubicBezTo>
                  <a:cubicBezTo>
                    <a:pt x="2" y="1"/>
                    <a:pt x="2" y="2"/>
                    <a:pt x="1" y="2"/>
                  </a:cubicBezTo>
                  <a:cubicBezTo>
                    <a:pt x="0" y="4"/>
                    <a:pt x="1" y="3"/>
                    <a:pt x="2" y="4"/>
                  </a:cubicBezTo>
                  <a:cubicBezTo>
                    <a:pt x="2" y="4"/>
                    <a:pt x="1" y="7"/>
                    <a:pt x="1" y="7"/>
                  </a:cubicBezTo>
                  <a:cubicBezTo>
                    <a:pt x="1" y="9"/>
                    <a:pt x="1" y="9"/>
                    <a:pt x="2" y="10"/>
                  </a:cubicBezTo>
                  <a:cubicBezTo>
                    <a:pt x="3" y="11"/>
                    <a:pt x="3" y="10"/>
                    <a:pt x="4" y="10"/>
                  </a:cubicBezTo>
                  <a:cubicBezTo>
                    <a:pt x="6" y="10"/>
                    <a:pt x="5" y="12"/>
                    <a:pt x="7" y="12"/>
                  </a:cubicBezTo>
                  <a:cubicBezTo>
                    <a:pt x="9" y="13"/>
                    <a:pt x="8" y="11"/>
                    <a:pt x="10" y="10"/>
                  </a:cubicBezTo>
                  <a:cubicBezTo>
                    <a:pt x="12" y="8"/>
                    <a:pt x="14" y="7"/>
                    <a:pt x="12" y="4"/>
                  </a:cubicBezTo>
                  <a:cubicBezTo>
                    <a:pt x="12" y="2"/>
                    <a:pt x="14" y="8"/>
                    <a:pt x="12"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09" name="Freeform 526"/>
            <p:cNvSpPr>
              <a:spLocks/>
            </p:cNvSpPr>
            <p:nvPr/>
          </p:nvSpPr>
          <p:spPr bwMode="auto">
            <a:xfrm>
              <a:off x="8560064" y="8163419"/>
              <a:ext cx="92356" cy="38227"/>
            </a:xfrm>
            <a:custGeom>
              <a:avLst/>
              <a:gdLst>
                <a:gd name="T0" fmla="*/ 9 w 10"/>
                <a:gd name="T1" fmla="*/ 2 h 4"/>
                <a:gd name="T2" fmla="*/ 4 w 10"/>
                <a:gd name="T3" fmla="*/ 0 h 4"/>
                <a:gd name="T4" fmla="*/ 1 w 10"/>
                <a:gd name="T5" fmla="*/ 3 h 4"/>
                <a:gd name="T6" fmla="*/ 9 w 10"/>
                <a:gd name="T7" fmla="*/ 2 h 4"/>
                <a:gd name="T8" fmla="*/ 9 w 10"/>
                <a:gd name="T9" fmla="*/ 2 h 4"/>
              </a:gdLst>
              <a:ahLst/>
              <a:cxnLst>
                <a:cxn ang="0">
                  <a:pos x="T0" y="T1"/>
                </a:cxn>
                <a:cxn ang="0">
                  <a:pos x="T2" y="T3"/>
                </a:cxn>
                <a:cxn ang="0">
                  <a:pos x="T4" y="T5"/>
                </a:cxn>
                <a:cxn ang="0">
                  <a:pos x="T6" y="T7"/>
                </a:cxn>
                <a:cxn ang="0">
                  <a:pos x="T8" y="T9"/>
                </a:cxn>
              </a:cxnLst>
              <a:rect l="0" t="0" r="r" b="b"/>
              <a:pathLst>
                <a:path w="10" h="4">
                  <a:moveTo>
                    <a:pt x="9" y="2"/>
                  </a:moveTo>
                  <a:cubicBezTo>
                    <a:pt x="7" y="1"/>
                    <a:pt x="6" y="0"/>
                    <a:pt x="4" y="0"/>
                  </a:cubicBezTo>
                  <a:cubicBezTo>
                    <a:pt x="3" y="0"/>
                    <a:pt x="0" y="1"/>
                    <a:pt x="1" y="3"/>
                  </a:cubicBezTo>
                  <a:cubicBezTo>
                    <a:pt x="2" y="4"/>
                    <a:pt x="9" y="2"/>
                    <a:pt x="9" y="2"/>
                  </a:cubicBezTo>
                  <a:cubicBezTo>
                    <a:pt x="6" y="1"/>
                    <a:pt x="10" y="3"/>
                    <a:pt x="9"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0" name="Freeform 527"/>
            <p:cNvSpPr>
              <a:spLocks/>
            </p:cNvSpPr>
            <p:nvPr/>
          </p:nvSpPr>
          <p:spPr bwMode="auto">
            <a:xfrm>
              <a:off x="8034585" y="8153861"/>
              <a:ext cx="105096" cy="47785"/>
            </a:xfrm>
            <a:custGeom>
              <a:avLst/>
              <a:gdLst>
                <a:gd name="T0" fmla="*/ 10 w 11"/>
                <a:gd name="T1" fmla="*/ 4 h 5"/>
                <a:gd name="T2" fmla="*/ 0 w 11"/>
                <a:gd name="T3" fmla="*/ 2 h 5"/>
                <a:gd name="T4" fmla="*/ 5 w 11"/>
                <a:gd name="T5" fmla="*/ 5 h 5"/>
                <a:gd name="T6" fmla="*/ 10 w 11"/>
                <a:gd name="T7" fmla="*/ 4 h 5"/>
                <a:gd name="T8" fmla="*/ 10 w 11"/>
                <a:gd name="T9" fmla="*/ 4 h 5"/>
              </a:gdLst>
              <a:ahLst/>
              <a:cxnLst>
                <a:cxn ang="0">
                  <a:pos x="T0" y="T1"/>
                </a:cxn>
                <a:cxn ang="0">
                  <a:pos x="T2" y="T3"/>
                </a:cxn>
                <a:cxn ang="0">
                  <a:pos x="T4" y="T5"/>
                </a:cxn>
                <a:cxn ang="0">
                  <a:pos x="T6" y="T7"/>
                </a:cxn>
                <a:cxn ang="0">
                  <a:pos x="T8" y="T9"/>
                </a:cxn>
              </a:cxnLst>
              <a:rect l="0" t="0" r="r" b="b"/>
              <a:pathLst>
                <a:path w="11" h="5">
                  <a:moveTo>
                    <a:pt x="10" y="4"/>
                  </a:moveTo>
                  <a:cubicBezTo>
                    <a:pt x="10" y="1"/>
                    <a:pt x="2" y="0"/>
                    <a:pt x="0" y="2"/>
                  </a:cubicBezTo>
                  <a:cubicBezTo>
                    <a:pt x="0" y="2"/>
                    <a:pt x="4" y="5"/>
                    <a:pt x="5" y="5"/>
                  </a:cubicBezTo>
                  <a:cubicBezTo>
                    <a:pt x="6" y="5"/>
                    <a:pt x="11" y="4"/>
                    <a:pt x="10" y="4"/>
                  </a:cubicBezTo>
                  <a:cubicBezTo>
                    <a:pt x="10" y="3"/>
                    <a:pt x="11" y="5"/>
                    <a:pt x="10"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1" name="Freeform 528"/>
            <p:cNvSpPr>
              <a:spLocks/>
            </p:cNvSpPr>
            <p:nvPr/>
          </p:nvSpPr>
          <p:spPr bwMode="auto">
            <a:xfrm>
              <a:off x="7747963" y="7940431"/>
              <a:ext cx="484077" cy="168835"/>
            </a:xfrm>
            <a:custGeom>
              <a:avLst/>
              <a:gdLst>
                <a:gd name="T0" fmla="*/ 52 w 52"/>
                <a:gd name="T1" fmla="*/ 16 h 18"/>
                <a:gd name="T2" fmla="*/ 41 w 52"/>
                <a:gd name="T3" fmla="*/ 17 h 18"/>
                <a:gd name="T4" fmla="*/ 35 w 52"/>
                <a:gd name="T5" fmla="*/ 17 h 18"/>
                <a:gd name="T6" fmla="*/ 37 w 52"/>
                <a:gd name="T7" fmla="*/ 14 h 18"/>
                <a:gd name="T8" fmla="*/ 32 w 52"/>
                <a:gd name="T9" fmla="*/ 11 h 18"/>
                <a:gd name="T10" fmla="*/ 28 w 52"/>
                <a:gd name="T11" fmla="*/ 8 h 18"/>
                <a:gd name="T12" fmla="*/ 20 w 52"/>
                <a:gd name="T13" fmla="*/ 5 h 18"/>
                <a:gd name="T14" fmla="*/ 14 w 52"/>
                <a:gd name="T15" fmla="*/ 5 h 18"/>
                <a:gd name="T16" fmla="*/ 16 w 52"/>
                <a:gd name="T17" fmla="*/ 3 h 18"/>
                <a:gd name="T18" fmla="*/ 8 w 52"/>
                <a:gd name="T19" fmla="*/ 3 h 18"/>
                <a:gd name="T20" fmla="*/ 0 w 52"/>
                <a:gd name="T21" fmla="*/ 6 h 18"/>
                <a:gd name="T22" fmla="*/ 6 w 52"/>
                <a:gd name="T23" fmla="*/ 2 h 18"/>
                <a:gd name="T24" fmla="*/ 16 w 52"/>
                <a:gd name="T25" fmla="*/ 0 h 18"/>
                <a:gd name="T26" fmla="*/ 24 w 52"/>
                <a:gd name="T27" fmla="*/ 1 h 18"/>
                <a:gd name="T28" fmla="*/ 31 w 52"/>
                <a:gd name="T29" fmla="*/ 4 h 18"/>
                <a:gd name="T30" fmla="*/ 32 w 52"/>
                <a:gd name="T31" fmla="*/ 4 h 18"/>
                <a:gd name="T32" fmla="*/ 34 w 52"/>
                <a:gd name="T33" fmla="*/ 5 h 18"/>
                <a:gd name="T34" fmla="*/ 38 w 52"/>
                <a:gd name="T35" fmla="*/ 8 h 18"/>
                <a:gd name="T36" fmla="*/ 45 w 52"/>
                <a:gd name="T37" fmla="*/ 11 h 18"/>
                <a:gd name="T38" fmla="*/ 52 w 52"/>
                <a:gd name="T39"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2" h="18">
                  <a:moveTo>
                    <a:pt x="52" y="16"/>
                  </a:moveTo>
                  <a:cubicBezTo>
                    <a:pt x="52" y="17"/>
                    <a:pt x="42" y="17"/>
                    <a:pt x="41" y="17"/>
                  </a:cubicBezTo>
                  <a:cubicBezTo>
                    <a:pt x="39" y="17"/>
                    <a:pt x="37" y="18"/>
                    <a:pt x="35" y="17"/>
                  </a:cubicBezTo>
                  <a:cubicBezTo>
                    <a:pt x="34" y="16"/>
                    <a:pt x="41" y="15"/>
                    <a:pt x="37" y="14"/>
                  </a:cubicBezTo>
                  <a:cubicBezTo>
                    <a:pt x="35" y="13"/>
                    <a:pt x="33" y="13"/>
                    <a:pt x="32" y="11"/>
                  </a:cubicBezTo>
                  <a:cubicBezTo>
                    <a:pt x="30" y="9"/>
                    <a:pt x="31" y="8"/>
                    <a:pt x="28" y="8"/>
                  </a:cubicBezTo>
                  <a:cubicBezTo>
                    <a:pt x="24" y="9"/>
                    <a:pt x="23" y="6"/>
                    <a:pt x="20" y="5"/>
                  </a:cubicBezTo>
                  <a:cubicBezTo>
                    <a:pt x="19" y="5"/>
                    <a:pt x="15" y="6"/>
                    <a:pt x="14" y="5"/>
                  </a:cubicBezTo>
                  <a:cubicBezTo>
                    <a:pt x="14" y="4"/>
                    <a:pt x="16" y="4"/>
                    <a:pt x="16" y="3"/>
                  </a:cubicBezTo>
                  <a:cubicBezTo>
                    <a:pt x="16" y="2"/>
                    <a:pt x="9" y="3"/>
                    <a:pt x="8" y="3"/>
                  </a:cubicBezTo>
                  <a:cubicBezTo>
                    <a:pt x="8" y="4"/>
                    <a:pt x="0" y="7"/>
                    <a:pt x="0" y="6"/>
                  </a:cubicBezTo>
                  <a:cubicBezTo>
                    <a:pt x="0" y="4"/>
                    <a:pt x="4" y="2"/>
                    <a:pt x="6" y="2"/>
                  </a:cubicBezTo>
                  <a:cubicBezTo>
                    <a:pt x="9" y="0"/>
                    <a:pt x="12" y="0"/>
                    <a:pt x="16" y="0"/>
                  </a:cubicBezTo>
                  <a:cubicBezTo>
                    <a:pt x="18" y="0"/>
                    <a:pt x="22" y="0"/>
                    <a:pt x="24" y="1"/>
                  </a:cubicBezTo>
                  <a:cubicBezTo>
                    <a:pt x="26" y="2"/>
                    <a:pt x="28" y="4"/>
                    <a:pt x="31" y="4"/>
                  </a:cubicBezTo>
                  <a:cubicBezTo>
                    <a:pt x="31" y="4"/>
                    <a:pt x="31" y="3"/>
                    <a:pt x="32" y="4"/>
                  </a:cubicBezTo>
                  <a:cubicBezTo>
                    <a:pt x="33" y="5"/>
                    <a:pt x="33" y="5"/>
                    <a:pt x="34" y="5"/>
                  </a:cubicBezTo>
                  <a:cubicBezTo>
                    <a:pt x="35" y="6"/>
                    <a:pt x="37" y="7"/>
                    <a:pt x="38" y="8"/>
                  </a:cubicBezTo>
                  <a:cubicBezTo>
                    <a:pt x="40" y="9"/>
                    <a:pt x="44" y="9"/>
                    <a:pt x="45" y="11"/>
                  </a:cubicBezTo>
                  <a:cubicBezTo>
                    <a:pt x="47" y="13"/>
                    <a:pt x="52" y="13"/>
                    <a:pt x="52"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2" name="Freeform 529"/>
            <p:cNvSpPr>
              <a:spLocks/>
            </p:cNvSpPr>
            <p:nvPr/>
          </p:nvSpPr>
          <p:spPr bwMode="auto">
            <a:xfrm>
              <a:off x="8034585" y="7838493"/>
              <a:ext cx="38217" cy="35042"/>
            </a:xfrm>
            <a:custGeom>
              <a:avLst/>
              <a:gdLst>
                <a:gd name="T0" fmla="*/ 2 w 4"/>
                <a:gd name="T1" fmla="*/ 4 h 4"/>
                <a:gd name="T2" fmla="*/ 1 w 4"/>
                <a:gd name="T3" fmla="*/ 0 h 4"/>
                <a:gd name="T4" fmla="*/ 2 w 4"/>
                <a:gd name="T5" fmla="*/ 4 h 4"/>
                <a:gd name="T6" fmla="*/ 2 w 4"/>
                <a:gd name="T7" fmla="*/ 4 h 4"/>
              </a:gdLst>
              <a:ahLst/>
              <a:cxnLst>
                <a:cxn ang="0">
                  <a:pos x="T0" y="T1"/>
                </a:cxn>
                <a:cxn ang="0">
                  <a:pos x="T2" y="T3"/>
                </a:cxn>
                <a:cxn ang="0">
                  <a:pos x="T4" y="T5"/>
                </a:cxn>
                <a:cxn ang="0">
                  <a:pos x="T6" y="T7"/>
                </a:cxn>
              </a:cxnLst>
              <a:rect l="0" t="0" r="r" b="b"/>
              <a:pathLst>
                <a:path w="4" h="4">
                  <a:moveTo>
                    <a:pt x="2" y="4"/>
                  </a:moveTo>
                  <a:cubicBezTo>
                    <a:pt x="0" y="4"/>
                    <a:pt x="1" y="1"/>
                    <a:pt x="1" y="0"/>
                  </a:cubicBezTo>
                  <a:cubicBezTo>
                    <a:pt x="2" y="0"/>
                    <a:pt x="4" y="4"/>
                    <a:pt x="2" y="4"/>
                  </a:cubicBezTo>
                  <a:cubicBezTo>
                    <a:pt x="1" y="4"/>
                    <a:pt x="4" y="4"/>
                    <a:pt x="2"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3" name="Freeform 530"/>
            <p:cNvSpPr>
              <a:spLocks/>
            </p:cNvSpPr>
            <p:nvPr/>
          </p:nvSpPr>
          <p:spPr bwMode="auto">
            <a:xfrm>
              <a:off x="8270255" y="8032812"/>
              <a:ext cx="19109" cy="19114"/>
            </a:xfrm>
            <a:custGeom>
              <a:avLst/>
              <a:gdLst>
                <a:gd name="T0" fmla="*/ 2 w 2"/>
                <a:gd name="T1" fmla="*/ 1 h 2"/>
                <a:gd name="T2" fmla="*/ 0 w 2"/>
                <a:gd name="T3" fmla="*/ 1 h 2"/>
                <a:gd name="T4" fmla="*/ 2 w 2"/>
                <a:gd name="T5" fmla="*/ 1 h 2"/>
              </a:gdLst>
              <a:ahLst/>
              <a:cxnLst>
                <a:cxn ang="0">
                  <a:pos x="T0" y="T1"/>
                </a:cxn>
                <a:cxn ang="0">
                  <a:pos x="T2" y="T3"/>
                </a:cxn>
                <a:cxn ang="0">
                  <a:pos x="T4" y="T5"/>
                </a:cxn>
              </a:cxnLst>
              <a:rect l="0" t="0" r="r" b="b"/>
              <a:pathLst>
                <a:path w="2" h="2">
                  <a:moveTo>
                    <a:pt x="2" y="1"/>
                  </a:moveTo>
                  <a:cubicBezTo>
                    <a:pt x="2" y="0"/>
                    <a:pt x="0" y="0"/>
                    <a:pt x="0" y="1"/>
                  </a:cubicBezTo>
                  <a:cubicBezTo>
                    <a:pt x="0" y="1"/>
                    <a:pt x="2"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4" name="Freeform 531"/>
            <p:cNvSpPr>
              <a:spLocks/>
            </p:cNvSpPr>
            <p:nvPr/>
          </p:nvSpPr>
          <p:spPr bwMode="auto">
            <a:xfrm>
              <a:off x="8830764" y="6656657"/>
              <a:ext cx="54139" cy="95566"/>
            </a:xfrm>
            <a:custGeom>
              <a:avLst/>
              <a:gdLst>
                <a:gd name="T0" fmla="*/ 3 w 6"/>
                <a:gd name="T1" fmla="*/ 8 h 10"/>
                <a:gd name="T2" fmla="*/ 0 w 6"/>
                <a:gd name="T3" fmla="*/ 7 h 10"/>
                <a:gd name="T4" fmla="*/ 4 w 6"/>
                <a:gd name="T5" fmla="*/ 2 h 10"/>
                <a:gd name="T6" fmla="*/ 6 w 6"/>
                <a:gd name="T7" fmla="*/ 4 h 10"/>
                <a:gd name="T8" fmla="*/ 3 w 6"/>
                <a:gd name="T9" fmla="*/ 8 h 10"/>
                <a:gd name="T10" fmla="*/ 3 w 6"/>
                <a:gd name="T11" fmla="*/ 8 h 10"/>
              </a:gdLst>
              <a:ahLst/>
              <a:cxnLst>
                <a:cxn ang="0">
                  <a:pos x="T0" y="T1"/>
                </a:cxn>
                <a:cxn ang="0">
                  <a:pos x="T2" y="T3"/>
                </a:cxn>
                <a:cxn ang="0">
                  <a:pos x="T4" y="T5"/>
                </a:cxn>
                <a:cxn ang="0">
                  <a:pos x="T6" y="T7"/>
                </a:cxn>
                <a:cxn ang="0">
                  <a:pos x="T8" y="T9"/>
                </a:cxn>
                <a:cxn ang="0">
                  <a:pos x="T10" y="T11"/>
                </a:cxn>
              </a:cxnLst>
              <a:rect l="0" t="0" r="r" b="b"/>
              <a:pathLst>
                <a:path w="6" h="10">
                  <a:moveTo>
                    <a:pt x="3" y="8"/>
                  </a:moveTo>
                  <a:cubicBezTo>
                    <a:pt x="2" y="10"/>
                    <a:pt x="0" y="9"/>
                    <a:pt x="0" y="7"/>
                  </a:cubicBezTo>
                  <a:cubicBezTo>
                    <a:pt x="1" y="6"/>
                    <a:pt x="3" y="3"/>
                    <a:pt x="4" y="2"/>
                  </a:cubicBezTo>
                  <a:cubicBezTo>
                    <a:pt x="6" y="0"/>
                    <a:pt x="6" y="3"/>
                    <a:pt x="6" y="4"/>
                  </a:cubicBezTo>
                  <a:cubicBezTo>
                    <a:pt x="6" y="6"/>
                    <a:pt x="3" y="6"/>
                    <a:pt x="3" y="8"/>
                  </a:cubicBezTo>
                  <a:cubicBezTo>
                    <a:pt x="2" y="10"/>
                    <a:pt x="3" y="8"/>
                    <a:pt x="3"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5" name="Freeform 532"/>
            <p:cNvSpPr>
              <a:spLocks/>
            </p:cNvSpPr>
            <p:nvPr/>
          </p:nvSpPr>
          <p:spPr bwMode="auto">
            <a:xfrm>
              <a:off x="8856242" y="6704440"/>
              <a:ext cx="66879" cy="38227"/>
            </a:xfrm>
            <a:custGeom>
              <a:avLst/>
              <a:gdLst>
                <a:gd name="T0" fmla="*/ 3 w 7"/>
                <a:gd name="T1" fmla="*/ 4 h 4"/>
                <a:gd name="T2" fmla="*/ 5 w 7"/>
                <a:gd name="T3" fmla="*/ 1 h 4"/>
                <a:gd name="T4" fmla="*/ 3 w 7"/>
                <a:gd name="T5" fmla="*/ 4 h 4"/>
                <a:gd name="T6" fmla="*/ 3 w 7"/>
                <a:gd name="T7" fmla="*/ 4 h 4"/>
              </a:gdLst>
              <a:ahLst/>
              <a:cxnLst>
                <a:cxn ang="0">
                  <a:pos x="T0" y="T1"/>
                </a:cxn>
                <a:cxn ang="0">
                  <a:pos x="T2" y="T3"/>
                </a:cxn>
                <a:cxn ang="0">
                  <a:pos x="T4" y="T5"/>
                </a:cxn>
                <a:cxn ang="0">
                  <a:pos x="T6" y="T7"/>
                </a:cxn>
              </a:cxnLst>
              <a:rect l="0" t="0" r="r" b="b"/>
              <a:pathLst>
                <a:path w="7" h="4">
                  <a:moveTo>
                    <a:pt x="3" y="4"/>
                  </a:moveTo>
                  <a:cubicBezTo>
                    <a:pt x="0" y="4"/>
                    <a:pt x="3" y="0"/>
                    <a:pt x="5" y="1"/>
                  </a:cubicBezTo>
                  <a:cubicBezTo>
                    <a:pt x="7" y="1"/>
                    <a:pt x="4" y="4"/>
                    <a:pt x="3" y="4"/>
                  </a:cubicBezTo>
                  <a:cubicBezTo>
                    <a:pt x="2" y="4"/>
                    <a:pt x="4" y="4"/>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6" name="Freeform 533"/>
            <p:cNvSpPr>
              <a:spLocks/>
            </p:cNvSpPr>
            <p:nvPr/>
          </p:nvSpPr>
          <p:spPr bwMode="auto">
            <a:xfrm>
              <a:off x="8671526" y="6666212"/>
              <a:ext cx="140127" cy="66896"/>
            </a:xfrm>
            <a:custGeom>
              <a:avLst/>
              <a:gdLst>
                <a:gd name="T0" fmla="*/ 11 w 15"/>
                <a:gd name="T1" fmla="*/ 6 h 7"/>
                <a:gd name="T2" fmla="*/ 10 w 15"/>
                <a:gd name="T3" fmla="*/ 5 h 7"/>
                <a:gd name="T4" fmla="*/ 7 w 15"/>
                <a:gd name="T5" fmla="*/ 5 h 7"/>
                <a:gd name="T6" fmla="*/ 3 w 15"/>
                <a:gd name="T7" fmla="*/ 0 h 7"/>
                <a:gd name="T8" fmla="*/ 6 w 15"/>
                <a:gd name="T9" fmla="*/ 2 h 7"/>
                <a:gd name="T10" fmla="*/ 8 w 15"/>
                <a:gd name="T11" fmla="*/ 3 h 7"/>
                <a:gd name="T12" fmla="*/ 15 w 15"/>
                <a:gd name="T13" fmla="*/ 3 h 7"/>
                <a:gd name="T14" fmla="*/ 11 w 15"/>
                <a:gd name="T15" fmla="*/ 6 h 7"/>
                <a:gd name="T16" fmla="*/ 11 w 15"/>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7">
                  <a:moveTo>
                    <a:pt x="11" y="6"/>
                  </a:moveTo>
                  <a:cubicBezTo>
                    <a:pt x="10" y="6"/>
                    <a:pt x="10" y="6"/>
                    <a:pt x="10" y="5"/>
                  </a:cubicBezTo>
                  <a:cubicBezTo>
                    <a:pt x="10" y="5"/>
                    <a:pt x="8" y="6"/>
                    <a:pt x="7" y="5"/>
                  </a:cubicBezTo>
                  <a:cubicBezTo>
                    <a:pt x="7" y="4"/>
                    <a:pt x="0" y="1"/>
                    <a:pt x="3" y="0"/>
                  </a:cubicBezTo>
                  <a:cubicBezTo>
                    <a:pt x="4" y="0"/>
                    <a:pt x="5" y="2"/>
                    <a:pt x="6" y="2"/>
                  </a:cubicBezTo>
                  <a:cubicBezTo>
                    <a:pt x="7" y="3"/>
                    <a:pt x="7" y="2"/>
                    <a:pt x="8" y="3"/>
                  </a:cubicBezTo>
                  <a:cubicBezTo>
                    <a:pt x="9" y="4"/>
                    <a:pt x="13" y="2"/>
                    <a:pt x="15" y="3"/>
                  </a:cubicBezTo>
                  <a:cubicBezTo>
                    <a:pt x="14" y="3"/>
                    <a:pt x="12" y="6"/>
                    <a:pt x="11" y="6"/>
                  </a:cubicBezTo>
                  <a:cubicBezTo>
                    <a:pt x="9" y="7"/>
                    <a:pt x="12" y="6"/>
                    <a:pt x="11"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7" name="Freeform 534"/>
            <p:cNvSpPr>
              <a:spLocks/>
            </p:cNvSpPr>
            <p:nvPr/>
          </p:nvSpPr>
          <p:spPr bwMode="auto">
            <a:xfrm>
              <a:off x="8700193" y="6481449"/>
              <a:ext cx="146495" cy="73269"/>
            </a:xfrm>
            <a:custGeom>
              <a:avLst/>
              <a:gdLst>
                <a:gd name="T0" fmla="*/ 13 w 16"/>
                <a:gd name="T1" fmla="*/ 6 h 8"/>
                <a:gd name="T2" fmla="*/ 0 w 16"/>
                <a:gd name="T3" fmla="*/ 2 h 8"/>
                <a:gd name="T4" fmla="*/ 13 w 16"/>
                <a:gd name="T5" fmla="*/ 6 h 8"/>
                <a:gd name="T6" fmla="*/ 13 w 16"/>
                <a:gd name="T7" fmla="*/ 6 h 8"/>
              </a:gdLst>
              <a:ahLst/>
              <a:cxnLst>
                <a:cxn ang="0">
                  <a:pos x="T0" y="T1"/>
                </a:cxn>
                <a:cxn ang="0">
                  <a:pos x="T2" y="T3"/>
                </a:cxn>
                <a:cxn ang="0">
                  <a:pos x="T4" y="T5"/>
                </a:cxn>
                <a:cxn ang="0">
                  <a:pos x="T6" y="T7"/>
                </a:cxn>
              </a:cxnLst>
              <a:rect l="0" t="0" r="r" b="b"/>
              <a:pathLst>
                <a:path w="16" h="8">
                  <a:moveTo>
                    <a:pt x="13" y="6"/>
                  </a:moveTo>
                  <a:cubicBezTo>
                    <a:pt x="11" y="8"/>
                    <a:pt x="1" y="4"/>
                    <a:pt x="0" y="2"/>
                  </a:cubicBezTo>
                  <a:cubicBezTo>
                    <a:pt x="0" y="0"/>
                    <a:pt x="16" y="4"/>
                    <a:pt x="13" y="6"/>
                  </a:cubicBezTo>
                  <a:cubicBezTo>
                    <a:pt x="12" y="7"/>
                    <a:pt x="14" y="5"/>
                    <a:pt x="13"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8" name="Freeform 535"/>
            <p:cNvSpPr>
              <a:spLocks/>
            </p:cNvSpPr>
            <p:nvPr/>
          </p:nvSpPr>
          <p:spPr bwMode="auto">
            <a:xfrm>
              <a:off x="8932676" y="6385884"/>
              <a:ext cx="299364" cy="289884"/>
            </a:xfrm>
            <a:custGeom>
              <a:avLst/>
              <a:gdLst>
                <a:gd name="T0" fmla="*/ 19 w 32"/>
                <a:gd name="T1" fmla="*/ 1 h 31"/>
                <a:gd name="T2" fmla="*/ 17 w 32"/>
                <a:gd name="T3" fmla="*/ 0 h 31"/>
                <a:gd name="T4" fmla="*/ 14 w 32"/>
                <a:gd name="T5" fmla="*/ 2 h 31"/>
                <a:gd name="T6" fmla="*/ 11 w 32"/>
                <a:gd name="T7" fmla="*/ 5 h 31"/>
                <a:gd name="T8" fmla="*/ 9 w 32"/>
                <a:gd name="T9" fmla="*/ 7 h 31"/>
                <a:gd name="T10" fmla="*/ 7 w 32"/>
                <a:gd name="T11" fmla="*/ 13 h 31"/>
                <a:gd name="T12" fmla="*/ 5 w 32"/>
                <a:gd name="T13" fmla="*/ 17 h 31"/>
                <a:gd name="T14" fmla="*/ 2 w 32"/>
                <a:gd name="T15" fmla="*/ 19 h 31"/>
                <a:gd name="T16" fmla="*/ 4 w 32"/>
                <a:gd name="T17" fmla="*/ 21 h 31"/>
                <a:gd name="T18" fmla="*/ 0 w 32"/>
                <a:gd name="T19" fmla="*/ 25 h 31"/>
                <a:gd name="T20" fmla="*/ 4 w 32"/>
                <a:gd name="T21" fmla="*/ 25 h 31"/>
                <a:gd name="T22" fmla="*/ 10 w 32"/>
                <a:gd name="T23" fmla="*/ 26 h 31"/>
                <a:gd name="T24" fmla="*/ 19 w 32"/>
                <a:gd name="T25" fmla="*/ 27 h 31"/>
                <a:gd name="T26" fmla="*/ 22 w 32"/>
                <a:gd name="T27" fmla="*/ 26 h 31"/>
                <a:gd name="T28" fmla="*/ 19 w 32"/>
                <a:gd name="T29" fmla="*/ 30 h 31"/>
                <a:gd name="T30" fmla="*/ 22 w 32"/>
                <a:gd name="T31" fmla="*/ 28 h 31"/>
                <a:gd name="T32" fmla="*/ 27 w 32"/>
                <a:gd name="T33" fmla="*/ 26 h 31"/>
                <a:gd name="T34" fmla="*/ 32 w 32"/>
                <a:gd name="T35" fmla="*/ 20 h 31"/>
                <a:gd name="T36" fmla="*/ 29 w 32"/>
                <a:gd name="T37" fmla="*/ 20 h 31"/>
                <a:gd name="T38" fmla="*/ 26 w 32"/>
                <a:gd name="T39" fmla="*/ 18 h 31"/>
                <a:gd name="T40" fmla="*/ 29 w 32"/>
                <a:gd name="T41" fmla="*/ 15 h 31"/>
                <a:gd name="T42" fmla="*/ 26 w 32"/>
                <a:gd name="T43" fmla="*/ 15 h 31"/>
                <a:gd name="T44" fmla="*/ 24 w 32"/>
                <a:gd name="T45" fmla="*/ 13 h 31"/>
                <a:gd name="T46" fmla="*/ 21 w 32"/>
                <a:gd name="T47" fmla="*/ 16 h 31"/>
                <a:gd name="T48" fmla="*/ 18 w 32"/>
                <a:gd name="T49" fmla="*/ 13 h 31"/>
                <a:gd name="T50" fmla="*/ 19 w 32"/>
                <a:gd name="T51" fmla="*/ 11 h 31"/>
                <a:gd name="T52" fmla="*/ 16 w 32"/>
                <a:gd name="T53" fmla="*/ 9 h 31"/>
                <a:gd name="T54" fmla="*/ 14 w 32"/>
                <a:gd name="T55" fmla="*/ 12 h 31"/>
                <a:gd name="T56" fmla="*/ 16 w 32"/>
                <a:gd name="T57" fmla="*/ 7 h 31"/>
                <a:gd name="T58" fmla="*/ 18 w 32"/>
                <a:gd name="T59" fmla="*/ 4 h 31"/>
                <a:gd name="T60" fmla="*/ 18 w 32"/>
                <a:gd name="T61" fmla="*/ 2 h 31"/>
                <a:gd name="T62" fmla="*/ 19 w 32"/>
                <a:gd name="T63" fmla="*/ 1 h 31"/>
                <a:gd name="T64" fmla="*/ 19 w 32"/>
                <a:gd name="T6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1">
                  <a:moveTo>
                    <a:pt x="19" y="1"/>
                  </a:moveTo>
                  <a:cubicBezTo>
                    <a:pt x="20" y="0"/>
                    <a:pt x="17" y="0"/>
                    <a:pt x="17" y="0"/>
                  </a:cubicBezTo>
                  <a:cubicBezTo>
                    <a:pt x="16" y="0"/>
                    <a:pt x="15" y="1"/>
                    <a:pt x="14" y="2"/>
                  </a:cubicBezTo>
                  <a:cubicBezTo>
                    <a:pt x="13" y="3"/>
                    <a:pt x="12" y="4"/>
                    <a:pt x="11" y="5"/>
                  </a:cubicBezTo>
                  <a:cubicBezTo>
                    <a:pt x="11" y="6"/>
                    <a:pt x="10" y="7"/>
                    <a:pt x="9" y="7"/>
                  </a:cubicBezTo>
                  <a:cubicBezTo>
                    <a:pt x="9" y="9"/>
                    <a:pt x="8" y="11"/>
                    <a:pt x="7" y="13"/>
                  </a:cubicBezTo>
                  <a:cubicBezTo>
                    <a:pt x="7" y="15"/>
                    <a:pt x="6" y="16"/>
                    <a:pt x="5" y="17"/>
                  </a:cubicBezTo>
                  <a:cubicBezTo>
                    <a:pt x="4" y="18"/>
                    <a:pt x="2" y="19"/>
                    <a:pt x="2" y="19"/>
                  </a:cubicBezTo>
                  <a:cubicBezTo>
                    <a:pt x="2" y="20"/>
                    <a:pt x="4" y="20"/>
                    <a:pt x="4" y="21"/>
                  </a:cubicBezTo>
                  <a:cubicBezTo>
                    <a:pt x="4" y="22"/>
                    <a:pt x="0" y="24"/>
                    <a:pt x="0" y="25"/>
                  </a:cubicBezTo>
                  <a:cubicBezTo>
                    <a:pt x="0" y="27"/>
                    <a:pt x="3" y="26"/>
                    <a:pt x="4" y="25"/>
                  </a:cubicBezTo>
                  <a:cubicBezTo>
                    <a:pt x="6" y="25"/>
                    <a:pt x="8" y="26"/>
                    <a:pt x="10" y="26"/>
                  </a:cubicBezTo>
                  <a:cubicBezTo>
                    <a:pt x="13" y="27"/>
                    <a:pt x="16" y="26"/>
                    <a:pt x="19" y="27"/>
                  </a:cubicBezTo>
                  <a:cubicBezTo>
                    <a:pt x="19" y="27"/>
                    <a:pt x="22" y="25"/>
                    <a:pt x="22" y="26"/>
                  </a:cubicBezTo>
                  <a:cubicBezTo>
                    <a:pt x="22" y="27"/>
                    <a:pt x="19" y="30"/>
                    <a:pt x="19" y="30"/>
                  </a:cubicBezTo>
                  <a:cubicBezTo>
                    <a:pt x="20" y="31"/>
                    <a:pt x="22" y="28"/>
                    <a:pt x="22" y="28"/>
                  </a:cubicBezTo>
                  <a:cubicBezTo>
                    <a:pt x="24" y="27"/>
                    <a:pt x="26" y="27"/>
                    <a:pt x="27" y="26"/>
                  </a:cubicBezTo>
                  <a:cubicBezTo>
                    <a:pt x="27" y="25"/>
                    <a:pt x="32" y="20"/>
                    <a:pt x="32" y="20"/>
                  </a:cubicBezTo>
                  <a:cubicBezTo>
                    <a:pt x="31" y="19"/>
                    <a:pt x="30" y="20"/>
                    <a:pt x="29" y="20"/>
                  </a:cubicBezTo>
                  <a:cubicBezTo>
                    <a:pt x="29" y="20"/>
                    <a:pt x="26" y="18"/>
                    <a:pt x="26" y="18"/>
                  </a:cubicBezTo>
                  <a:cubicBezTo>
                    <a:pt x="26" y="17"/>
                    <a:pt x="30" y="16"/>
                    <a:pt x="29" y="15"/>
                  </a:cubicBezTo>
                  <a:cubicBezTo>
                    <a:pt x="29" y="14"/>
                    <a:pt x="27" y="15"/>
                    <a:pt x="26" y="15"/>
                  </a:cubicBezTo>
                  <a:cubicBezTo>
                    <a:pt x="25" y="15"/>
                    <a:pt x="25" y="13"/>
                    <a:pt x="24" y="13"/>
                  </a:cubicBezTo>
                  <a:cubicBezTo>
                    <a:pt x="24" y="13"/>
                    <a:pt x="21" y="16"/>
                    <a:pt x="21" y="16"/>
                  </a:cubicBezTo>
                  <a:cubicBezTo>
                    <a:pt x="20" y="14"/>
                    <a:pt x="20" y="14"/>
                    <a:pt x="18" y="13"/>
                  </a:cubicBezTo>
                  <a:cubicBezTo>
                    <a:pt x="16" y="12"/>
                    <a:pt x="19" y="12"/>
                    <a:pt x="19" y="11"/>
                  </a:cubicBezTo>
                  <a:cubicBezTo>
                    <a:pt x="19" y="11"/>
                    <a:pt x="17" y="9"/>
                    <a:pt x="16" y="9"/>
                  </a:cubicBezTo>
                  <a:cubicBezTo>
                    <a:pt x="16" y="10"/>
                    <a:pt x="14" y="13"/>
                    <a:pt x="14" y="12"/>
                  </a:cubicBezTo>
                  <a:cubicBezTo>
                    <a:pt x="12" y="11"/>
                    <a:pt x="15" y="7"/>
                    <a:pt x="16" y="7"/>
                  </a:cubicBezTo>
                  <a:cubicBezTo>
                    <a:pt x="17" y="6"/>
                    <a:pt x="17" y="5"/>
                    <a:pt x="18" y="4"/>
                  </a:cubicBezTo>
                  <a:cubicBezTo>
                    <a:pt x="18" y="3"/>
                    <a:pt x="18" y="2"/>
                    <a:pt x="18" y="2"/>
                  </a:cubicBezTo>
                  <a:cubicBezTo>
                    <a:pt x="18" y="2"/>
                    <a:pt x="19" y="1"/>
                    <a:pt x="19" y="1"/>
                  </a:cubicBezTo>
                  <a:cubicBezTo>
                    <a:pt x="20" y="0"/>
                    <a:pt x="19" y="1"/>
                    <a:pt x="19"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19" name="Freeform 536"/>
            <p:cNvSpPr>
              <a:spLocks/>
            </p:cNvSpPr>
            <p:nvPr/>
          </p:nvSpPr>
          <p:spPr bwMode="auto">
            <a:xfrm>
              <a:off x="9174715" y="6592943"/>
              <a:ext cx="76432" cy="92380"/>
            </a:xfrm>
            <a:custGeom>
              <a:avLst/>
              <a:gdLst>
                <a:gd name="T0" fmla="*/ 6 w 8"/>
                <a:gd name="T1" fmla="*/ 1 h 10"/>
                <a:gd name="T2" fmla="*/ 1 w 8"/>
                <a:gd name="T3" fmla="*/ 9 h 10"/>
                <a:gd name="T4" fmla="*/ 4 w 8"/>
                <a:gd name="T5" fmla="*/ 7 h 10"/>
                <a:gd name="T6" fmla="*/ 3 w 8"/>
                <a:gd name="T7" fmla="*/ 10 h 10"/>
                <a:gd name="T8" fmla="*/ 6 w 8"/>
                <a:gd name="T9" fmla="*/ 8 h 10"/>
                <a:gd name="T10" fmla="*/ 8 w 8"/>
                <a:gd name="T11" fmla="*/ 4 h 10"/>
                <a:gd name="T12" fmla="*/ 5 w 8"/>
                <a:gd name="T13" fmla="*/ 4 h 10"/>
                <a:gd name="T14" fmla="*/ 6 w 8"/>
                <a:gd name="T15" fmla="*/ 1 h 10"/>
                <a:gd name="T16" fmla="*/ 6 w 8"/>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0">
                  <a:moveTo>
                    <a:pt x="6" y="1"/>
                  </a:moveTo>
                  <a:cubicBezTo>
                    <a:pt x="5" y="2"/>
                    <a:pt x="0" y="6"/>
                    <a:pt x="1" y="9"/>
                  </a:cubicBezTo>
                  <a:cubicBezTo>
                    <a:pt x="1" y="9"/>
                    <a:pt x="3" y="6"/>
                    <a:pt x="4" y="7"/>
                  </a:cubicBezTo>
                  <a:cubicBezTo>
                    <a:pt x="4" y="7"/>
                    <a:pt x="3" y="10"/>
                    <a:pt x="3" y="10"/>
                  </a:cubicBezTo>
                  <a:cubicBezTo>
                    <a:pt x="4" y="10"/>
                    <a:pt x="6" y="9"/>
                    <a:pt x="6" y="8"/>
                  </a:cubicBezTo>
                  <a:cubicBezTo>
                    <a:pt x="6" y="7"/>
                    <a:pt x="7" y="6"/>
                    <a:pt x="8" y="4"/>
                  </a:cubicBezTo>
                  <a:cubicBezTo>
                    <a:pt x="8" y="2"/>
                    <a:pt x="6" y="4"/>
                    <a:pt x="5" y="4"/>
                  </a:cubicBezTo>
                  <a:cubicBezTo>
                    <a:pt x="6" y="4"/>
                    <a:pt x="6" y="0"/>
                    <a:pt x="6" y="1"/>
                  </a:cubicBezTo>
                  <a:cubicBezTo>
                    <a:pt x="5" y="1"/>
                    <a:pt x="7" y="0"/>
                    <a:pt x="6"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0" name="Freeform 537"/>
            <p:cNvSpPr>
              <a:spLocks/>
            </p:cNvSpPr>
            <p:nvPr/>
          </p:nvSpPr>
          <p:spPr bwMode="auto">
            <a:xfrm>
              <a:off x="8652423" y="5694619"/>
              <a:ext cx="28662" cy="54153"/>
            </a:xfrm>
            <a:custGeom>
              <a:avLst/>
              <a:gdLst>
                <a:gd name="T0" fmla="*/ 3 w 3"/>
                <a:gd name="T1" fmla="*/ 4 h 6"/>
                <a:gd name="T2" fmla="*/ 1 w 3"/>
                <a:gd name="T3" fmla="*/ 1 h 6"/>
                <a:gd name="T4" fmla="*/ 1 w 3"/>
                <a:gd name="T5" fmla="*/ 2 h 6"/>
                <a:gd name="T6" fmla="*/ 0 w 3"/>
                <a:gd name="T7" fmla="*/ 2 h 6"/>
                <a:gd name="T8" fmla="*/ 3 w 3"/>
                <a:gd name="T9" fmla="*/ 4 h 6"/>
                <a:gd name="T10" fmla="*/ 3 w 3"/>
                <a:gd name="T11" fmla="*/ 4 h 6"/>
              </a:gdLst>
              <a:ahLst/>
              <a:cxnLst>
                <a:cxn ang="0">
                  <a:pos x="T0" y="T1"/>
                </a:cxn>
                <a:cxn ang="0">
                  <a:pos x="T2" y="T3"/>
                </a:cxn>
                <a:cxn ang="0">
                  <a:pos x="T4" y="T5"/>
                </a:cxn>
                <a:cxn ang="0">
                  <a:pos x="T6" y="T7"/>
                </a:cxn>
                <a:cxn ang="0">
                  <a:pos x="T8" y="T9"/>
                </a:cxn>
                <a:cxn ang="0">
                  <a:pos x="T10" y="T11"/>
                </a:cxn>
              </a:cxnLst>
              <a:rect l="0" t="0" r="r" b="b"/>
              <a:pathLst>
                <a:path w="3" h="6">
                  <a:moveTo>
                    <a:pt x="3" y="4"/>
                  </a:moveTo>
                  <a:cubicBezTo>
                    <a:pt x="3" y="3"/>
                    <a:pt x="1" y="0"/>
                    <a:pt x="1" y="1"/>
                  </a:cubicBezTo>
                  <a:cubicBezTo>
                    <a:pt x="1" y="1"/>
                    <a:pt x="1" y="1"/>
                    <a:pt x="1" y="2"/>
                  </a:cubicBezTo>
                  <a:cubicBezTo>
                    <a:pt x="1" y="2"/>
                    <a:pt x="0" y="2"/>
                    <a:pt x="0" y="2"/>
                  </a:cubicBezTo>
                  <a:cubicBezTo>
                    <a:pt x="0" y="2"/>
                    <a:pt x="3" y="6"/>
                    <a:pt x="3" y="4"/>
                  </a:cubicBezTo>
                  <a:cubicBezTo>
                    <a:pt x="3" y="3"/>
                    <a:pt x="3" y="6"/>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1" name="Freeform 538"/>
            <p:cNvSpPr>
              <a:spLocks/>
            </p:cNvSpPr>
            <p:nvPr/>
          </p:nvSpPr>
          <p:spPr bwMode="auto">
            <a:xfrm>
              <a:off x="8512296" y="5787002"/>
              <a:ext cx="28662" cy="28669"/>
            </a:xfrm>
            <a:custGeom>
              <a:avLst/>
              <a:gdLst>
                <a:gd name="T0" fmla="*/ 2 w 3"/>
                <a:gd name="T1" fmla="*/ 1 h 3"/>
                <a:gd name="T2" fmla="*/ 0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2"/>
                    <a:pt x="0" y="2"/>
                  </a:cubicBezTo>
                  <a:cubicBezTo>
                    <a:pt x="1" y="3"/>
                    <a:pt x="3"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2" name="Freeform 539"/>
            <p:cNvSpPr>
              <a:spLocks/>
            </p:cNvSpPr>
            <p:nvPr/>
          </p:nvSpPr>
          <p:spPr bwMode="auto">
            <a:xfrm>
              <a:off x="7868981" y="6283948"/>
              <a:ext cx="63695" cy="38227"/>
            </a:xfrm>
            <a:custGeom>
              <a:avLst/>
              <a:gdLst>
                <a:gd name="T0" fmla="*/ 7 w 7"/>
                <a:gd name="T1" fmla="*/ 3 h 4"/>
                <a:gd name="T2" fmla="*/ 1 w 7"/>
                <a:gd name="T3" fmla="*/ 1 h 4"/>
                <a:gd name="T4" fmla="*/ 7 w 7"/>
                <a:gd name="T5" fmla="*/ 3 h 4"/>
                <a:gd name="T6" fmla="*/ 7 w 7"/>
                <a:gd name="T7" fmla="*/ 3 h 4"/>
              </a:gdLst>
              <a:ahLst/>
              <a:cxnLst>
                <a:cxn ang="0">
                  <a:pos x="T0" y="T1"/>
                </a:cxn>
                <a:cxn ang="0">
                  <a:pos x="T2" y="T3"/>
                </a:cxn>
                <a:cxn ang="0">
                  <a:pos x="T4" y="T5"/>
                </a:cxn>
                <a:cxn ang="0">
                  <a:pos x="T6" y="T7"/>
                </a:cxn>
              </a:cxnLst>
              <a:rect l="0" t="0" r="r" b="b"/>
              <a:pathLst>
                <a:path w="7" h="4">
                  <a:moveTo>
                    <a:pt x="7" y="3"/>
                  </a:moveTo>
                  <a:cubicBezTo>
                    <a:pt x="7" y="0"/>
                    <a:pt x="3" y="0"/>
                    <a:pt x="1" y="1"/>
                  </a:cubicBezTo>
                  <a:cubicBezTo>
                    <a:pt x="0" y="1"/>
                    <a:pt x="7" y="4"/>
                    <a:pt x="7" y="3"/>
                  </a:cubicBezTo>
                  <a:cubicBezTo>
                    <a:pt x="7" y="0"/>
                    <a:pt x="7" y="4"/>
                    <a:pt x="7"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3" name="Freeform 540"/>
            <p:cNvSpPr>
              <a:spLocks/>
            </p:cNvSpPr>
            <p:nvPr/>
          </p:nvSpPr>
          <p:spPr bwMode="auto">
            <a:xfrm>
              <a:off x="7970890" y="6057775"/>
              <a:ext cx="57323" cy="57338"/>
            </a:xfrm>
            <a:custGeom>
              <a:avLst/>
              <a:gdLst>
                <a:gd name="T0" fmla="*/ 3 w 6"/>
                <a:gd name="T1" fmla="*/ 5 h 6"/>
                <a:gd name="T2" fmla="*/ 0 w 6"/>
                <a:gd name="T3" fmla="*/ 3 h 6"/>
                <a:gd name="T4" fmla="*/ 4 w 6"/>
                <a:gd name="T5" fmla="*/ 2 h 6"/>
                <a:gd name="T6" fmla="*/ 3 w 6"/>
                <a:gd name="T7" fmla="*/ 5 h 6"/>
                <a:gd name="T8" fmla="*/ 3 w 6"/>
                <a:gd name="T9" fmla="*/ 5 h 6"/>
              </a:gdLst>
              <a:ahLst/>
              <a:cxnLst>
                <a:cxn ang="0">
                  <a:pos x="T0" y="T1"/>
                </a:cxn>
                <a:cxn ang="0">
                  <a:pos x="T2" y="T3"/>
                </a:cxn>
                <a:cxn ang="0">
                  <a:pos x="T4" y="T5"/>
                </a:cxn>
                <a:cxn ang="0">
                  <a:pos x="T6" y="T7"/>
                </a:cxn>
                <a:cxn ang="0">
                  <a:pos x="T8" y="T9"/>
                </a:cxn>
              </a:cxnLst>
              <a:rect l="0" t="0" r="r" b="b"/>
              <a:pathLst>
                <a:path w="6" h="6">
                  <a:moveTo>
                    <a:pt x="3" y="5"/>
                  </a:moveTo>
                  <a:cubicBezTo>
                    <a:pt x="2" y="4"/>
                    <a:pt x="1" y="4"/>
                    <a:pt x="0" y="3"/>
                  </a:cubicBezTo>
                  <a:cubicBezTo>
                    <a:pt x="1" y="3"/>
                    <a:pt x="3" y="0"/>
                    <a:pt x="4" y="2"/>
                  </a:cubicBezTo>
                  <a:cubicBezTo>
                    <a:pt x="6" y="3"/>
                    <a:pt x="5" y="6"/>
                    <a:pt x="3" y="5"/>
                  </a:cubicBezTo>
                  <a:cubicBezTo>
                    <a:pt x="2" y="4"/>
                    <a:pt x="4" y="6"/>
                    <a:pt x="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4" name="Freeform 541"/>
            <p:cNvSpPr>
              <a:spLocks/>
            </p:cNvSpPr>
            <p:nvPr/>
          </p:nvSpPr>
          <p:spPr bwMode="auto">
            <a:xfrm>
              <a:off x="7942229" y="5656392"/>
              <a:ext cx="57323" cy="66896"/>
            </a:xfrm>
            <a:custGeom>
              <a:avLst/>
              <a:gdLst>
                <a:gd name="T0" fmla="*/ 3 w 6"/>
                <a:gd name="T1" fmla="*/ 6 h 7"/>
                <a:gd name="T2" fmla="*/ 4 w 6"/>
                <a:gd name="T3" fmla="*/ 1 h 7"/>
                <a:gd name="T4" fmla="*/ 3 w 6"/>
                <a:gd name="T5" fmla="*/ 6 h 7"/>
                <a:gd name="T6" fmla="*/ 3 w 6"/>
                <a:gd name="T7" fmla="*/ 6 h 7"/>
              </a:gdLst>
              <a:ahLst/>
              <a:cxnLst>
                <a:cxn ang="0">
                  <a:pos x="T0" y="T1"/>
                </a:cxn>
                <a:cxn ang="0">
                  <a:pos x="T2" y="T3"/>
                </a:cxn>
                <a:cxn ang="0">
                  <a:pos x="T4" y="T5"/>
                </a:cxn>
                <a:cxn ang="0">
                  <a:pos x="T6" y="T7"/>
                </a:cxn>
              </a:cxnLst>
              <a:rect l="0" t="0" r="r" b="b"/>
              <a:pathLst>
                <a:path w="6" h="7">
                  <a:moveTo>
                    <a:pt x="3" y="6"/>
                  </a:moveTo>
                  <a:cubicBezTo>
                    <a:pt x="0" y="7"/>
                    <a:pt x="1" y="0"/>
                    <a:pt x="4" y="1"/>
                  </a:cubicBezTo>
                  <a:cubicBezTo>
                    <a:pt x="6" y="1"/>
                    <a:pt x="5" y="6"/>
                    <a:pt x="3" y="6"/>
                  </a:cubicBezTo>
                  <a:cubicBezTo>
                    <a:pt x="2" y="6"/>
                    <a:pt x="6" y="6"/>
                    <a:pt x="3"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5" name="Freeform 542"/>
            <p:cNvSpPr>
              <a:spLocks/>
            </p:cNvSpPr>
            <p:nvPr/>
          </p:nvSpPr>
          <p:spPr bwMode="auto">
            <a:xfrm>
              <a:off x="7782993" y="5618167"/>
              <a:ext cx="111465" cy="57338"/>
            </a:xfrm>
            <a:custGeom>
              <a:avLst/>
              <a:gdLst>
                <a:gd name="T0" fmla="*/ 4 w 12"/>
                <a:gd name="T1" fmla="*/ 6 h 6"/>
                <a:gd name="T2" fmla="*/ 1 w 12"/>
                <a:gd name="T3" fmla="*/ 3 h 6"/>
                <a:gd name="T4" fmla="*/ 8 w 12"/>
                <a:gd name="T5" fmla="*/ 0 h 6"/>
                <a:gd name="T6" fmla="*/ 4 w 12"/>
                <a:gd name="T7" fmla="*/ 6 h 6"/>
              </a:gdLst>
              <a:ahLst/>
              <a:cxnLst>
                <a:cxn ang="0">
                  <a:pos x="T0" y="T1"/>
                </a:cxn>
                <a:cxn ang="0">
                  <a:pos x="T2" y="T3"/>
                </a:cxn>
                <a:cxn ang="0">
                  <a:pos x="T4" y="T5"/>
                </a:cxn>
                <a:cxn ang="0">
                  <a:pos x="T6" y="T7"/>
                </a:cxn>
              </a:cxnLst>
              <a:rect l="0" t="0" r="r" b="b"/>
              <a:pathLst>
                <a:path w="12" h="6">
                  <a:moveTo>
                    <a:pt x="4" y="6"/>
                  </a:moveTo>
                  <a:cubicBezTo>
                    <a:pt x="2" y="6"/>
                    <a:pt x="0" y="5"/>
                    <a:pt x="1" y="3"/>
                  </a:cubicBezTo>
                  <a:cubicBezTo>
                    <a:pt x="2" y="1"/>
                    <a:pt x="5" y="1"/>
                    <a:pt x="8" y="0"/>
                  </a:cubicBezTo>
                  <a:cubicBezTo>
                    <a:pt x="12" y="0"/>
                    <a:pt x="6" y="6"/>
                    <a:pt x="4"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6" name="Freeform 543"/>
            <p:cNvSpPr>
              <a:spLocks/>
            </p:cNvSpPr>
            <p:nvPr/>
          </p:nvSpPr>
          <p:spPr bwMode="auto">
            <a:xfrm>
              <a:off x="8018661" y="5583125"/>
              <a:ext cx="63695" cy="25484"/>
            </a:xfrm>
            <a:custGeom>
              <a:avLst/>
              <a:gdLst>
                <a:gd name="T0" fmla="*/ 5 w 7"/>
                <a:gd name="T1" fmla="*/ 3 h 3"/>
                <a:gd name="T2" fmla="*/ 3 w 7"/>
                <a:gd name="T3" fmla="*/ 0 h 3"/>
                <a:gd name="T4" fmla="*/ 7 w 7"/>
                <a:gd name="T5" fmla="*/ 1 h 3"/>
                <a:gd name="T6" fmla="*/ 5 w 7"/>
                <a:gd name="T7" fmla="*/ 3 h 3"/>
                <a:gd name="T8" fmla="*/ 5 w 7"/>
                <a:gd name="T9" fmla="*/ 3 h 3"/>
              </a:gdLst>
              <a:ahLst/>
              <a:cxnLst>
                <a:cxn ang="0">
                  <a:pos x="T0" y="T1"/>
                </a:cxn>
                <a:cxn ang="0">
                  <a:pos x="T2" y="T3"/>
                </a:cxn>
                <a:cxn ang="0">
                  <a:pos x="T4" y="T5"/>
                </a:cxn>
                <a:cxn ang="0">
                  <a:pos x="T6" y="T7"/>
                </a:cxn>
                <a:cxn ang="0">
                  <a:pos x="T8" y="T9"/>
                </a:cxn>
              </a:cxnLst>
              <a:rect l="0" t="0" r="r" b="b"/>
              <a:pathLst>
                <a:path w="7" h="3">
                  <a:moveTo>
                    <a:pt x="5" y="3"/>
                  </a:moveTo>
                  <a:cubicBezTo>
                    <a:pt x="4" y="3"/>
                    <a:pt x="0" y="0"/>
                    <a:pt x="3" y="0"/>
                  </a:cubicBezTo>
                  <a:cubicBezTo>
                    <a:pt x="4" y="0"/>
                    <a:pt x="6" y="0"/>
                    <a:pt x="7" y="1"/>
                  </a:cubicBezTo>
                  <a:cubicBezTo>
                    <a:pt x="7" y="1"/>
                    <a:pt x="6" y="3"/>
                    <a:pt x="5" y="3"/>
                  </a:cubicBezTo>
                  <a:cubicBezTo>
                    <a:pt x="4" y="3"/>
                    <a:pt x="7" y="3"/>
                    <a:pt x="5"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7" name="Freeform 544"/>
            <p:cNvSpPr>
              <a:spLocks/>
            </p:cNvSpPr>
            <p:nvPr/>
          </p:nvSpPr>
          <p:spPr bwMode="auto">
            <a:xfrm>
              <a:off x="7623756" y="5395179"/>
              <a:ext cx="318473" cy="222990"/>
            </a:xfrm>
            <a:custGeom>
              <a:avLst/>
              <a:gdLst>
                <a:gd name="T0" fmla="*/ 31 w 34"/>
                <a:gd name="T1" fmla="*/ 21 h 24"/>
                <a:gd name="T2" fmla="*/ 25 w 34"/>
                <a:gd name="T3" fmla="*/ 18 h 24"/>
                <a:gd name="T4" fmla="*/ 24 w 34"/>
                <a:gd name="T5" fmla="*/ 16 h 24"/>
                <a:gd name="T6" fmla="*/ 22 w 34"/>
                <a:gd name="T7" fmla="*/ 17 h 24"/>
                <a:gd name="T8" fmla="*/ 18 w 34"/>
                <a:gd name="T9" fmla="*/ 16 h 24"/>
                <a:gd name="T10" fmla="*/ 16 w 34"/>
                <a:gd name="T11" fmla="*/ 19 h 24"/>
                <a:gd name="T12" fmla="*/ 11 w 34"/>
                <a:gd name="T13" fmla="*/ 23 h 24"/>
                <a:gd name="T14" fmla="*/ 8 w 34"/>
                <a:gd name="T15" fmla="*/ 19 h 24"/>
                <a:gd name="T16" fmla="*/ 2 w 34"/>
                <a:gd name="T17" fmla="*/ 19 h 24"/>
                <a:gd name="T18" fmla="*/ 4 w 34"/>
                <a:gd name="T19" fmla="*/ 16 h 24"/>
                <a:gd name="T20" fmla="*/ 5 w 34"/>
                <a:gd name="T21" fmla="*/ 10 h 24"/>
                <a:gd name="T22" fmla="*/ 6 w 34"/>
                <a:gd name="T23" fmla="*/ 3 h 24"/>
                <a:gd name="T24" fmla="*/ 11 w 34"/>
                <a:gd name="T25" fmla="*/ 3 h 24"/>
                <a:gd name="T26" fmla="*/ 12 w 34"/>
                <a:gd name="T27" fmla="*/ 5 h 24"/>
                <a:gd name="T28" fmla="*/ 14 w 34"/>
                <a:gd name="T29" fmla="*/ 4 h 24"/>
                <a:gd name="T30" fmla="*/ 17 w 34"/>
                <a:gd name="T31" fmla="*/ 6 h 24"/>
                <a:gd name="T32" fmla="*/ 20 w 34"/>
                <a:gd name="T33" fmla="*/ 7 h 24"/>
                <a:gd name="T34" fmla="*/ 25 w 34"/>
                <a:gd name="T35" fmla="*/ 10 h 24"/>
                <a:gd name="T36" fmla="*/ 28 w 34"/>
                <a:gd name="T37" fmla="*/ 15 h 24"/>
                <a:gd name="T38" fmla="*/ 30 w 34"/>
                <a:gd name="T39" fmla="*/ 15 h 24"/>
                <a:gd name="T40" fmla="*/ 33 w 34"/>
                <a:gd name="T41" fmla="*/ 17 h 24"/>
                <a:gd name="T42" fmla="*/ 34 w 34"/>
                <a:gd name="T43" fmla="*/ 18 h 24"/>
                <a:gd name="T44" fmla="*/ 31 w 34"/>
                <a:gd name="T45" fmla="*/ 21 h 24"/>
                <a:gd name="T46" fmla="*/ 31 w 34"/>
                <a:gd name="T4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 h="24">
                  <a:moveTo>
                    <a:pt x="31" y="21"/>
                  </a:moveTo>
                  <a:cubicBezTo>
                    <a:pt x="30" y="20"/>
                    <a:pt x="27" y="19"/>
                    <a:pt x="25" y="18"/>
                  </a:cubicBezTo>
                  <a:cubicBezTo>
                    <a:pt x="24" y="18"/>
                    <a:pt x="25" y="17"/>
                    <a:pt x="24" y="16"/>
                  </a:cubicBezTo>
                  <a:cubicBezTo>
                    <a:pt x="24" y="16"/>
                    <a:pt x="22" y="17"/>
                    <a:pt x="22" y="17"/>
                  </a:cubicBezTo>
                  <a:cubicBezTo>
                    <a:pt x="20" y="17"/>
                    <a:pt x="20" y="15"/>
                    <a:pt x="18" y="16"/>
                  </a:cubicBezTo>
                  <a:cubicBezTo>
                    <a:pt x="18" y="17"/>
                    <a:pt x="17" y="18"/>
                    <a:pt x="16" y="19"/>
                  </a:cubicBezTo>
                  <a:cubicBezTo>
                    <a:pt x="14" y="20"/>
                    <a:pt x="13" y="22"/>
                    <a:pt x="11" y="23"/>
                  </a:cubicBezTo>
                  <a:cubicBezTo>
                    <a:pt x="8" y="24"/>
                    <a:pt x="10" y="20"/>
                    <a:pt x="8" y="19"/>
                  </a:cubicBezTo>
                  <a:cubicBezTo>
                    <a:pt x="8" y="18"/>
                    <a:pt x="3" y="19"/>
                    <a:pt x="2" y="19"/>
                  </a:cubicBezTo>
                  <a:cubicBezTo>
                    <a:pt x="0" y="19"/>
                    <a:pt x="4" y="16"/>
                    <a:pt x="4" y="16"/>
                  </a:cubicBezTo>
                  <a:cubicBezTo>
                    <a:pt x="6" y="14"/>
                    <a:pt x="5" y="12"/>
                    <a:pt x="5" y="10"/>
                  </a:cubicBezTo>
                  <a:cubicBezTo>
                    <a:pt x="5" y="8"/>
                    <a:pt x="5" y="5"/>
                    <a:pt x="6" y="3"/>
                  </a:cubicBezTo>
                  <a:cubicBezTo>
                    <a:pt x="7" y="0"/>
                    <a:pt x="10" y="0"/>
                    <a:pt x="11" y="3"/>
                  </a:cubicBezTo>
                  <a:cubicBezTo>
                    <a:pt x="11" y="4"/>
                    <a:pt x="11" y="6"/>
                    <a:pt x="12" y="5"/>
                  </a:cubicBezTo>
                  <a:cubicBezTo>
                    <a:pt x="13" y="5"/>
                    <a:pt x="13" y="4"/>
                    <a:pt x="14" y="4"/>
                  </a:cubicBezTo>
                  <a:cubicBezTo>
                    <a:pt x="15" y="5"/>
                    <a:pt x="16" y="6"/>
                    <a:pt x="17" y="6"/>
                  </a:cubicBezTo>
                  <a:cubicBezTo>
                    <a:pt x="18" y="7"/>
                    <a:pt x="19" y="7"/>
                    <a:pt x="20" y="7"/>
                  </a:cubicBezTo>
                  <a:cubicBezTo>
                    <a:pt x="21" y="8"/>
                    <a:pt x="23" y="9"/>
                    <a:pt x="25" y="10"/>
                  </a:cubicBezTo>
                  <a:cubicBezTo>
                    <a:pt x="28" y="11"/>
                    <a:pt x="28" y="12"/>
                    <a:pt x="28" y="15"/>
                  </a:cubicBezTo>
                  <a:cubicBezTo>
                    <a:pt x="28" y="16"/>
                    <a:pt x="30" y="16"/>
                    <a:pt x="30" y="15"/>
                  </a:cubicBezTo>
                  <a:cubicBezTo>
                    <a:pt x="32" y="15"/>
                    <a:pt x="32" y="16"/>
                    <a:pt x="33" y="17"/>
                  </a:cubicBezTo>
                  <a:cubicBezTo>
                    <a:pt x="34" y="17"/>
                    <a:pt x="34" y="17"/>
                    <a:pt x="34" y="18"/>
                  </a:cubicBezTo>
                  <a:cubicBezTo>
                    <a:pt x="33" y="19"/>
                    <a:pt x="33" y="21"/>
                    <a:pt x="31" y="21"/>
                  </a:cubicBezTo>
                  <a:cubicBezTo>
                    <a:pt x="30" y="20"/>
                    <a:pt x="33" y="21"/>
                    <a:pt x="31" y="2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8" name="Freeform 545"/>
            <p:cNvSpPr>
              <a:spLocks/>
            </p:cNvSpPr>
            <p:nvPr/>
          </p:nvSpPr>
          <p:spPr bwMode="auto">
            <a:xfrm>
              <a:off x="7747963" y="5376063"/>
              <a:ext cx="63695" cy="47785"/>
            </a:xfrm>
            <a:custGeom>
              <a:avLst/>
              <a:gdLst>
                <a:gd name="T0" fmla="*/ 5 w 7"/>
                <a:gd name="T1" fmla="*/ 4 h 5"/>
                <a:gd name="T2" fmla="*/ 1 w 7"/>
                <a:gd name="T3" fmla="*/ 0 h 5"/>
                <a:gd name="T4" fmla="*/ 5 w 7"/>
                <a:gd name="T5" fmla="*/ 4 h 5"/>
              </a:gdLst>
              <a:ahLst/>
              <a:cxnLst>
                <a:cxn ang="0">
                  <a:pos x="T0" y="T1"/>
                </a:cxn>
                <a:cxn ang="0">
                  <a:pos x="T2" y="T3"/>
                </a:cxn>
                <a:cxn ang="0">
                  <a:pos x="T4" y="T5"/>
                </a:cxn>
              </a:cxnLst>
              <a:rect l="0" t="0" r="r" b="b"/>
              <a:pathLst>
                <a:path w="7" h="5">
                  <a:moveTo>
                    <a:pt x="5" y="4"/>
                  </a:moveTo>
                  <a:cubicBezTo>
                    <a:pt x="3" y="5"/>
                    <a:pt x="0" y="0"/>
                    <a:pt x="1" y="0"/>
                  </a:cubicBezTo>
                  <a:cubicBezTo>
                    <a:pt x="2" y="1"/>
                    <a:pt x="7" y="3"/>
                    <a:pt x="5"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29" name="Freeform 546"/>
            <p:cNvSpPr>
              <a:spLocks/>
            </p:cNvSpPr>
            <p:nvPr/>
          </p:nvSpPr>
          <p:spPr bwMode="auto">
            <a:xfrm>
              <a:off x="7728852" y="5385621"/>
              <a:ext cx="35033" cy="47785"/>
            </a:xfrm>
            <a:custGeom>
              <a:avLst/>
              <a:gdLst>
                <a:gd name="T0" fmla="*/ 3 w 4"/>
                <a:gd name="T1" fmla="*/ 4 h 5"/>
                <a:gd name="T2" fmla="*/ 0 w 4"/>
                <a:gd name="T3" fmla="*/ 1 h 5"/>
                <a:gd name="T4" fmla="*/ 3 w 4"/>
                <a:gd name="T5" fmla="*/ 4 h 5"/>
              </a:gdLst>
              <a:ahLst/>
              <a:cxnLst>
                <a:cxn ang="0">
                  <a:pos x="T0" y="T1"/>
                </a:cxn>
                <a:cxn ang="0">
                  <a:pos x="T2" y="T3"/>
                </a:cxn>
                <a:cxn ang="0">
                  <a:pos x="T4" y="T5"/>
                </a:cxn>
              </a:cxnLst>
              <a:rect l="0" t="0" r="r" b="b"/>
              <a:pathLst>
                <a:path w="4" h="5">
                  <a:moveTo>
                    <a:pt x="3" y="4"/>
                  </a:moveTo>
                  <a:cubicBezTo>
                    <a:pt x="1" y="5"/>
                    <a:pt x="0" y="2"/>
                    <a:pt x="0" y="1"/>
                  </a:cubicBezTo>
                  <a:cubicBezTo>
                    <a:pt x="1" y="0"/>
                    <a:pt x="4" y="3"/>
                    <a:pt x="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0" name="Freeform 547"/>
            <p:cNvSpPr>
              <a:spLocks/>
            </p:cNvSpPr>
            <p:nvPr/>
          </p:nvSpPr>
          <p:spPr bwMode="auto">
            <a:xfrm>
              <a:off x="7642864" y="5207233"/>
              <a:ext cx="28662" cy="57338"/>
            </a:xfrm>
            <a:custGeom>
              <a:avLst/>
              <a:gdLst>
                <a:gd name="T0" fmla="*/ 3 w 3"/>
                <a:gd name="T1" fmla="*/ 5 h 6"/>
                <a:gd name="T2" fmla="*/ 3 w 3"/>
                <a:gd name="T3" fmla="*/ 2 h 6"/>
                <a:gd name="T4" fmla="*/ 1 w 3"/>
                <a:gd name="T5" fmla="*/ 1 h 6"/>
                <a:gd name="T6" fmla="*/ 1 w 3"/>
                <a:gd name="T7" fmla="*/ 4 h 6"/>
                <a:gd name="T8" fmla="*/ 3 w 3"/>
                <a:gd name="T9" fmla="*/ 5 h 6"/>
                <a:gd name="T10" fmla="*/ 3 w 3"/>
                <a:gd name="T11" fmla="*/ 5 h 6"/>
              </a:gdLst>
              <a:ahLst/>
              <a:cxnLst>
                <a:cxn ang="0">
                  <a:pos x="T0" y="T1"/>
                </a:cxn>
                <a:cxn ang="0">
                  <a:pos x="T2" y="T3"/>
                </a:cxn>
                <a:cxn ang="0">
                  <a:pos x="T4" y="T5"/>
                </a:cxn>
                <a:cxn ang="0">
                  <a:pos x="T6" y="T7"/>
                </a:cxn>
                <a:cxn ang="0">
                  <a:pos x="T8" y="T9"/>
                </a:cxn>
                <a:cxn ang="0">
                  <a:pos x="T10" y="T11"/>
                </a:cxn>
              </a:cxnLst>
              <a:rect l="0" t="0" r="r" b="b"/>
              <a:pathLst>
                <a:path w="3" h="6">
                  <a:moveTo>
                    <a:pt x="3" y="5"/>
                  </a:moveTo>
                  <a:cubicBezTo>
                    <a:pt x="3" y="4"/>
                    <a:pt x="3" y="3"/>
                    <a:pt x="3" y="2"/>
                  </a:cubicBezTo>
                  <a:cubicBezTo>
                    <a:pt x="3" y="2"/>
                    <a:pt x="1" y="0"/>
                    <a:pt x="1" y="1"/>
                  </a:cubicBezTo>
                  <a:cubicBezTo>
                    <a:pt x="1" y="2"/>
                    <a:pt x="0" y="4"/>
                    <a:pt x="1" y="4"/>
                  </a:cubicBezTo>
                  <a:cubicBezTo>
                    <a:pt x="1" y="5"/>
                    <a:pt x="2" y="6"/>
                    <a:pt x="3" y="5"/>
                  </a:cubicBezTo>
                  <a:cubicBezTo>
                    <a:pt x="3" y="4"/>
                    <a:pt x="2" y="6"/>
                    <a:pt x="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1" name="Freeform 548"/>
            <p:cNvSpPr>
              <a:spLocks/>
            </p:cNvSpPr>
            <p:nvPr/>
          </p:nvSpPr>
          <p:spPr bwMode="auto">
            <a:xfrm>
              <a:off x="7502737" y="4719845"/>
              <a:ext cx="1343951" cy="984332"/>
            </a:xfrm>
            <a:custGeom>
              <a:avLst/>
              <a:gdLst>
                <a:gd name="T0" fmla="*/ 63 w 144"/>
                <a:gd name="T1" fmla="*/ 86 h 105"/>
                <a:gd name="T2" fmla="*/ 81 w 144"/>
                <a:gd name="T3" fmla="*/ 76 h 105"/>
                <a:gd name="T4" fmla="*/ 91 w 144"/>
                <a:gd name="T5" fmla="*/ 67 h 105"/>
                <a:gd name="T6" fmla="*/ 103 w 144"/>
                <a:gd name="T7" fmla="*/ 68 h 105"/>
                <a:gd name="T8" fmla="*/ 87 w 144"/>
                <a:gd name="T9" fmla="*/ 66 h 105"/>
                <a:gd name="T10" fmla="*/ 80 w 144"/>
                <a:gd name="T11" fmla="*/ 48 h 105"/>
                <a:gd name="T12" fmla="*/ 67 w 144"/>
                <a:gd name="T13" fmla="*/ 49 h 105"/>
                <a:gd name="T14" fmla="*/ 64 w 144"/>
                <a:gd name="T15" fmla="*/ 40 h 105"/>
                <a:gd name="T16" fmla="*/ 54 w 144"/>
                <a:gd name="T17" fmla="*/ 32 h 105"/>
                <a:gd name="T18" fmla="*/ 53 w 144"/>
                <a:gd name="T19" fmla="*/ 38 h 105"/>
                <a:gd name="T20" fmla="*/ 52 w 144"/>
                <a:gd name="T21" fmla="*/ 39 h 105"/>
                <a:gd name="T22" fmla="*/ 37 w 144"/>
                <a:gd name="T23" fmla="*/ 38 h 105"/>
                <a:gd name="T24" fmla="*/ 5 w 144"/>
                <a:gd name="T25" fmla="*/ 32 h 105"/>
                <a:gd name="T26" fmla="*/ 8 w 144"/>
                <a:gd name="T27" fmla="*/ 26 h 105"/>
                <a:gd name="T28" fmla="*/ 16 w 144"/>
                <a:gd name="T29" fmla="*/ 2 h 105"/>
                <a:gd name="T30" fmla="*/ 18 w 144"/>
                <a:gd name="T31" fmla="*/ 18 h 105"/>
                <a:gd name="T32" fmla="*/ 26 w 144"/>
                <a:gd name="T33" fmla="*/ 29 h 105"/>
                <a:gd name="T34" fmla="*/ 20 w 144"/>
                <a:gd name="T35" fmla="*/ 19 h 105"/>
                <a:gd name="T36" fmla="*/ 22 w 144"/>
                <a:gd name="T37" fmla="*/ 13 h 105"/>
                <a:gd name="T38" fmla="*/ 25 w 144"/>
                <a:gd name="T39" fmla="*/ 7 h 105"/>
                <a:gd name="T40" fmla="*/ 34 w 144"/>
                <a:gd name="T41" fmla="*/ 3 h 105"/>
                <a:gd name="T42" fmla="*/ 43 w 144"/>
                <a:gd name="T43" fmla="*/ 16 h 105"/>
                <a:gd name="T44" fmla="*/ 52 w 144"/>
                <a:gd name="T45" fmla="*/ 16 h 105"/>
                <a:gd name="T46" fmla="*/ 54 w 144"/>
                <a:gd name="T47" fmla="*/ 15 h 105"/>
                <a:gd name="T48" fmla="*/ 66 w 144"/>
                <a:gd name="T49" fmla="*/ 13 h 105"/>
                <a:gd name="T50" fmla="*/ 70 w 144"/>
                <a:gd name="T51" fmla="*/ 21 h 105"/>
                <a:gd name="T52" fmla="*/ 76 w 144"/>
                <a:gd name="T53" fmla="*/ 22 h 105"/>
                <a:gd name="T54" fmla="*/ 81 w 144"/>
                <a:gd name="T55" fmla="*/ 23 h 105"/>
                <a:gd name="T56" fmla="*/ 86 w 144"/>
                <a:gd name="T57" fmla="*/ 23 h 105"/>
                <a:gd name="T58" fmla="*/ 92 w 144"/>
                <a:gd name="T59" fmla="*/ 28 h 105"/>
                <a:gd name="T60" fmla="*/ 94 w 144"/>
                <a:gd name="T61" fmla="*/ 31 h 105"/>
                <a:gd name="T62" fmla="*/ 100 w 144"/>
                <a:gd name="T63" fmla="*/ 29 h 105"/>
                <a:gd name="T64" fmla="*/ 99 w 144"/>
                <a:gd name="T65" fmla="*/ 38 h 105"/>
                <a:gd name="T66" fmla="*/ 104 w 144"/>
                <a:gd name="T67" fmla="*/ 38 h 105"/>
                <a:gd name="T68" fmla="*/ 109 w 144"/>
                <a:gd name="T69" fmla="*/ 40 h 105"/>
                <a:gd name="T70" fmla="*/ 106 w 144"/>
                <a:gd name="T71" fmla="*/ 45 h 105"/>
                <a:gd name="T72" fmla="*/ 118 w 144"/>
                <a:gd name="T73" fmla="*/ 54 h 105"/>
                <a:gd name="T74" fmla="*/ 124 w 144"/>
                <a:gd name="T75" fmla="*/ 55 h 105"/>
                <a:gd name="T76" fmla="*/ 128 w 144"/>
                <a:gd name="T77" fmla="*/ 60 h 105"/>
                <a:gd name="T78" fmla="*/ 141 w 144"/>
                <a:gd name="T79" fmla="*/ 64 h 105"/>
                <a:gd name="T80" fmla="*/ 139 w 144"/>
                <a:gd name="T81" fmla="*/ 69 h 105"/>
                <a:gd name="T82" fmla="*/ 133 w 144"/>
                <a:gd name="T83" fmla="*/ 73 h 105"/>
                <a:gd name="T84" fmla="*/ 128 w 144"/>
                <a:gd name="T85" fmla="*/ 77 h 105"/>
                <a:gd name="T86" fmla="*/ 125 w 144"/>
                <a:gd name="T87" fmla="*/ 74 h 105"/>
                <a:gd name="T88" fmla="*/ 120 w 144"/>
                <a:gd name="T89" fmla="*/ 72 h 105"/>
                <a:gd name="T90" fmla="*/ 113 w 144"/>
                <a:gd name="T91" fmla="*/ 67 h 105"/>
                <a:gd name="T92" fmla="*/ 108 w 144"/>
                <a:gd name="T93" fmla="*/ 70 h 105"/>
                <a:gd name="T94" fmla="*/ 118 w 144"/>
                <a:gd name="T95" fmla="*/ 80 h 105"/>
                <a:gd name="T96" fmla="*/ 123 w 144"/>
                <a:gd name="T97" fmla="*/ 82 h 105"/>
                <a:gd name="T98" fmla="*/ 128 w 144"/>
                <a:gd name="T99" fmla="*/ 93 h 105"/>
                <a:gd name="T100" fmla="*/ 126 w 144"/>
                <a:gd name="T101" fmla="*/ 95 h 105"/>
                <a:gd name="T102" fmla="*/ 118 w 144"/>
                <a:gd name="T103" fmla="*/ 96 h 105"/>
                <a:gd name="T104" fmla="*/ 110 w 144"/>
                <a:gd name="T105" fmla="*/ 93 h 105"/>
                <a:gd name="T106" fmla="*/ 109 w 144"/>
                <a:gd name="T107" fmla="*/ 94 h 105"/>
                <a:gd name="T108" fmla="*/ 103 w 144"/>
                <a:gd name="T109" fmla="*/ 99 h 105"/>
                <a:gd name="T110" fmla="*/ 91 w 144"/>
                <a:gd name="T111" fmla="*/ 90 h 105"/>
                <a:gd name="T112" fmla="*/ 77 w 144"/>
                <a:gd name="T113" fmla="*/ 8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 h="105">
                  <a:moveTo>
                    <a:pt x="77" y="83"/>
                  </a:moveTo>
                  <a:cubicBezTo>
                    <a:pt x="76" y="86"/>
                    <a:pt x="74" y="83"/>
                    <a:pt x="71" y="84"/>
                  </a:cubicBezTo>
                  <a:cubicBezTo>
                    <a:pt x="70" y="84"/>
                    <a:pt x="69" y="85"/>
                    <a:pt x="68" y="86"/>
                  </a:cubicBezTo>
                  <a:cubicBezTo>
                    <a:pt x="66" y="87"/>
                    <a:pt x="65" y="86"/>
                    <a:pt x="63" y="86"/>
                  </a:cubicBezTo>
                  <a:cubicBezTo>
                    <a:pt x="60" y="85"/>
                    <a:pt x="56" y="83"/>
                    <a:pt x="60" y="80"/>
                  </a:cubicBezTo>
                  <a:cubicBezTo>
                    <a:pt x="62" y="78"/>
                    <a:pt x="62" y="76"/>
                    <a:pt x="65" y="76"/>
                  </a:cubicBezTo>
                  <a:cubicBezTo>
                    <a:pt x="68" y="77"/>
                    <a:pt x="71" y="78"/>
                    <a:pt x="75" y="77"/>
                  </a:cubicBezTo>
                  <a:cubicBezTo>
                    <a:pt x="77" y="77"/>
                    <a:pt x="79" y="76"/>
                    <a:pt x="81" y="76"/>
                  </a:cubicBezTo>
                  <a:cubicBezTo>
                    <a:pt x="82" y="76"/>
                    <a:pt x="81" y="75"/>
                    <a:pt x="81" y="74"/>
                  </a:cubicBezTo>
                  <a:cubicBezTo>
                    <a:pt x="78" y="72"/>
                    <a:pt x="77" y="71"/>
                    <a:pt x="80" y="69"/>
                  </a:cubicBezTo>
                  <a:cubicBezTo>
                    <a:pt x="82" y="66"/>
                    <a:pt x="84" y="66"/>
                    <a:pt x="87" y="66"/>
                  </a:cubicBezTo>
                  <a:cubicBezTo>
                    <a:pt x="88" y="66"/>
                    <a:pt x="90" y="66"/>
                    <a:pt x="91" y="67"/>
                  </a:cubicBezTo>
                  <a:cubicBezTo>
                    <a:pt x="93" y="68"/>
                    <a:pt x="93" y="69"/>
                    <a:pt x="93" y="71"/>
                  </a:cubicBezTo>
                  <a:cubicBezTo>
                    <a:pt x="94" y="73"/>
                    <a:pt x="95" y="70"/>
                    <a:pt x="96" y="70"/>
                  </a:cubicBezTo>
                  <a:cubicBezTo>
                    <a:pt x="96" y="69"/>
                    <a:pt x="99" y="70"/>
                    <a:pt x="99" y="70"/>
                  </a:cubicBezTo>
                  <a:cubicBezTo>
                    <a:pt x="100" y="70"/>
                    <a:pt x="103" y="70"/>
                    <a:pt x="103" y="68"/>
                  </a:cubicBezTo>
                  <a:cubicBezTo>
                    <a:pt x="103" y="67"/>
                    <a:pt x="100" y="66"/>
                    <a:pt x="99" y="66"/>
                  </a:cubicBezTo>
                  <a:cubicBezTo>
                    <a:pt x="97" y="65"/>
                    <a:pt x="96" y="64"/>
                    <a:pt x="95" y="63"/>
                  </a:cubicBezTo>
                  <a:cubicBezTo>
                    <a:pt x="94" y="63"/>
                    <a:pt x="93" y="65"/>
                    <a:pt x="93" y="66"/>
                  </a:cubicBezTo>
                  <a:cubicBezTo>
                    <a:pt x="92" y="67"/>
                    <a:pt x="88" y="66"/>
                    <a:pt x="87" y="66"/>
                  </a:cubicBezTo>
                  <a:cubicBezTo>
                    <a:pt x="81" y="65"/>
                    <a:pt x="89" y="63"/>
                    <a:pt x="88" y="61"/>
                  </a:cubicBezTo>
                  <a:cubicBezTo>
                    <a:pt x="87" y="58"/>
                    <a:pt x="86" y="54"/>
                    <a:pt x="84" y="52"/>
                  </a:cubicBezTo>
                  <a:cubicBezTo>
                    <a:pt x="83" y="52"/>
                    <a:pt x="81" y="53"/>
                    <a:pt x="81" y="52"/>
                  </a:cubicBezTo>
                  <a:cubicBezTo>
                    <a:pt x="81" y="51"/>
                    <a:pt x="81" y="49"/>
                    <a:pt x="80" y="48"/>
                  </a:cubicBezTo>
                  <a:cubicBezTo>
                    <a:pt x="79" y="47"/>
                    <a:pt x="78" y="53"/>
                    <a:pt x="79" y="53"/>
                  </a:cubicBezTo>
                  <a:cubicBezTo>
                    <a:pt x="78" y="53"/>
                    <a:pt x="75" y="46"/>
                    <a:pt x="75" y="46"/>
                  </a:cubicBezTo>
                  <a:cubicBezTo>
                    <a:pt x="73" y="46"/>
                    <a:pt x="72" y="47"/>
                    <a:pt x="71" y="48"/>
                  </a:cubicBezTo>
                  <a:cubicBezTo>
                    <a:pt x="70" y="48"/>
                    <a:pt x="67" y="50"/>
                    <a:pt x="67" y="49"/>
                  </a:cubicBezTo>
                  <a:cubicBezTo>
                    <a:pt x="67" y="46"/>
                    <a:pt x="66" y="46"/>
                    <a:pt x="69" y="46"/>
                  </a:cubicBezTo>
                  <a:cubicBezTo>
                    <a:pt x="70" y="46"/>
                    <a:pt x="71" y="45"/>
                    <a:pt x="71" y="44"/>
                  </a:cubicBezTo>
                  <a:cubicBezTo>
                    <a:pt x="72" y="43"/>
                    <a:pt x="69" y="43"/>
                    <a:pt x="69" y="43"/>
                  </a:cubicBezTo>
                  <a:cubicBezTo>
                    <a:pt x="68" y="42"/>
                    <a:pt x="64" y="40"/>
                    <a:pt x="64" y="40"/>
                  </a:cubicBezTo>
                  <a:cubicBezTo>
                    <a:pt x="64" y="37"/>
                    <a:pt x="63" y="39"/>
                    <a:pt x="62" y="39"/>
                  </a:cubicBezTo>
                  <a:cubicBezTo>
                    <a:pt x="61" y="39"/>
                    <a:pt x="62" y="34"/>
                    <a:pt x="60" y="35"/>
                  </a:cubicBezTo>
                  <a:cubicBezTo>
                    <a:pt x="59" y="35"/>
                    <a:pt x="59" y="36"/>
                    <a:pt x="57" y="34"/>
                  </a:cubicBezTo>
                  <a:cubicBezTo>
                    <a:pt x="56" y="34"/>
                    <a:pt x="55" y="32"/>
                    <a:pt x="54" y="32"/>
                  </a:cubicBezTo>
                  <a:cubicBezTo>
                    <a:pt x="54" y="32"/>
                    <a:pt x="55" y="33"/>
                    <a:pt x="55" y="33"/>
                  </a:cubicBezTo>
                  <a:cubicBezTo>
                    <a:pt x="55" y="33"/>
                    <a:pt x="52" y="33"/>
                    <a:pt x="52" y="34"/>
                  </a:cubicBezTo>
                  <a:cubicBezTo>
                    <a:pt x="53" y="35"/>
                    <a:pt x="55" y="34"/>
                    <a:pt x="56" y="36"/>
                  </a:cubicBezTo>
                  <a:cubicBezTo>
                    <a:pt x="56" y="38"/>
                    <a:pt x="54" y="38"/>
                    <a:pt x="53" y="38"/>
                  </a:cubicBezTo>
                  <a:cubicBezTo>
                    <a:pt x="51" y="39"/>
                    <a:pt x="46" y="35"/>
                    <a:pt x="44" y="37"/>
                  </a:cubicBezTo>
                  <a:cubicBezTo>
                    <a:pt x="43" y="37"/>
                    <a:pt x="45" y="38"/>
                    <a:pt x="46" y="39"/>
                  </a:cubicBezTo>
                  <a:cubicBezTo>
                    <a:pt x="46" y="40"/>
                    <a:pt x="47" y="39"/>
                    <a:pt x="48" y="39"/>
                  </a:cubicBezTo>
                  <a:cubicBezTo>
                    <a:pt x="49" y="39"/>
                    <a:pt x="52" y="38"/>
                    <a:pt x="52" y="39"/>
                  </a:cubicBezTo>
                  <a:cubicBezTo>
                    <a:pt x="52" y="40"/>
                    <a:pt x="51" y="41"/>
                    <a:pt x="50" y="42"/>
                  </a:cubicBezTo>
                  <a:cubicBezTo>
                    <a:pt x="50" y="42"/>
                    <a:pt x="39" y="35"/>
                    <a:pt x="37" y="36"/>
                  </a:cubicBezTo>
                  <a:cubicBezTo>
                    <a:pt x="38" y="36"/>
                    <a:pt x="39" y="37"/>
                    <a:pt x="40" y="37"/>
                  </a:cubicBezTo>
                  <a:cubicBezTo>
                    <a:pt x="42" y="39"/>
                    <a:pt x="37" y="38"/>
                    <a:pt x="37" y="38"/>
                  </a:cubicBezTo>
                  <a:cubicBezTo>
                    <a:pt x="34" y="36"/>
                    <a:pt x="30" y="38"/>
                    <a:pt x="27" y="37"/>
                  </a:cubicBezTo>
                  <a:cubicBezTo>
                    <a:pt x="23" y="36"/>
                    <a:pt x="20" y="37"/>
                    <a:pt x="17" y="34"/>
                  </a:cubicBezTo>
                  <a:cubicBezTo>
                    <a:pt x="14" y="32"/>
                    <a:pt x="12" y="35"/>
                    <a:pt x="9" y="34"/>
                  </a:cubicBezTo>
                  <a:cubicBezTo>
                    <a:pt x="8" y="33"/>
                    <a:pt x="6" y="33"/>
                    <a:pt x="5" y="32"/>
                  </a:cubicBezTo>
                  <a:cubicBezTo>
                    <a:pt x="5" y="31"/>
                    <a:pt x="2" y="28"/>
                    <a:pt x="4" y="28"/>
                  </a:cubicBezTo>
                  <a:cubicBezTo>
                    <a:pt x="7" y="28"/>
                    <a:pt x="11" y="31"/>
                    <a:pt x="14" y="29"/>
                  </a:cubicBezTo>
                  <a:cubicBezTo>
                    <a:pt x="15" y="28"/>
                    <a:pt x="13" y="27"/>
                    <a:pt x="13" y="27"/>
                  </a:cubicBezTo>
                  <a:cubicBezTo>
                    <a:pt x="11" y="26"/>
                    <a:pt x="9" y="26"/>
                    <a:pt x="8" y="26"/>
                  </a:cubicBezTo>
                  <a:cubicBezTo>
                    <a:pt x="5" y="26"/>
                    <a:pt x="0" y="26"/>
                    <a:pt x="0" y="23"/>
                  </a:cubicBezTo>
                  <a:cubicBezTo>
                    <a:pt x="0" y="19"/>
                    <a:pt x="0" y="16"/>
                    <a:pt x="2" y="12"/>
                  </a:cubicBezTo>
                  <a:cubicBezTo>
                    <a:pt x="3" y="9"/>
                    <a:pt x="6" y="7"/>
                    <a:pt x="9" y="5"/>
                  </a:cubicBezTo>
                  <a:cubicBezTo>
                    <a:pt x="11" y="3"/>
                    <a:pt x="13" y="3"/>
                    <a:pt x="16" y="2"/>
                  </a:cubicBezTo>
                  <a:cubicBezTo>
                    <a:pt x="18" y="2"/>
                    <a:pt x="24" y="0"/>
                    <a:pt x="25" y="3"/>
                  </a:cubicBezTo>
                  <a:cubicBezTo>
                    <a:pt x="25" y="2"/>
                    <a:pt x="20" y="7"/>
                    <a:pt x="19" y="7"/>
                  </a:cubicBezTo>
                  <a:cubicBezTo>
                    <a:pt x="17" y="9"/>
                    <a:pt x="15" y="11"/>
                    <a:pt x="17" y="13"/>
                  </a:cubicBezTo>
                  <a:cubicBezTo>
                    <a:pt x="19" y="15"/>
                    <a:pt x="17" y="16"/>
                    <a:pt x="18" y="18"/>
                  </a:cubicBezTo>
                  <a:cubicBezTo>
                    <a:pt x="18" y="20"/>
                    <a:pt x="20" y="21"/>
                    <a:pt x="21" y="22"/>
                  </a:cubicBezTo>
                  <a:cubicBezTo>
                    <a:pt x="22" y="23"/>
                    <a:pt x="24" y="24"/>
                    <a:pt x="25" y="25"/>
                  </a:cubicBezTo>
                  <a:cubicBezTo>
                    <a:pt x="26" y="26"/>
                    <a:pt x="22" y="26"/>
                    <a:pt x="22" y="27"/>
                  </a:cubicBezTo>
                  <a:cubicBezTo>
                    <a:pt x="22" y="26"/>
                    <a:pt x="26" y="29"/>
                    <a:pt x="26" y="29"/>
                  </a:cubicBezTo>
                  <a:cubicBezTo>
                    <a:pt x="27" y="28"/>
                    <a:pt x="26" y="26"/>
                    <a:pt x="26" y="25"/>
                  </a:cubicBezTo>
                  <a:cubicBezTo>
                    <a:pt x="26" y="25"/>
                    <a:pt x="28" y="24"/>
                    <a:pt x="27" y="23"/>
                  </a:cubicBezTo>
                  <a:cubicBezTo>
                    <a:pt x="26" y="22"/>
                    <a:pt x="22" y="21"/>
                    <a:pt x="21" y="20"/>
                  </a:cubicBezTo>
                  <a:cubicBezTo>
                    <a:pt x="20" y="20"/>
                    <a:pt x="19" y="19"/>
                    <a:pt x="20" y="19"/>
                  </a:cubicBezTo>
                  <a:cubicBezTo>
                    <a:pt x="22" y="19"/>
                    <a:pt x="22" y="18"/>
                    <a:pt x="23" y="17"/>
                  </a:cubicBezTo>
                  <a:cubicBezTo>
                    <a:pt x="25" y="16"/>
                    <a:pt x="28" y="18"/>
                    <a:pt x="29" y="19"/>
                  </a:cubicBezTo>
                  <a:cubicBezTo>
                    <a:pt x="28" y="18"/>
                    <a:pt x="27" y="17"/>
                    <a:pt x="27" y="16"/>
                  </a:cubicBezTo>
                  <a:cubicBezTo>
                    <a:pt x="27" y="14"/>
                    <a:pt x="22" y="15"/>
                    <a:pt x="22" y="13"/>
                  </a:cubicBezTo>
                  <a:cubicBezTo>
                    <a:pt x="20" y="7"/>
                    <a:pt x="29" y="12"/>
                    <a:pt x="29" y="12"/>
                  </a:cubicBezTo>
                  <a:cubicBezTo>
                    <a:pt x="29" y="11"/>
                    <a:pt x="23" y="9"/>
                    <a:pt x="23" y="9"/>
                  </a:cubicBezTo>
                  <a:cubicBezTo>
                    <a:pt x="23" y="8"/>
                    <a:pt x="28" y="9"/>
                    <a:pt x="28" y="9"/>
                  </a:cubicBezTo>
                  <a:cubicBezTo>
                    <a:pt x="28" y="8"/>
                    <a:pt x="25" y="7"/>
                    <a:pt x="25" y="7"/>
                  </a:cubicBezTo>
                  <a:cubicBezTo>
                    <a:pt x="24" y="6"/>
                    <a:pt x="25" y="6"/>
                    <a:pt x="26" y="6"/>
                  </a:cubicBezTo>
                  <a:cubicBezTo>
                    <a:pt x="27" y="7"/>
                    <a:pt x="27" y="6"/>
                    <a:pt x="28" y="6"/>
                  </a:cubicBezTo>
                  <a:cubicBezTo>
                    <a:pt x="30" y="5"/>
                    <a:pt x="30" y="6"/>
                    <a:pt x="32" y="6"/>
                  </a:cubicBezTo>
                  <a:cubicBezTo>
                    <a:pt x="29" y="5"/>
                    <a:pt x="33" y="3"/>
                    <a:pt x="34" y="3"/>
                  </a:cubicBezTo>
                  <a:cubicBezTo>
                    <a:pt x="36" y="2"/>
                    <a:pt x="42" y="2"/>
                    <a:pt x="43" y="4"/>
                  </a:cubicBezTo>
                  <a:cubicBezTo>
                    <a:pt x="44" y="5"/>
                    <a:pt x="44" y="6"/>
                    <a:pt x="44" y="7"/>
                  </a:cubicBezTo>
                  <a:cubicBezTo>
                    <a:pt x="45" y="8"/>
                    <a:pt x="46" y="9"/>
                    <a:pt x="47" y="10"/>
                  </a:cubicBezTo>
                  <a:cubicBezTo>
                    <a:pt x="48" y="12"/>
                    <a:pt x="43" y="16"/>
                    <a:pt x="43" y="16"/>
                  </a:cubicBezTo>
                  <a:cubicBezTo>
                    <a:pt x="44" y="17"/>
                    <a:pt x="46" y="14"/>
                    <a:pt x="47" y="14"/>
                  </a:cubicBezTo>
                  <a:cubicBezTo>
                    <a:pt x="47" y="14"/>
                    <a:pt x="45" y="20"/>
                    <a:pt x="46" y="19"/>
                  </a:cubicBezTo>
                  <a:cubicBezTo>
                    <a:pt x="47" y="19"/>
                    <a:pt x="47" y="17"/>
                    <a:pt x="48" y="17"/>
                  </a:cubicBezTo>
                  <a:cubicBezTo>
                    <a:pt x="50" y="17"/>
                    <a:pt x="50" y="18"/>
                    <a:pt x="52" y="16"/>
                  </a:cubicBezTo>
                  <a:cubicBezTo>
                    <a:pt x="53" y="15"/>
                    <a:pt x="53" y="16"/>
                    <a:pt x="54" y="17"/>
                  </a:cubicBezTo>
                  <a:cubicBezTo>
                    <a:pt x="55" y="18"/>
                    <a:pt x="54" y="18"/>
                    <a:pt x="54" y="19"/>
                  </a:cubicBezTo>
                  <a:cubicBezTo>
                    <a:pt x="54" y="20"/>
                    <a:pt x="59" y="21"/>
                    <a:pt x="60" y="21"/>
                  </a:cubicBezTo>
                  <a:cubicBezTo>
                    <a:pt x="60" y="21"/>
                    <a:pt x="55" y="16"/>
                    <a:pt x="54" y="15"/>
                  </a:cubicBezTo>
                  <a:cubicBezTo>
                    <a:pt x="54" y="15"/>
                    <a:pt x="63" y="18"/>
                    <a:pt x="63" y="17"/>
                  </a:cubicBezTo>
                  <a:cubicBezTo>
                    <a:pt x="63" y="17"/>
                    <a:pt x="57" y="16"/>
                    <a:pt x="57" y="14"/>
                  </a:cubicBezTo>
                  <a:cubicBezTo>
                    <a:pt x="57" y="13"/>
                    <a:pt x="60" y="12"/>
                    <a:pt x="61" y="12"/>
                  </a:cubicBezTo>
                  <a:cubicBezTo>
                    <a:pt x="63" y="11"/>
                    <a:pt x="64" y="12"/>
                    <a:pt x="66" y="13"/>
                  </a:cubicBezTo>
                  <a:cubicBezTo>
                    <a:pt x="69" y="14"/>
                    <a:pt x="73" y="13"/>
                    <a:pt x="74" y="17"/>
                  </a:cubicBezTo>
                  <a:cubicBezTo>
                    <a:pt x="74" y="17"/>
                    <a:pt x="67" y="17"/>
                    <a:pt x="68" y="20"/>
                  </a:cubicBezTo>
                  <a:cubicBezTo>
                    <a:pt x="68" y="19"/>
                    <a:pt x="71" y="18"/>
                    <a:pt x="71" y="18"/>
                  </a:cubicBezTo>
                  <a:cubicBezTo>
                    <a:pt x="73" y="18"/>
                    <a:pt x="70" y="20"/>
                    <a:pt x="70" y="21"/>
                  </a:cubicBezTo>
                  <a:cubicBezTo>
                    <a:pt x="70" y="21"/>
                    <a:pt x="73" y="19"/>
                    <a:pt x="73" y="19"/>
                  </a:cubicBezTo>
                  <a:cubicBezTo>
                    <a:pt x="73" y="18"/>
                    <a:pt x="77" y="18"/>
                    <a:pt x="78" y="19"/>
                  </a:cubicBezTo>
                  <a:cubicBezTo>
                    <a:pt x="82" y="19"/>
                    <a:pt x="73" y="22"/>
                    <a:pt x="74" y="23"/>
                  </a:cubicBezTo>
                  <a:cubicBezTo>
                    <a:pt x="74" y="23"/>
                    <a:pt x="76" y="21"/>
                    <a:pt x="76" y="22"/>
                  </a:cubicBezTo>
                  <a:cubicBezTo>
                    <a:pt x="76" y="23"/>
                    <a:pt x="74" y="25"/>
                    <a:pt x="75" y="26"/>
                  </a:cubicBezTo>
                  <a:cubicBezTo>
                    <a:pt x="74" y="25"/>
                    <a:pt x="78" y="21"/>
                    <a:pt x="79" y="22"/>
                  </a:cubicBezTo>
                  <a:cubicBezTo>
                    <a:pt x="79" y="24"/>
                    <a:pt x="78" y="26"/>
                    <a:pt x="79" y="27"/>
                  </a:cubicBezTo>
                  <a:cubicBezTo>
                    <a:pt x="79" y="27"/>
                    <a:pt x="79" y="23"/>
                    <a:pt x="81" y="23"/>
                  </a:cubicBezTo>
                  <a:cubicBezTo>
                    <a:pt x="83" y="24"/>
                    <a:pt x="80" y="27"/>
                    <a:pt x="81" y="28"/>
                  </a:cubicBezTo>
                  <a:cubicBezTo>
                    <a:pt x="81" y="28"/>
                    <a:pt x="82" y="25"/>
                    <a:pt x="83" y="25"/>
                  </a:cubicBezTo>
                  <a:cubicBezTo>
                    <a:pt x="83" y="25"/>
                    <a:pt x="82" y="28"/>
                    <a:pt x="83" y="28"/>
                  </a:cubicBezTo>
                  <a:cubicBezTo>
                    <a:pt x="82" y="28"/>
                    <a:pt x="85" y="24"/>
                    <a:pt x="86" y="23"/>
                  </a:cubicBezTo>
                  <a:cubicBezTo>
                    <a:pt x="87" y="22"/>
                    <a:pt x="90" y="23"/>
                    <a:pt x="91" y="24"/>
                  </a:cubicBezTo>
                  <a:cubicBezTo>
                    <a:pt x="93" y="25"/>
                    <a:pt x="94" y="27"/>
                    <a:pt x="91" y="27"/>
                  </a:cubicBezTo>
                  <a:cubicBezTo>
                    <a:pt x="90" y="27"/>
                    <a:pt x="86" y="27"/>
                    <a:pt x="86" y="30"/>
                  </a:cubicBezTo>
                  <a:cubicBezTo>
                    <a:pt x="86" y="29"/>
                    <a:pt x="92" y="27"/>
                    <a:pt x="92" y="28"/>
                  </a:cubicBezTo>
                  <a:cubicBezTo>
                    <a:pt x="92" y="28"/>
                    <a:pt x="88" y="30"/>
                    <a:pt x="88" y="31"/>
                  </a:cubicBezTo>
                  <a:cubicBezTo>
                    <a:pt x="88" y="30"/>
                    <a:pt x="92" y="30"/>
                    <a:pt x="92" y="30"/>
                  </a:cubicBezTo>
                  <a:cubicBezTo>
                    <a:pt x="93" y="29"/>
                    <a:pt x="95" y="26"/>
                    <a:pt x="96" y="27"/>
                  </a:cubicBezTo>
                  <a:cubicBezTo>
                    <a:pt x="97" y="29"/>
                    <a:pt x="96" y="31"/>
                    <a:pt x="94" y="31"/>
                  </a:cubicBezTo>
                  <a:cubicBezTo>
                    <a:pt x="93" y="32"/>
                    <a:pt x="92" y="33"/>
                    <a:pt x="91" y="34"/>
                  </a:cubicBezTo>
                  <a:cubicBezTo>
                    <a:pt x="91" y="34"/>
                    <a:pt x="93" y="32"/>
                    <a:pt x="94" y="32"/>
                  </a:cubicBezTo>
                  <a:cubicBezTo>
                    <a:pt x="94" y="32"/>
                    <a:pt x="93" y="36"/>
                    <a:pt x="93" y="36"/>
                  </a:cubicBezTo>
                  <a:cubicBezTo>
                    <a:pt x="92" y="34"/>
                    <a:pt x="99" y="27"/>
                    <a:pt x="100" y="29"/>
                  </a:cubicBezTo>
                  <a:cubicBezTo>
                    <a:pt x="101" y="30"/>
                    <a:pt x="99" y="31"/>
                    <a:pt x="98" y="31"/>
                  </a:cubicBezTo>
                  <a:cubicBezTo>
                    <a:pt x="99" y="31"/>
                    <a:pt x="102" y="31"/>
                    <a:pt x="103" y="31"/>
                  </a:cubicBezTo>
                  <a:cubicBezTo>
                    <a:pt x="104" y="31"/>
                    <a:pt x="106" y="31"/>
                    <a:pt x="107" y="32"/>
                  </a:cubicBezTo>
                  <a:cubicBezTo>
                    <a:pt x="108" y="35"/>
                    <a:pt x="98" y="35"/>
                    <a:pt x="99" y="38"/>
                  </a:cubicBezTo>
                  <a:cubicBezTo>
                    <a:pt x="99" y="38"/>
                    <a:pt x="102" y="35"/>
                    <a:pt x="103" y="35"/>
                  </a:cubicBezTo>
                  <a:cubicBezTo>
                    <a:pt x="104" y="35"/>
                    <a:pt x="106" y="35"/>
                    <a:pt x="106" y="36"/>
                  </a:cubicBezTo>
                  <a:cubicBezTo>
                    <a:pt x="107" y="37"/>
                    <a:pt x="101" y="39"/>
                    <a:pt x="101" y="39"/>
                  </a:cubicBezTo>
                  <a:cubicBezTo>
                    <a:pt x="101" y="39"/>
                    <a:pt x="104" y="38"/>
                    <a:pt x="104" y="38"/>
                  </a:cubicBezTo>
                  <a:cubicBezTo>
                    <a:pt x="105" y="38"/>
                    <a:pt x="107" y="37"/>
                    <a:pt x="108" y="36"/>
                  </a:cubicBezTo>
                  <a:cubicBezTo>
                    <a:pt x="109" y="36"/>
                    <a:pt x="108" y="35"/>
                    <a:pt x="109" y="34"/>
                  </a:cubicBezTo>
                  <a:cubicBezTo>
                    <a:pt x="110" y="34"/>
                    <a:pt x="112" y="36"/>
                    <a:pt x="112" y="37"/>
                  </a:cubicBezTo>
                  <a:cubicBezTo>
                    <a:pt x="116" y="40"/>
                    <a:pt x="112" y="39"/>
                    <a:pt x="109" y="40"/>
                  </a:cubicBezTo>
                  <a:cubicBezTo>
                    <a:pt x="109" y="40"/>
                    <a:pt x="102" y="42"/>
                    <a:pt x="102" y="41"/>
                  </a:cubicBezTo>
                  <a:cubicBezTo>
                    <a:pt x="102" y="42"/>
                    <a:pt x="118" y="42"/>
                    <a:pt x="117" y="44"/>
                  </a:cubicBezTo>
                  <a:cubicBezTo>
                    <a:pt x="116" y="45"/>
                    <a:pt x="111" y="45"/>
                    <a:pt x="110" y="44"/>
                  </a:cubicBezTo>
                  <a:cubicBezTo>
                    <a:pt x="110" y="44"/>
                    <a:pt x="106" y="45"/>
                    <a:pt x="106" y="45"/>
                  </a:cubicBezTo>
                  <a:cubicBezTo>
                    <a:pt x="107" y="46"/>
                    <a:pt x="110" y="45"/>
                    <a:pt x="110" y="46"/>
                  </a:cubicBezTo>
                  <a:cubicBezTo>
                    <a:pt x="111" y="46"/>
                    <a:pt x="107" y="47"/>
                    <a:pt x="107" y="48"/>
                  </a:cubicBezTo>
                  <a:cubicBezTo>
                    <a:pt x="107" y="50"/>
                    <a:pt x="111" y="51"/>
                    <a:pt x="112" y="51"/>
                  </a:cubicBezTo>
                  <a:cubicBezTo>
                    <a:pt x="114" y="52"/>
                    <a:pt x="117" y="52"/>
                    <a:pt x="118" y="54"/>
                  </a:cubicBezTo>
                  <a:cubicBezTo>
                    <a:pt x="119" y="55"/>
                    <a:pt x="119" y="56"/>
                    <a:pt x="120" y="56"/>
                  </a:cubicBezTo>
                  <a:cubicBezTo>
                    <a:pt x="120" y="56"/>
                    <a:pt x="122" y="55"/>
                    <a:pt x="122" y="55"/>
                  </a:cubicBezTo>
                  <a:cubicBezTo>
                    <a:pt x="122" y="55"/>
                    <a:pt x="122" y="57"/>
                    <a:pt x="123" y="57"/>
                  </a:cubicBezTo>
                  <a:cubicBezTo>
                    <a:pt x="123" y="57"/>
                    <a:pt x="123" y="55"/>
                    <a:pt x="124" y="55"/>
                  </a:cubicBezTo>
                  <a:cubicBezTo>
                    <a:pt x="124" y="55"/>
                    <a:pt x="124" y="57"/>
                    <a:pt x="124" y="57"/>
                  </a:cubicBezTo>
                  <a:cubicBezTo>
                    <a:pt x="124" y="58"/>
                    <a:pt x="126" y="57"/>
                    <a:pt x="127" y="57"/>
                  </a:cubicBezTo>
                  <a:cubicBezTo>
                    <a:pt x="127" y="57"/>
                    <a:pt x="129" y="58"/>
                    <a:pt x="129" y="59"/>
                  </a:cubicBezTo>
                  <a:cubicBezTo>
                    <a:pt x="129" y="60"/>
                    <a:pt x="128" y="59"/>
                    <a:pt x="128" y="60"/>
                  </a:cubicBezTo>
                  <a:cubicBezTo>
                    <a:pt x="129" y="59"/>
                    <a:pt x="138" y="62"/>
                    <a:pt x="138" y="62"/>
                  </a:cubicBezTo>
                  <a:cubicBezTo>
                    <a:pt x="137" y="63"/>
                    <a:pt x="137" y="63"/>
                    <a:pt x="137" y="63"/>
                  </a:cubicBezTo>
                  <a:cubicBezTo>
                    <a:pt x="137" y="64"/>
                    <a:pt x="139" y="63"/>
                    <a:pt x="139" y="63"/>
                  </a:cubicBezTo>
                  <a:cubicBezTo>
                    <a:pt x="140" y="62"/>
                    <a:pt x="140" y="63"/>
                    <a:pt x="141" y="64"/>
                  </a:cubicBezTo>
                  <a:cubicBezTo>
                    <a:pt x="142" y="64"/>
                    <a:pt x="144" y="66"/>
                    <a:pt x="143" y="67"/>
                  </a:cubicBezTo>
                  <a:cubicBezTo>
                    <a:pt x="143" y="67"/>
                    <a:pt x="141" y="67"/>
                    <a:pt x="141" y="67"/>
                  </a:cubicBezTo>
                  <a:cubicBezTo>
                    <a:pt x="141" y="68"/>
                    <a:pt x="143" y="68"/>
                    <a:pt x="142" y="69"/>
                  </a:cubicBezTo>
                  <a:cubicBezTo>
                    <a:pt x="142" y="69"/>
                    <a:pt x="139" y="69"/>
                    <a:pt x="139" y="69"/>
                  </a:cubicBezTo>
                  <a:cubicBezTo>
                    <a:pt x="137" y="70"/>
                    <a:pt x="139" y="70"/>
                    <a:pt x="139" y="71"/>
                  </a:cubicBezTo>
                  <a:cubicBezTo>
                    <a:pt x="140" y="73"/>
                    <a:pt x="136" y="71"/>
                    <a:pt x="135" y="71"/>
                  </a:cubicBezTo>
                  <a:cubicBezTo>
                    <a:pt x="136" y="72"/>
                    <a:pt x="138" y="73"/>
                    <a:pt x="137" y="74"/>
                  </a:cubicBezTo>
                  <a:cubicBezTo>
                    <a:pt x="136" y="74"/>
                    <a:pt x="132" y="74"/>
                    <a:pt x="133" y="73"/>
                  </a:cubicBezTo>
                  <a:cubicBezTo>
                    <a:pt x="132" y="74"/>
                    <a:pt x="135" y="76"/>
                    <a:pt x="134" y="77"/>
                  </a:cubicBezTo>
                  <a:cubicBezTo>
                    <a:pt x="133" y="77"/>
                    <a:pt x="133" y="75"/>
                    <a:pt x="132" y="76"/>
                  </a:cubicBezTo>
                  <a:cubicBezTo>
                    <a:pt x="131" y="77"/>
                    <a:pt x="135" y="82"/>
                    <a:pt x="131" y="79"/>
                  </a:cubicBezTo>
                  <a:cubicBezTo>
                    <a:pt x="131" y="79"/>
                    <a:pt x="128" y="77"/>
                    <a:pt x="128" y="77"/>
                  </a:cubicBezTo>
                  <a:cubicBezTo>
                    <a:pt x="127" y="78"/>
                    <a:pt x="127" y="79"/>
                    <a:pt x="126" y="79"/>
                  </a:cubicBezTo>
                  <a:cubicBezTo>
                    <a:pt x="126" y="78"/>
                    <a:pt x="127" y="77"/>
                    <a:pt x="127" y="76"/>
                  </a:cubicBezTo>
                  <a:cubicBezTo>
                    <a:pt x="127" y="77"/>
                    <a:pt x="125" y="77"/>
                    <a:pt x="125" y="77"/>
                  </a:cubicBezTo>
                  <a:cubicBezTo>
                    <a:pt x="124" y="76"/>
                    <a:pt x="126" y="75"/>
                    <a:pt x="125" y="74"/>
                  </a:cubicBezTo>
                  <a:cubicBezTo>
                    <a:pt x="125" y="74"/>
                    <a:pt x="123" y="75"/>
                    <a:pt x="123" y="75"/>
                  </a:cubicBezTo>
                  <a:cubicBezTo>
                    <a:pt x="122" y="74"/>
                    <a:pt x="123" y="72"/>
                    <a:pt x="123" y="72"/>
                  </a:cubicBezTo>
                  <a:cubicBezTo>
                    <a:pt x="124" y="72"/>
                    <a:pt x="128" y="70"/>
                    <a:pt x="127" y="70"/>
                  </a:cubicBezTo>
                  <a:cubicBezTo>
                    <a:pt x="126" y="69"/>
                    <a:pt x="122" y="73"/>
                    <a:pt x="120" y="72"/>
                  </a:cubicBezTo>
                  <a:cubicBezTo>
                    <a:pt x="120" y="72"/>
                    <a:pt x="123" y="69"/>
                    <a:pt x="122" y="69"/>
                  </a:cubicBezTo>
                  <a:cubicBezTo>
                    <a:pt x="121" y="69"/>
                    <a:pt x="120" y="71"/>
                    <a:pt x="119" y="70"/>
                  </a:cubicBezTo>
                  <a:cubicBezTo>
                    <a:pt x="118" y="69"/>
                    <a:pt x="117" y="69"/>
                    <a:pt x="116" y="68"/>
                  </a:cubicBezTo>
                  <a:cubicBezTo>
                    <a:pt x="115" y="67"/>
                    <a:pt x="114" y="66"/>
                    <a:pt x="113" y="67"/>
                  </a:cubicBezTo>
                  <a:cubicBezTo>
                    <a:pt x="113" y="68"/>
                    <a:pt x="113" y="68"/>
                    <a:pt x="113" y="69"/>
                  </a:cubicBezTo>
                  <a:cubicBezTo>
                    <a:pt x="113" y="69"/>
                    <a:pt x="112" y="69"/>
                    <a:pt x="112" y="69"/>
                  </a:cubicBezTo>
                  <a:cubicBezTo>
                    <a:pt x="112" y="70"/>
                    <a:pt x="116" y="72"/>
                    <a:pt x="112" y="72"/>
                  </a:cubicBezTo>
                  <a:cubicBezTo>
                    <a:pt x="111" y="72"/>
                    <a:pt x="107" y="71"/>
                    <a:pt x="108" y="70"/>
                  </a:cubicBezTo>
                  <a:cubicBezTo>
                    <a:pt x="107" y="72"/>
                    <a:pt x="111" y="74"/>
                    <a:pt x="112" y="75"/>
                  </a:cubicBezTo>
                  <a:cubicBezTo>
                    <a:pt x="114" y="75"/>
                    <a:pt x="114" y="78"/>
                    <a:pt x="115" y="79"/>
                  </a:cubicBezTo>
                  <a:cubicBezTo>
                    <a:pt x="116" y="80"/>
                    <a:pt x="116" y="81"/>
                    <a:pt x="117" y="81"/>
                  </a:cubicBezTo>
                  <a:cubicBezTo>
                    <a:pt x="118" y="81"/>
                    <a:pt x="117" y="80"/>
                    <a:pt x="118" y="80"/>
                  </a:cubicBezTo>
                  <a:cubicBezTo>
                    <a:pt x="118" y="80"/>
                    <a:pt x="119" y="81"/>
                    <a:pt x="119" y="82"/>
                  </a:cubicBezTo>
                  <a:cubicBezTo>
                    <a:pt x="120" y="83"/>
                    <a:pt x="120" y="82"/>
                    <a:pt x="121" y="81"/>
                  </a:cubicBezTo>
                  <a:cubicBezTo>
                    <a:pt x="122" y="81"/>
                    <a:pt x="121" y="85"/>
                    <a:pt x="122" y="84"/>
                  </a:cubicBezTo>
                  <a:cubicBezTo>
                    <a:pt x="123" y="84"/>
                    <a:pt x="122" y="83"/>
                    <a:pt x="123" y="82"/>
                  </a:cubicBezTo>
                  <a:cubicBezTo>
                    <a:pt x="123" y="82"/>
                    <a:pt x="123" y="84"/>
                    <a:pt x="123" y="85"/>
                  </a:cubicBezTo>
                  <a:cubicBezTo>
                    <a:pt x="123" y="86"/>
                    <a:pt x="123" y="86"/>
                    <a:pt x="124" y="87"/>
                  </a:cubicBezTo>
                  <a:cubicBezTo>
                    <a:pt x="125" y="87"/>
                    <a:pt x="126" y="88"/>
                    <a:pt x="126" y="89"/>
                  </a:cubicBezTo>
                  <a:cubicBezTo>
                    <a:pt x="127" y="89"/>
                    <a:pt x="128" y="93"/>
                    <a:pt x="128" y="93"/>
                  </a:cubicBezTo>
                  <a:cubicBezTo>
                    <a:pt x="127" y="92"/>
                    <a:pt x="127" y="91"/>
                    <a:pt x="127" y="91"/>
                  </a:cubicBezTo>
                  <a:cubicBezTo>
                    <a:pt x="126" y="91"/>
                    <a:pt x="127" y="95"/>
                    <a:pt x="127" y="95"/>
                  </a:cubicBezTo>
                  <a:cubicBezTo>
                    <a:pt x="127" y="95"/>
                    <a:pt x="125" y="91"/>
                    <a:pt x="124" y="90"/>
                  </a:cubicBezTo>
                  <a:cubicBezTo>
                    <a:pt x="124" y="90"/>
                    <a:pt x="125" y="94"/>
                    <a:pt x="126" y="95"/>
                  </a:cubicBezTo>
                  <a:cubicBezTo>
                    <a:pt x="126" y="98"/>
                    <a:pt x="124" y="95"/>
                    <a:pt x="124" y="96"/>
                  </a:cubicBezTo>
                  <a:cubicBezTo>
                    <a:pt x="123" y="97"/>
                    <a:pt x="128" y="99"/>
                    <a:pt x="128" y="100"/>
                  </a:cubicBezTo>
                  <a:cubicBezTo>
                    <a:pt x="128" y="101"/>
                    <a:pt x="119" y="95"/>
                    <a:pt x="118" y="95"/>
                  </a:cubicBezTo>
                  <a:cubicBezTo>
                    <a:pt x="118" y="95"/>
                    <a:pt x="118" y="96"/>
                    <a:pt x="118" y="96"/>
                  </a:cubicBezTo>
                  <a:cubicBezTo>
                    <a:pt x="118" y="97"/>
                    <a:pt x="116" y="93"/>
                    <a:pt x="115" y="93"/>
                  </a:cubicBezTo>
                  <a:cubicBezTo>
                    <a:pt x="115" y="93"/>
                    <a:pt x="116" y="95"/>
                    <a:pt x="116" y="95"/>
                  </a:cubicBezTo>
                  <a:cubicBezTo>
                    <a:pt x="115" y="96"/>
                    <a:pt x="113" y="92"/>
                    <a:pt x="112" y="91"/>
                  </a:cubicBezTo>
                  <a:cubicBezTo>
                    <a:pt x="111" y="90"/>
                    <a:pt x="111" y="92"/>
                    <a:pt x="110" y="93"/>
                  </a:cubicBezTo>
                  <a:cubicBezTo>
                    <a:pt x="110" y="94"/>
                    <a:pt x="108" y="90"/>
                    <a:pt x="108" y="90"/>
                  </a:cubicBezTo>
                  <a:cubicBezTo>
                    <a:pt x="108" y="90"/>
                    <a:pt x="105" y="90"/>
                    <a:pt x="105" y="90"/>
                  </a:cubicBezTo>
                  <a:cubicBezTo>
                    <a:pt x="105" y="91"/>
                    <a:pt x="106" y="92"/>
                    <a:pt x="107" y="92"/>
                  </a:cubicBezTo>
                  <a:cubicBezTo>
                    <a:pt x="108" y="93"/>
                    <a:pt x="108" y="93"/>
                    <a:pt x="109" y="94"/>
                  </a:cubicBezTo>
                  <a:cubicBezTo>
                    <a:pt x="110" y="95"/>
                    <a:pt x="112" y="96"/>
                    <a:pt x="114" y="97"/>
                  </a:cubicBezTo>
                  <a:cubicBezTo>
                    <a:pt x="116" y="99"/>
                    <a:pt x="117" y="100"/>
                    <a:pt x="118" y="102"/>
                  </a:cubicBezTo>
                  <a:cubicBezTo>
                    <a:pt x="120" y="105"/>
                    <a:pt x="120" y="105"/>
                    <a:pt x="117" y="104"/>
                  </a:cubicBezTo>
                  <a:cubicBezTo>
                    <a:pt x="113" y="102"/>
                    <a:pt x="106" y="103"/>
                    <a:pt x="103" y="99"/>
                  </a:cubicBezTo>
                  <a:cubicBezTo>
                    <a:pt x="102" y="97"/>
                    <a:pt x="99" y="99"/>
                    <a:pt x="97" y="97"/>
                  </a:cubicBezTo>
                  <a:cubicBezTo>
                    <a:pt x="96" y="96"/>
                    <a:pt x="90" y="94"/>
                    <a:pt x="90" y="93"/>
                  </a:cubicBezTo>
                  <a:cubicBezTo>
                    <a:pt x="90" y="92"/>
                    <a:pt x="93" y="93"/>
                    <a:pt x="93" y="92"/>
                  </a:cubicBezTo>
                  <a:cubicBezTo>
                    <a:pt x="94" y="91"/>
                    <a:pt x="91" y="90"/>
                    <a:pt x="91" y="90"/>
                  </a:cubicBezTo>
                  <a:cubicBezTo>
                    <a:pt x="88" y="89"/>
                    <a:pt x="86" y="87"/>
                    <a:pt x="84" y="86"/>
                  </a:cubicBezTo>
                  <a:cubicBezTo>
                    <a:pt x="83" y="85"/>
                    <a:pt x="84" y="84"/>
                    <a:pt x="82" y="84"/>
                  </a:cubicBezTo>
                  <a:cubicBezTo>
                    <a:pt x="82" y="83"/>
                    <a:pt x="77" y="83"/>
                    <a:pt x="77" y="83"/>
                  </a:cubicBezTo>
                  <a:cubicBezTo>
                    <a:pt x="77" y="84"/>
                    <a:pt x="78" y="82"/>
                    <a:pt x="77" y="8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2" name="Freeform 549"/>
            <p:cNvSpPr>
              <a:spLocks/>
            </p:cNvSpPr>
            <p:nvPr/>
          </p:nvSpPr>
          <p:spPr bwMode="auto">
            <a:xfrm>
              <a:off x="8372164" y="5637283"/>
              <a:ext cx="57323" cy="19114"/>
            </a:xfrm>
            <a:custGeom>
              <a:avLst/>
              <a:gdLst>
                <a:gd name="T0" fmla="*/ 5 w 6"/>
                <a:gd name="T1" fmla="*/ 1 h 2"/>
                <a:gd name="T2" fmla="*/ 1 w 6"/>
                <a:gd name="T3" fmla="*/ 0 h 2"/>
                <a:gd name="T4" fmla="*/ 5 w 6"/>
                <a:gd name="T5" fmla="*/ 1 h 2"/>
              </a:gdLst>
              <a:ahLst/>
              <a:cxnLst>
                <a:cxn ang="0">
                  <a:pos x="T0" y="T1"/>
                </a:cxn>
                <a:cxn ang="0">
                  <a:pos x="T2" y="T3"/>
                </a:cxn>
                <a:cxn ang="0">
                  <a:pos x="T4" y="T5"/>
                </a:cxn>
              </a:cxnLst>
              <a:rect l="0" t="0" r="r" b="b"/>
              <a:pathLst>
                <a:path w="6" h="2">
                  <a:moveTo>
                    <a:pt x="5" y="1"/>
                  </a:moveTo>
                  <a:cubicBezTo>
                    <a:pt x="5" y="2"/>
                    <a:pt x="0" y="0"/>
                    <a:pt x="1" y="0"/>
                  </a:cubicBezTo>
                  <a:cubicBezTo>
                    <a:pt x="3" y="0"/>
                    <a:pt x="6" y="0"/>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3" name="Freeform 550"/>
            <p:cNvSpPr>
              <a:spLocks/>
            </p:cNvSpPr>
            <p:nvPr/>
          </p:nvSpPr>
          <p:spPr bwMode="auto">
            <a:xfrm>
              <a:off x="8203376" y="5226347"/>
              <a:ext cx="76432" cy="19114"/>
            </a:xfrm>
            <a:custGeom>
              <a:avLst/>
              <a:gdLst>
                <a:gd name="T0" fmla="*/ 7 w 8"/>
                <a:gd name="T1" fmla="*/ 1 h 2"/>
                <a:gd name="T2" fmla="*/ 2 w 8"/>
                <a:gd name="T3" fmla="*/ 2 h 2"/>
                <a:gd name="T4" fmla="*/ 3 w 8"/>
                <a:gd name="T5" fmla="*/ 0 h 2"/>
                <a:gd name="T6" fmla="*/ 7 w 8"/>
                <a:gd name="T7" fmla="*/ 1 h 2"/>
                <a:gd name="T8" fmla="*/ 7 w 8"/>
                <a:gd name="T9" fmla="*/ 1 h 2"/>
              </a:gdLst>
              <a:ahLst/>
              <a:cxnLst>
                <a:cxn ang="0">
                  <a:pos x="T0" y="T1"/>
                </a:cxn>
                <a:cxn ang="0">
                  <a:pos x="T2" y="T3"/>
                </a:cxn>
                <a:cxn ang="0">
                  <a:pos x="T4" y="T5"/>
                </a:cxn>
                <a:cxn ang="0">
                  <a:pos x="T6" y="T7"/>
                </a:cxn>
                <a:cxn ang="0">
                  <a:pos x="T8" y="T9"/>
                </a:cxn>
              </a:cxnLst>
              <a:rect l="0" t="0" r="r" b="b"/>
              <a:pathLst>
                <a:path w="8" h="2">
                  <a:moveTo>
                    <a:pt x="7" y="1"/>
                  </a:moveTo>
                  <a:cubicBezTo>
                    <a:pt x="8" y="2"/>
                    <a:pt x="3" y="2"/>
                    <a:pt x="2" y="2"/>
                  </a:cubicBezTo>
                  <a:cubicBezTo>
                    <a:pt x="0" y="1"/>
                    <a:pt x="2" y="0"/>
                    <a:pt x="3" y="0"/>
                  </a:cubicBezTo>
                  <a:cubicBezTo>
                    <a:pt x="5" y="0"/>
                    <a:pt x="7" y="0"/>
                    <a:pt x="7" y="1"/>
                  </a:cubicBezTo>
                  <a:cubicBezTo>
                    <a:pt x="8" y="2"/>
                    <a:pt x="7" y="0"/>
                    <a:pt x="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4" name="Freeform 551"/>
            <p:cNvSpPr>
              <a:spLocks/>
            </p:cNvSpPr>
            <p:nvPr/>
          </p:nvSpPr>
          <p:spPr bwMode="auto">
            <a:xfrm>
              <a:off x="8091911" y="5207233"/>
              <a:ext cx="111465" cy="92380"/>
            </a:xfrm>
            <a:custGeom>
              <a:avLst/>
              <a:gdLst>
                <a:gd name="T0" fmla="*/ 10 w 12"/>
                <a:gd name="T1" fmla="*/ 7 h 10"/>
                <a:gd name="T2" fmla="*/ 3 w 12"/>
                <a:gd name="T3" fmla="*/ 9 h 10"/>
                <a:gd name="T4" fmla="*/ 2 w 12"/>
                <a:gd name="T5" fmla="*/ 2 h 10"/>
                <a:gd name="T6" fmla="*/ 9 w 12"/>
                <a:gd name="T7" fmla="*/ 0 h 10"/>
                <a:gd name="T8" fmla="*/ 10 w 12"/>
                <a:gd name="T9" fmla="*/ 7 h 10"/>
                <a:gd name="T10" fmla="*/ 10 w 12"/>
                <a:gd name="T11" fmla="*/ 7 h 10"/>
              </a:gdLst>
              <a:ahLst/>
              <a:cxnLst>
                <a:cxn ang="0">
                  <a:pos x="T0" y="T1"/>
                </a:cxn>
                <a:cxn ang="0">
                  <a:pos x="T2" y="T3"/>
                </a:cxn>
                <a:cxn ang="0">
                  <a:pos x="T4" y="T5"/>
                </a:cxn>
                <a:cxn ang="0">
                  <a:pos x="T6" y="T7"/>
                </a:cxn>
                <a:cxn ang="0">
                  <a:pos x="T8" y="T9"/>
                </a:cxn>
                <a:cxn ang="0">
                  <a:pos x="T10" y="T11"/>
                </a:cxn>
              </a:cxnLst>
              <a:rect l="0" t="0" r="r" b="b"/>
              <a:pathLst>
                <a:path w="12" h="10">
                  <a:moveTo>
                    <a:pt x="10" y="7"/>
                  </a:moveTo>
                  <a:cubicBezTo>
                    <a:pt x="8" y="8"/>
                    <a:pt x="6" y="10"/>
                    <a:pt x="3" y="9"/>
                  </a:cubicBezTo>
                  <a:cubicBezTo>
                    <a:pt x="0" y="7"/>
                    <a:pt x="0" y="4"/>
                    <a:pt x="2" y="2"/>
                  </a:cubicBezTo>
                  <a:cubicBezTo>
                    <a:pt x="3" y="0"/>
                    <a:pt x="7" y="0"/>
                    <a:pt x="9" y="0"/>
                  </a:cubicBezTo>
                  <a:cubicBezTo>
                    <a:pt x="11" y="0"/>
                    <a:pt x="12" y="5"/>
                    <a:pt x="10" y="7"/>
                  </a:cubicBezTo>
                  <a:cubicBezTo>
                    <a:pt x="9" y="8"/>
                    <a:pt x="12" y="6"/>
                    <a:pt x="10"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5" name="Freeform 552"/>
            <p:cNvSpPr>
              <a:spLocks/>
            </p:cNvSpPr>
            <p:nvPr/>
          </p:nvSpPr>
          <p:spPr bwMode="auto">
            <a:xfrm>
              <a:off x="7989999" y="5124408"/>
              <a:ext cx="63695" cy="35042"/>
            </a:xfrm>
            <a:custGeom>
              <a:avLst/>
              <a:gdLst>
                <a:gd name="T0" fmla="*/ 1 w 7"/>
                <a:gd name="T1" fmla="*/ 4 h 4"/>
                <a:gd name="T2" fmla="*/ 5 w 7"/>
                <a:gd name="T3" fmla="*/ 0 h 4"/>
                <a:gd name="T4" fmla="*/ 1 w 7"/>
                <a:gd name="T5" fmla="*/ 4 h 4"/>
              </a:gdLst>
              <a:ahLst/>
              <a:cxnLst>
                <a:cxn ang="0">
                  <a:pos x="T0" y="T1"/>
                </a:cxn>
                <a:cxn ang="0">
                  <a:pos x="T2" y="T3"/>
                </a:cxn>
                <a:cxn ang="0">
                  <a:pos x="T4" y="T5"/>
                </a:cxn>
              </a:cxnLst>
              <a:rect l="0" t="0" r="r" b="b"/>
              <a:pathLst>
                <a:path w="7" h="4">
                  <a:moveTo>
                    <a:pt x="1" y="4"/>
                  </a:moveTo>
                  <a:cubicBezTo>
                    <a:pt x="0" y="4"/>
                    <a:pt x="4" y="0"/>
                    <a:pt x="5" y="0"/>
                  </a:cubicBezTo>
                  <a:cubicBezTo>
                    <a:pt x="7" y="1"/>
                    <a:pt x="3" y="4"/>
                    <a:pt x="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6" name="Freeform 553"/>
            <p:cNvSpPr>
              <a:spLocks/>
            </p:cNvSpPr>
            <p:nvPr/>
          </p:nvSpPr>
          <p:spPr bwMode="auto">
            <a:xfrm>
              <a:off x="8082358" y="5114850"/>
              <a:ext cx="57323" cy="28669"/>
            </a:xfrm>
            <a:custGeom>
              <a:avLst/>
              <a:gdLst>
                <a:gd name="T0" fmla="*/ 2 w 6"/>
                <a:gd name="T1" fmla="*/ 3 h 3"/>
                <a:gd name="T2" fmla="*/ 2 w 6"/>
                <a:gd name="T3" fmla="*/ 1 h 3"/>
                <a:gd name="T4" fmla="*/ 2 w 6"/>
                <a:gd name="T5" fmla="*/ 3 h 3"/>
              </a:gdLst>
              <a:ahLst/>
              <a:cxnLst>
                <a:cxn ang="0">
                  <a:pos x="T0" y="T1"/>
                </a:cxn>
                <a:cxn ang="0">
                  <a:pos x="T2" y="T3"/>
                </a:cxn>
                <a:cxn ang="0">
                  <a:pos x="T4" y="T5"/>
                </a:cxn>
              </a:cxnLst>
              <a:rect l="0" t="0" r="r" b="b"/>
              <a:pathLst>
                <a:path w="6" h="3">
                  <a:moveTo>
                    <a:pt x="2" y="3"/>
                  </a:moveTo>
                  <a:cubicBezTo>
                    <a:pt x="2" y="3"/>
                    <a:pt x="0" y="1"/>
                    <a:pt x="2" y="1"/>
                  </a:cubicBezTo>
                  <a:cubicBezTo>
                    <a:pt x="3" y="0"/>
                    <a:pt x="6" y="3"/>
                    <a:pt x="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7" name="Freeform 554"/>
            <p:cNvSpPr>
              <a:spLocks/>
            </p:cNvSpPr>
            <p:nvPr/>
          </p:nvSpPr>
          <p:spPr bwMode="auto">
            <a:xfrm>
              <a:off x="8028216" y="5095739"/>
              <a:ext cx="44586" cy="19114"/>
            </a:xfrm>
            <a:custGeom>
              <a:avLst/>
              <a:gdLst>
                <a:gd name="T0" fmla="*/ 0 w 5"/>
                <a:gd name="T1" fmla="*/ 1 h 2"/>
                <a:gd name="T2" fmla="*/ 4 w 5"/>
                <a:gd name="T3" fmla="*/ 0 h 2"/>
                <a:gd name="T4" fmla="*/ 0 w 5"/>
                <a:gd name="T5" fmla="*/ 1 h 2"/>
              </a:gdLst>
              <a:ahLst/>
              <a:cxnLst>
                <a:cxn ang="0">
                  <a:pos x="T0" y="T1"/>
                </a:cxn>
                <a:cxn ang="0">
                  <a:pos x="T2" y="T3"/>
                </a:cxn>
                <a:cxn ang="0">
                  <a:pos x="T4" y="T5"/>
                </a:cxn>
              </a:cxnLst>
              <a:rect l="0" t="0" r="r" b="b"/>
              <a:pathLst>
                <a:path w="5" h="2">
                  <a:moveTo>
                    <a:pt x="0" y="1"/>
                  </a:moveTo>
                  <a:cubicBezTo>
                    <a:pt x="2" y="2"/>
                    <a:pt x="5" y="1"/>
                    <a:pt x="4" y="0"/>
                  </a:cubicBezTo>
                  <a:cubicBezTo>
                    <a:pt x="2" y="0"/>
                    <a:pt x="0" y="1"/>
                    <a:pt x="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8" name="Freeform 555"/>
            <p:cNvSpPr>
              <a:spLocks/>
            </p:cNvSpPr>
            <p:nvPr/>
          </p:nvSpPr>
          <p:spPr bwMode="auto">
            <a:xfrm>
              <a:off x="7913567" y="4738956"/>
              <a:ext cx="245223" cy="105124"/>
            </a:xfrm>
            <a:custGeom>
              <a:avLst/>
              <a:gdLst>
                <a:gd name="T0" fmla="*/ 25 w 26"/>
                <a:gd name="T1" fmla="*/ 9 h 11"/>
                <a:gd name="T2" fmla="*/ 18 w 26"/>
                <a:gd name="T3" fmla="*/ 8 h 11"/>
                <a:gd name="T4" fmla="*/ 10 w 26"/>
                <a:gd name="T5" fmla="*/ 10 h 11"/>
                <a:gd name="T6" fmla="*/ 3 w 26"/>
                <a:gd name="T7" fmla="*/ 6 h 11"/>
                <a:gd name="T8" fmla="*/ 2 w 26"/>
                <a:gd name="T9" fmla="*/ 1 h 11"/>
                <a:gd name="T10" fmla="*/ 8 w 26"/>
                <a:gd name="T11" fmla="*/ 2 h 11"/>
                <a:gd name="T12" fmla="*/ 17 w 26"/>
                <a:gd name="T13" fmla="*/ 2 h 11"/>
                <a:gd name="T14" fmla="*/ 22 w 26"/>
                <a:gd name="T15" fmla="*/ 5 h 11"/>
                <a:gd name="T16" fmla="*/ 25 w 26"/>
                <a:gd name="T17" fmla="*/ 9 h 11"/>
                <a:gd name="T18" fmla="*/ 25 w 26"/>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1">
                  <a:moveTo>
                    <a:pt x="25" y="9"/>
                  </a:moveTo>
                  <a:cubicBezTo>
                    <a:pt x="22" y="9"/>
                    <a:pt x="20" y="8"/>
                    <a:pt x="18" y="8"/>
                  </a:cubicBezTo>
                  <a:cubicBezTo>
                    <a:pt x="15" y="8"/>
                    <a:pt x="13" y="10"/>
                    <a:pt x="10" y="10"/>
                  </a:cubicBezTo>
                  <a:cubicBezTo>
                    <a:pt x="7" y="11"/>
                    <a:pt x="6" y="7"/>
                    <a:pt x="3" y="6"/>
                  </a:cubicBezTo>
                  <a:cubicBezTo>
                    <a:pt x="2" y="5"/>
                    <a:pt x="0" y="3"/>
                    <a:pt x="2" y="1"/>
                  </a:cubicBezTo>
                  <a:cubicBezTo>
                    <a:pt x="3" y="0"/>
                    <a:pt x="7" y="2"/>
                    <a:pt x="8" y="2"/>
                  </a:cubicBezTo>
                  <a:cubicBezTo>
                    <a:pt x="11" y="3"/>
                    <a:pt x="14" y="1"/>
                    <a:pt x="17" y="2"/>
                  </a:cubicBezTo>
                  <a:cubicBezTo>
                    <a:pt x="19" y="2"/>
                    <a:pt x="20" y="4"/>
                    <a:pt x="22" y="5"/>
                  </a:cubicBezTo>
                  <a:cubicBezTo>
                    <a:pt x="22" y="6"/>
                    <a:pt x="25" y="9"/>
                    <a:pt x="25" y="9"/>
                  </a:cubicBezTo>
                  <a:cubicBezTo>
                    <a:pt x="23" y="9"/>
                    <a:pt x="26" y="9"/>
                    <a:pt x="25"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39" name="Freeform 556"/>
            <p:cNvSpPr>
              <a:spLocks/>
            </p:cNvSpPr>
            <p:nvPr/>
          </p:nvSpPr>
          <p:spPr bwMode="auto">
            <a:xfrm>
              <a:off x="5709742" y="6433669"/>
              <a:ext cx="270700" cy="178393"/>
            </a:xfrm>
            <a:custGeom>
              <a:avLst/>
              <a:gdLst>
                <a:gd name="T0" fmla="*/ 27 w 29"/>
                <a:gd name="T1" fmla="*/ 16 h 19"/>
                <a:gd name="T2" fmla="*/ 24 w 29"/>
                <a:gd name="T3" fmla="*/ 12 h 19"/>
                <a:gd name="T4" fmla="*/ 19 w 29"/>
                <a:gd name="T5" fmla="*/ 10 h 19"/>
                <a:gd name="T6" fmla="*/ 14 w 29"/>
                <a:gd name="T7" fmla="*/ 3 h 19"/>
                <a:gd name="T8" fmla="*/ 8 w 29"/>
                <a:gd name="T9" fmla="*/ 2 h 19"/>
                <a:gd name="T10" fmla="*/ 2 w 29"/>
                <a:gd name="T11" fmla="*/ 0 h 19"/>
                <a:gd name="T12" fmla="*/ 3 w 29"/>
                <a:gd name="T13" fmla="*/ 2 h 19"/>
                <a:gd name="T14" fmla="*/ 5 w 29"/>
                <a:gd name="T15" fmla="*/ 3 h 19"/>
                <a:gd name="T16" fmla="*/ 6 w 29"/>
                <a:gd name="T17" fmla="*/ 4 h 19"/>
                <a:gd name="T18" fmla="*/ 4 w 29"/>
                <a:gd name="T19" fmla="*/ 2 h 19"/>
                <a:gd name="T20" fmla="*/ 4 w 29"/>
                <a:gd name="T21" fmla="*/ 4 h 19"/>
                <a:gd name="T22" fmla="*/ 7 w 29"/>
                <a:gd name="T23" fmla="*/ 6 h 19"/>
                <a:gd name="T24" fmla="*/ 12 w 29"/>
                <a:gd name="T25" fmla="*/ 9 h 19"/>
                <a:gd name="T26" fmla="*/ 10 w 29"/>
                <a:gd name="T27" fmla="*/ 10 h 19"/>
                <a:gd name="T28" fmla="*/ 14 w 29"/>
                <a:gd name="T29" fmla="*/ 10 h 19"/>
                <a:gd name="T30" fmla="*/ 14 w 29"/>
                <a:gd name="T31" fmla="*/ 12 h 19"/>
                <a:gd name="T32" fmla="*/ 19 w 29"/>
                <a:gd name="T33" fmla="*/ 12 h 19"/>
                <a:gd name="T34" fmla="*/ 27 w 29"/>
                <a:gd name="T35" fmla="*/ 16 h 19"/>
                <a:gd name="T36" fmla="*/ 27 w 29"/>
                <a:gd name="T37" fmla="*/ 1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9" h="19">
                  <a:moveTo>
                    <a:pt x="27" y="16"/>
                  </a:moveTo>
                  <a:cubicBezTo>
                    <a:pt x="26" y="15"/>
                    <a:pt x="25" y="13"/>
                    <a:pt x="24" y="12"/>
                  </a:cubicBezTo>
                  <a:cubicBezTo>
                    <a:pt x="23" y="10"/>
                    <a:pt x="21" y="10"/>
                    <a:pt x="19" y="10"/>
                  </a:cubicBezTo>
                  <a:cubicBezTo>
                    <a:pt x="17" y="8"/>
                    <a:pt x="17" y="4"/>
                    <a:pt x="14" y="3"/>
                  </a:cubicBezTo>
                  <a:cubicBezTo>
                    <a:pt x="13" y="3"/>
                    <a:pt x="10" y="3"/>
                    <a:pt x="8" y="2"/>
                  </a:cubicBezTo>
                  <a:cubicBezTo>
                    <a:pt x="7" y="1"/>
                    <a:pt x="5" y="0"/>
                    <a:pt x="2" y="0"/>
                  </a:cubicBezTo>
                  <a:cubicBezTo>
                    <a:pt x="0" y="0"/>
                    <a:pt x="1" y="2"/>
                    <a:pt x="3" y="2"/>
                  </a:cubicBezTo>
                  <a:cubicBezTo>
                    <a:pt x="4" y="2"/>
                    <a:pt x="4" y="2"/>
                    <a:pt x="5" y="3"/>
                  </a:cubicBezTo>
                  <a:cubicBezTo>
                    <a:pt x="5" y="3"/>
                    <a:pt x="6" y="4"/>
                    <a:pt x="6" y="4"/>
                  </a:cubicBezTo>
                  <a:cubicBezTo>
                    <a:pt x="5" y="4"/>
                    <a:pt x="4" y="3"/>
                    <a:pt x="4" y="2"/>
                  </a:cubicBezTo>
                  <a:cubicBezTo>
                    <a:pt x="4" y="2"/>
                    <a:pt x="4" y="4"/>
                    <a:pt x="4" y="4"/>
                  </a:cubicBezTo>
                  <a:cubicBezTo>
                    <a:pt x="4" y="6"/>
                    <a:pt x="6" y="6"/>
                    <a:pt x="7" y="6"/>
                  </a:cubicBezTo>
                  <a:cubicBezTo>
                    <a:pt x="7" y="6"/>
                    <a:pt x="12" y="9"/>
                    <a:pt x="12" y="9"/>
                  </a:cubicBezTo>
                  <a:cubicBezTo>
                    <a:pt x="12" y="9"/>
                    <a:pt x="11" y="9"/>
                    <a:pt x="10" y="10"/>
                  </a:cubicBezTo>
                  <a:cubicBezTo>
                    <a:pt x="10" y="10"/>
                    <a:pt x="14" y="10"/>
                    <a:pt x="14" y="10"/>
                  </a:cubicBezTo>
                  <a:cubicBezTo>
                    <a:pt x="16" y="11"/>
                    <a:pt x="14" y="12"/>
                    <a:pt x="14" y="12"/>
                  </a:cubicBezTo>
                  <a:cubicBezTo>
                    <a:pt x="15" y="13"/>
                    <a:pt x="18" y="12"/>
                    <a:pt x="19" y="12"/>
                  </a:cubicBezTo>
                  <a:cubicBezTo>
                    <a:pt x="14" y="13"/>
                    <a:pt x="29" y="19"/>
                    <a:pt x="27" y="16"/>
                  </a:cubicBezTo>
                  <a:cubicBezTo>
                    <a:pt x="26" y="15"/>
                    <a:pt x="28" y="18"/>
                    <a:pt x="27"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0" name="Freeform 557"/>
            <p:cNvSpPr>
              <a:spLocks/>
            </p:cNvSpPr>
            <p:nvPr/>
          </p:nvSpPr>
          <p:spPr bwMode="auto">
            <a:xfrm>
              <a:off x="5496368" y="6226607"/>
              <a:ext cx="121018" cy="130608"/>
            </a:xfrm>
            <a:custGeom>
              <a:avLst/>
              <a:gdLst>
                <a:gd name="T0" fmla="*/ 11 w 13"/>
                <a:gd name="T1" fmla="*/ 14 h 14"/>
                <a:gd name="T2" fmla="*/ 11 w 13"/>
                <a:gd name="T3" fmla="*/ 14 h 14"/>
                <a:gd name="T4" fmla="*/ 8 w 13"/>
                <a:gd name="T5" fmla="*/ 11 h 14"/>
                <a:gd name="T6" fmla="*/ 7 w 13"/>
                <a:gd name="T7" fmla="*/ 7 h 14"/>
                <a:gd name="T8" fmla="*/ 6 w 13"/>
                <a:gd name="T9" fmla="*/ 5 h 14"/>
                <a:gd name="T10" fmla="*/ 7 w 13"/>
                <a:gd name="T11" fmla="*/ 2 h 14"/>
                <a:gd name="T12" fmla="*/ 4 w 13"/>
                <a:gd name="T13" fmla="*/ 4 h 14"/>
                <a:gd name="T14" fmla="*/ 6 w 13"/>
                <a:gd name="T15" fmla="*/ 1 h 14"/>
                <a:gd name="T16" fmla="*/ 1 w 13"/>
                <a:gd name="T17" fmla="*/ 0 h 14"/>
                <a:gd name="T18" fmla="*/ 3 w 13"/>
                <a:gd name="T19" fmla="*/ 6 h 14"/>
                <a:gd name="T20" fmla="*/ 11 w 13"/>
                <a:gd name="T21" fmla="*/ 14 h 14"/>
                <a:gd name="T22" fmla="*/ 11 w 13"/>
                <a:gd name="T2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4">
                  <a:moveTo>
                    <a:pt x="11" y="14"/>
                  </a:moveTo>
                  <a:cubicBezTo>
                    <a:pt x="11" y="14"/>
                    <a:pt x="11" y="14"/>
                    <a:pt x="11" y="14"/>
                  </a:cubicBezTo>
                  <a:cubicBezTo>
                    <a:pt x="11" y="13"/>
                    <a:pt x="9" y="11"/>
                    <a:pt x="8" y="11"/>
                  </a:cubicBezTo>
                  <a:cubicBezTo>
                    <a:pt x="7" y="9"/>
                    <a:pt x="8" y="8"/>
                    <a:pt x="7" y="7"/>
                  </a:cubicBezTo>
                  <a:cubicBezTo>
                    <a:pt x="6" y="6"/>
                    <a:pt x="6" y="6"/>
                    <a:pt x="6" y="5"/>
                  </a:cubicBezTo>
                  <a:cubicBezTo>
                    <a:pt x="5" y="3"/>
                    <a:pt x="6" y="3"/>
                    <a:pt x="7" y="2"/>
                  </a:cubicBezTo>
                  <a:cubicBezTo>
                    <a:pt x="9" y="0"/>
                    <a:pt x="3" y="3"/>
                    <a:pt x="4" y="4"/>
                  </a:cubicBezTo>
                  <a:cubicBezTo>
                    <a:pt x="3" y="3"/>
                    <a:pt x="6" y="1"/>
                    <a:pt x="6" y="1"/>
                  </a:cubicBezTo>
                  <a:cubicBezTo>
                    <a:pt x="5" y="0"/>
                    <a:pt x="1" y="0"/>
                    <a:pt x="1" y="0"/>
                  </a:cubicBezTo>
                  <a:cubicBezTo>
                    <a:pt x="0" y="1"/>
                    <a:pt x="2" y="5"/>
                    <a:pt x="3" y="6"/>
                  </a:cubicBezTo>
                  <a:cubicBezTo>
                    <a:pt x="5" y="8"/>
                    <a:pt x="8" y="13"/>
                    <a:pt x="11" y="14"/>
                  </a:cubicBezTo>
                  <a:cubicBezTo>
                    <a:pt x="13" y="14"/>
                    <a:pt x="8" y="13"/>
                    <a:pt x="11"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1" name="Freeform 558"/>
            <p:cNvSpPr>
              <a:spLocks/>
            </p:cNvSpPr>
            <p:nvPr/>
          </p:nvSpPr>
          <p:spPr bwMode="auto">
            <a:xfrm>
              <a:off x="5505923" y="6076886"/>
              <a:ext cx="38217" cy="38227"/>
            </a:xfrm>
            <a:custGeom>
              <a:avLst/>
              <a:gdLst>
                <a:gd name="T0" fmla="*/ 3 w 4"/>
                <a:gd name="T1" fmla="*/ 3 h 4"/>
                <a:gd name="T2" fmla="*/ 2 w 4"/>
                <a:gd name="T3" fmla="*/ 1 h 4"/>
                <a:gd name="T4" fmla="*/ 3 w 4"/>
                <a:gd name="T5" fmla="*/ 3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2"/>
                    <a:pt x="0" y="2"/>
                    <a:pt x="2" y="1"/>
                  </a:cubicBezTo>
                  <a:cubicBezTo>
                    <a:pt x="3" y="0"/>
                    <a:pt x="4" y="3"/>
                    <a:pt x="3" y="3"/>
                  </a:cubicBezTo>
                  <a:cubicBezTo>
                    <a:pt x="3" y="3"/>
                    <a:pt x="3" y="3"/>
                    <a:pt x="3" y="3"/>
                  </a:cubicBezTo>
                  <a:cubicBezTo>
                    <a:pt x="2" y="2"/>
                    <a:pt x="4" y="4"/>
                    <a:pt x="3"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2" name="Freeform 559"/>
            <p:cNvSpPr>
              <a:spLocks/>
            </p:cNvSpPr>
            <p:nvPr/>
          </p:nvSpPr>
          <p:spPr bwMode="auto">
            <a:xfrm>
              <a:off x="5458150" y="6032291"/>
              <a:ext cx="57323" cy="54153"/>
            </a:xfrm>
            <a:custGeom>
              <a:avLst/>
              <a:gdLst>
                <a:gd name="T0" fmla="*/ 5 w 6"/>
                <a:gd name="T1" fmla="*/ 2 h 6"/>
                <a:gd name="T2" fmla="*/ 0 w 6"/>
                <a:gd name="T3" fmla="*/ 1 h 6"/>
                <a:gd name="T4" fmla="*/ 1 w 6"/>
                <a:gd name="T5" fmla="*/ 3 h 6"/>
                <a:gd name="T6" fmla="*/ 1 w 6"/>
                <a:gd name="T7" fmla="*/ 6 h 6"/>
                <a:gd name="T8" fmla="*/ 5 w 6"/>
                <a:gd name="T9" fmla="*/ 5 h 6"/>
                <a:gd name="T10" fmla="*/ 3 w 6"/>
                <a:gd name="T11" fmla="*/ 3 h 6"/>
                <a:gd name="T12" fmla="*/ 5 w 6"/>
                <a:gd name="T13" fmla="*/ 2 h 6"/>
                <a:gd name="T14" fmla="*/ 5 w 6"/>
                <a:gd name="T15" fmla="*/ 2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6">
                  <a:moveTo>
                    <a:pt x="5" y="2"/>
                  </a:moveTo>
                  <a:cubicBezTo>
                    <a:pt x="4" y="2"/>
                    <a:pt x="1" y="0"/>
                    <a:pt x="0" y="1"/>
                  </a:cubicBezTo>
                  <a:cubicBezTo>
                    <a:pt x="1" y="0"/>
                    <a:pt x="2" y="4"/>
                    <a:pt x="1" y="3"/>
                  </a:cubicBezTo>
                  <a:cubicBezTo>
                    <a:pt x="1" y="4"/>
                    <a:pt x="1" y="5"/>
                    <a:pt x="1" y="6"/>
                  </a:cubicBezTo>
                  <a:cubicBezTo>
                    <a:pt x="1" y="5"/>
                    <a:pt x="5" y="4"/>
                    <a:pt x="5" y="5"/>
                  </a:cubicBezTo>
                  <a:cubicBezTo>
                    <a:pt x="5" y="4"/>
                    <a:pt x="4" y="4"/>
                    <a:pt x="3" y="3"/>
                  </a:cubicBezTo>
                  <a:cubicBezTo>
                    <a:pt x="4" y="4"/>
                    <a:pt x="6" y="2"/>
                    <a:pt x="5" y="2"/>
                  </a:cubicBezTo>
                  <a:cubicBezTo>
                    <a:pt x="4" y="2"/>
                    <a:pt x="6" y="2"/>
                    <a:pt x="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3" name="Freeform 560"/>
            <p:cNvSpPr>
              <a:spLocks/>
            </p:cNvSpPr>
            <p:nvPr/>
          </p:nvSpPr>
          <p:spPr bwMode="auto">
            <a:xfrm>
              <a:off x="5432673" y="6048217"/>
              <a:ext cx="35033" cy="57338"/>
            </a:xfrm>
            <a:custGeom>
              <a:avLst/>
              <a:gdLst>
                <a:gd name="T0" fmla="*/ 2 w 4"/>
                <a:gd name="T1" fmla="*/ 0 h 6"/>
                <a:gd name="T2" fmla="*/ 2 w 4"/>
                <a:gd name="T3" fmla="*/ 2 h 6"/>
                <a:gd name="T4" fmla="*/ 2 w 4"/>
                <a:gd name="T5" fmla="*/ 5 h 6"/>
                <a:gd name="T6" fmla="*/ 3 w 4"/>
                <a:gd name="T7" fmla="*/ 3 h 6"/>
                <a:gd name="T8" fmla="*/ 2 w 4"/>
                <a:gd name="T9" fmla="*/ 0 h 6"/>
              </a:gdLst>
              <a:ahLst/>
              <a:cxnLst>
                <a:cxn ang="0">
                  <a:pos x="T0" y="T1"/>
                </a:cxn>
                <a:cxn ang="0">
                  <a:pos x="T2" y="T3"/>
                </a:cxn>
                <a:cxn ang="0">
                  <a:pos x="T4" y="T5"/>
                </a:cxn>
                <a:cxn ang="0">
                  <a:pos x="T6" y="T7"/>
                </a:cxn>
                <a:cxn ang="0">
                  <a:pos x="T8" y="T9"/>
                </a:cxn>
              </a:cxnLst>
              <a:rect l="0" t="0" r="r" b="b"/>
              <a:pathLst>
                <a:path w="4" h="6">
                  <a:moveTo>
                    <a:pt x="2" y="0"/>
                  </a:moveTo>
                  <a:cubicBezTo>
                    <a:pt x="0" y="0"/>
                    <a:pt x="2" y="1"/>
                    <a:pt x="2" y="2"/>
                  </a:cubicBezTo>
                  <a:cubicBezTo>
                    <a:pt x="2" y="3"/>
                    <a:pt x="1" y="5"/>
                    <a:pt x="2" y="5"/>
                  </a:cubicBezTo>
                  <a:cubicBezTo>
                    <a:pt x="3" y="6"/>
                    <a:pt x="3" y="3"/>
                    <a:pt x="3" y="3"/>
                  </a:cubicBezTo>
                  <a:cubicBezTo>
                    <a:pt x="3" y="2"/>
                    <a:pt x="4"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4" name="Freeform 561"/>
            <p:cNvSpPr>
              <a:spLocks/>
            </p:cNvSpPr>
            <p:nvPr/>
          </p:nvSpPr>
          <p:spPr bwMode="auto">
            <a:xfrm>
              <a:off x="5375347" y="5994061"/>
              <a:ext cx="47770" cy="101936"/>
            </a:xfrm>
            <a:custGeom>
              <a:avLst/>
              <a:gdLst>
                <a:gd name="T0" fmla="*/ 4 w 5"/>
                <a:gd name="T1" fmla="*/ 10 h 11"/>
                <a:gd name="T2" fmla="*/ 2 w 5"/>
                <a:gd name="T3" fmla="*/ 6 h 11"/>
                <a:gd name="T4" fmla="*/ 1 w 5"/>
                <a:gd name="T5" fmla="*/ 3 h 11"/>
                <a:gd name="T6" fmla="*/ 5 w 5"/>
                <a:gd name="T7" fmla="*/ 5 h 11"/>
                <a:gd name="T8" fmla="*/ 4 w 5"/>
                <a:gd name="T9" fmla="*/ 10 h 11"/>
                <a:gd name="T10" fmla="*/ 4 w 5"/>
                <a:gd name="T11" fmla="*/ 10 h 11"/>
              </a:gdLst>
              <a:ahLst/>
              <a:cxnLst>
                <a:cxn ang="0">
                  <a:pos x="T0" y="T1"/>
                </a:cxn>
                <a:cxn ang="0">
                  <a:pos x="T2" y="T3"/>
                </a:cxn>
                <a:cxn ang="0">
                  <a:pos x="T4" y="T5"/>
                </a:cxn>
                <a:cxn ang="0">
                  <a:pos x="T6" y="T7"/>
                </a:cxn>
                <a:cxn ang="0">
                  <a:pos x="T8" y="T9"/>
                </a:cxn>
                <a:cxn ang="0">
                  <a:pos x="T10" y="T11"/>
                </a:cxn>
              </a:cxnLst>
              <a:rect l="0" t="0" r="r" b="b"/>
              <a:pathLst>
                <a:path w="5" h="11">
                  <a:moveTo>
                    <a:pt x="4" y="10"/>
                  </a:moveTo>
                  <a:cubicBezTo>
                    <a:pt x="4" y="9"/>
                    <a:pt x="2" y="6"/>
                    <a:pt x="2" y="6"/>
                  </a:cubicBezTo>
                  <a:cubicBezTo>
                    <a:pt x="4" y="4"/>
                    <a:pt x="0" y="4"/>
                    <a:pt x="1" y="3"/>
                  </a:cubicBezTo>
                  <a:cubicBezTo>
                    <a:pt x="2" y="0"/>
                    <a:pt x="5" y="5"/>
                    <a:pt x="5" y="5"/>
                  </a:cubicBezTo>
                  <a:cubicBezTo>
                    <a:pt x="5" y="6"/>
                    <a:pt x="5" y="11"/>
                    <a:pt x="4" y="10"/>
                  </a:cubicBezTo>
                  <a:cubicBezTo>
                    <a:pt x="4" y="9"/>
                    <a:pt x="5" y="11"/>
                    <a:pt x="4"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5" name="Freeform 562"/>
            <p:cNvSpPr>
              <a:spLocks/>
            </p:cNvSpPr>
            <p:nvPr/>
          </p:nvSpPr>
          <p:spPr bwMode="auto">
            <a:xfrm>
              <a:off x="5337130" y="5955834"/>
              <a:ext cx="66879" cy="66896"/>
            </a:xfrm>
            <a:custGeom>
              <a:avLst/>
              <a:gdLst>
                <a:gd name="T0" fmla="*/ 4 w 7"/>
                <a:gd name="T1" fmla="*/ 6 h 7"/>
                <a:gd name="T2" fmla="*/ 2 w 7"/>
                <a:gd name="T3" fmla="*/ 3 h 7"/>
                <a:gd name="T4" fmla="*/ 0 w 7"/>
                <a:gd name="T5" fmla="*/ 2 h 7"/>
                <a:gd name="T6" fmla="*/ 5 w 7"/>
                <a:gd name="T7" fmla="*/ 1 h 7"/>
                <a:gd name="T8" fmla="*/ 4 w 7"/>
                <a:gd name="T9" fmla="*/ 3 h 7"/>
                <a:gd name="T10" fmla="*/ 7 w 7"/>
                <a:gd name="T11" fmla="*/ 4 h 7"/>
                <a:gd name="T12" fmla="*/ 5 w 7"/>
                <a:gd name="T13" fmla="*/ 5 h 7"/>
                <a:gd name="T14" fmla="*/ 4 w 7"/>
                <a:gd name="T15" fmla="*/ 6 h 7"/>
                <a:gd name="T16" fmla="*/ 4 w 7"/>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 h="7">
                  <a:moveTo>
                    <a:pt x="4" y="6"/>
                  </a:moveTo>
                  <a:cubicBezTo>
                    <a:pt x="2" y="4"/>
                    <a:pt x="1" y="4"/>
                    <a:pt x="2" y="3"/>
                  </a:cubicBezTo>
                  <a:cubicBezTo>
                    <a:pt x="2" y="2"/>
                    <a:pt x="0" y="2"/>
                    <a:pt x="0" y="2"/>
                  </a:cubicBezTo>
                  <a:cubicBezTo>
                    <a:pt x="0" y="1"/>
                    <a:pt x="4" y="0"/>
                    <a:pt x="5" y="1"/>
                  </a:cubicBezTo>
                  <a:cubicBezTo>
                    <a:pt x="5" y="1"/>
                    <a:pt x="3" y="2"/>
                    <a:pt x="4" y="3"/>
                  </a:cubicBezTo>
                  <a:cubicBezTo>
                    <a:pt x="5" y="3"/>
                    <a:pt x="7" y="4"/>
                    <a:pt x="7" y="4"/>
                  </a:cubicBezTo>
                  <a:cubicBezTo>
                    <a:pt x="7" y="5"/>
                    <a:pt x="5" y="5"/>
                    <a:pt x="5" y="5"/>
                  </a:cubicBezTo>
                  <a:cubicBezTo>
                    <a:pt x="4" y="5"/>
                    <a:pt x="5" y="7"/>
                    <a:pt x="4" y="6"/>
                  </a:cubicBezTo>
                  <a:cubicBezTo>
                    <a:pt x="2" y="5"/>
                    <a:pt x="4" y="6"/>
                    <a:pt x="4"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6" name="Freeform 563"/>
            <p:cNvSpPr>
              <a:spLocks/>
            </p:cNvSpPr>
            <p:nvPr/>
          </p:nvSpPr>
          <p:spPr bwMode="auto">
            <a:xfrm>
              <a:off x="5404009" y="5955834"/>
              <a:ext cx="63695" cy="86010"/>
            </a:xfrm>
            <a:custGeom>
              <a:avLst/>
              <a:gdLst>
                <a:gd name="T0" fmla="*/ 3 w 7"/>
                <a:gd name="T1" fmla="*/ 8 h 9"/>
                <a:gd name="T2" fmla="*/ 4 w 7"/>
                <a:gd name="T3" fmla="*/ 6 h 9"/>
                <a:gd name="T4" fmla="*/ 2 w 7"/>
                <a:gd name="T5" fmla="*/ 4 h 9"/>
                <a:gd name="T6" fmla="*/ 3 w 7"/>
                <a:gd name="T7" fmla="*/ 1 h 9"/>
                <a:gd name="T8" fmla="*/ 6 w 7"/>
                <a:gd name="T9" fmla="*/ 5 h 9"/>
                <a:gd name="T10" fmla="*/ 3 w 7"/>
                <a:gd name="T11" fmla="*/ 8 h 9"/>
                <a:gd name="T12" fmla="*/ 3 w 7"/>
                <a:gd name="T13" fmla="*/ 8 h 9"/>
                <a:gd name="T14" fmla="*/ 3 w 7"/>
                <a:gd name="T15" fmla="*/ 8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9">
                  <a:moveTo>
                    <a:pt x="3" y="8"/>
                  </a:moveTo>
                  <a:cubicBezTo>
                    <a:pt x="4" y="7"/>
                    <a:pt x="5" y="7"/>
                    <a:pt x="4" y="6"/>
                  </a:cubicBezTo>
                  <a:cubicBezTo>
                    <a:pt x="4" y="5"/>
                    <a:pt x="2" y="5"/>
                    <a:pt x="2" y="4"/>
                  </a:cubicBezTo>
                  <a:cubicBezTo>
                    <a:pt x="3" y="3"/>
                    <a:pt x="0" y="0"/>
                    <a:pt x="3" y="1"/>
                  </a:cubicBezTo>
                  <a:cubicBezTo>
                    <a:pt x="6" y="2"/>
                    <a:pt x="6" y="3"/>
                    <a:pt x="6" y="5"/>
                  </a:cubicBezTo>
                  <a:cubicBezTo>
                    <a:pt x="7" y="7"/>
                    <a:pt x="3" y="8"/>
                    <a:pt x="3" y="8"/>
                  </a:cubicBezTo>
                  <a:cubicBezTo>
                    <a:pt x="3" y="8"/>
                    <a:pt x="3" y="8"/>
                    <a:pt x="3" y="8"/>
                  </a:cubicBezTo>
                  <a:cubicBezTo>
                    <a:pt x="4" y="7"/>
                    <a:pt x="2" y="9"/>
                    <a:pt x="3"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7" name="Freeform 564"/>
            <p:cNvSpPr>
              <a:spLocks/>
            </p:cNvSpPr>
            <p:nvPr/>
          </p:nvSpPr>
          <p:spPr bwMode="auto">
            <a:xfrm>
              <a:off x="5384900" y="5974948"/>
              <a:ext cx="28662" cy="9556"/>
            </a:xfrm>
            <a:custGeom>
              <a:avLst/>
              <a:gdLst>
                <a:gd name="T0" fmla="*/ 2 w 3"/>
                <a:gd name="T1" fmla="*/ 1 h 1"/>
                <a:gd name="T2" fmla="*/ 0 w 3"/>
                <a:gd name="T3" fmla="*/ 0 h 1"/>
                <a:gd name="T4" fmla="*/ 3 w 3"/>
                <a:gd name="T5" fmla="*/ 0 h 1"/>
                <a:gd name="T6" fmla="*/ 2 w 3"/>
                <a:gd name="T7" fmla="*/ 1 h 1"/>
              </a:gdLst>
              <a:ahLst/>
              <a:cxnLst>
                <a:cxn ang="0">
                  <a:pos x="T0" y="T1"/>
                </a:cxn>
                <a:cxn ang="0">
                  <a:pos x="T2" y="T3"/>
                </a:cxn>
                <a:cxn ang="0">
                  <a:pos x="T4" y="T5"/>
                </a:cxn>
                <a:cxn ang="0">
                  <a:pos x="T6" y="T7"/>
                </a:cxn>
              </a:cxnLst>
              <a:rect l="0" t="0" r="r" b="b"/>
              <a:pathLst>
                <a:path w="3" h="1">
                  <a:moveTo>
                    <a:pt x="2" y="1"/>
                  </a:moveTo>
                  <a:cubicBezTo>
                    <a:pt x="1" y="1"/>
                    <a:pt x="0" y="1"/>
                    <a:pt x="0" y="0"/>
                  </a:cubicBezTo>
                  <a:cubicBezTo>
                    <a:pt x="0" y="0"/>
                    <a:pt x="2" y="0"/>
                    <a:pt x="3" y="0"/>
                  </a:cubicBezTo>
                  <a:cubicBezTo>
                    <a:pt x="3" y="0"/>
                    <a:pt x="2" y="1"/>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8" name="Freeform 565"/>
            <p:cNvSpPr>
              <a:spLocks/>
            </p:cNvSpPr>
            <p:nvPr/>
          </p:nvSpPr>
          <p:spPr bwMode="auto">
            <a:xfrm>
              <a:off x="4486812" y="5984506"/>
              <a:ext cx="124202" cy="63711"/>
            </a:xfrm>
            <a:custGeom>
              <a:avLst/>
              <a:gdLst>
                <a:gd name="T0" fmla="*/ 10 w 13"/>
                <a:gd name="T1" fmla="*/ 1 h 7"/>
                <a:gd name="T2" fmla="*/ 7 w 13"/>
                <a:gd name="T3" fmla="*/ 1 h 7"/>
                <a:gd name="T4" fmla="*/ 5 w 13"/>
                <a:gd name="T5" fmla="*/ 1 h 7"/>
                <a:gd name="T6" fmla="*/ 5 w 13"/>
                <a:gd name="T7" fmla="*/ 4 h 7"/>
                <a:gd name="T8" fmla="*/ 1 w 13"/>
                <a:gd name="T9" fmla="*/ 3 h 7"/>
                <a:gd name="T10" fmla="*/ 1 w 13"/>
                <a:gd name="T11" fmla="*/ 6 h 7"/>
                <a:gd name="T12" fmla="*/ 11 w 13"/>
                <a:gd name="T13" fmla="*/ 4 h 7"/>
                <a:gd name="T14" fmla="*/ 9 w 13"/>
                <a:gd name="T15" fmla="*/ 3 h 7"/>
                <a:gd name="T16" fmla="*/ 12 w 13"/>
                <a:gd name="T17" fmla="*/ 3 h 7"/>
                <a:gd name="T18" fmla="*/ 10 w 13"/>
                <a:gd name="T19" fmla="*/ 1 h 7"/>
                <a:gd name="T20" fmla="*/ 10 w 13"/>
                <a:gd name="T2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7">
                  <a:moveTo>
                    <a:pt x="10" y="1"/>
                  </a:moveTo>
                  <a:cubicBezTo>
                    <a:pt x="9" y="1"/>
                    <a:pt x="8" y="1"/>
                    <a:pt x="7" y="1"/>
                  </a:cubicBezTo>
                  <a:cubicBezTo>
                    <a:pt x="6" y="1"/>
                    <a:pt x="6" y="1"/>
                    <a:pt x="5" y="1"/>
                  </a:cubicBezTo>
                  <a:cubicBezTo>
                    <a:pt x="3" y="2"/>
                    <a:pt x="4" y="4"/>
                    <a:pt x="5" y="4"/>
                  </a:cubicBezTo>
                  <a:cubicBezTo>
                    <a:pt x="4" y="4"/>
                    <a:pt x="2" y="1"/>
                    <a:pt x="1" y="3"/>
                  </a:cubicBezTo>
                  <a:cubicBezTo>
                    <a:pt x="0" y="4"/>
                    <a:pt x="0" y="5"/>
                    <a:pt x="1" y="6"/>
                  </a:cubicBezTo>
                  <a:cubicBezTo>
                    <a:pt x="2" y="7"/>
                    <a:pt x="10" y="5"/>
                    <a:pt x="11" y="4"/>
                  </a:cubicBezTo>
                  <a:cubicBezTo>
                    <a:pt x="11" y="4"/>
                    <a:pt x="10" y="3"/>
                    <a:pt x="9" y="3"/>
                  </a:cubicBezTo>
                  <a:cubicBezTo>
                    <a:pt x="10" y="3"/>
                    <a:pt x="12" y="3"/>
                    <a:pt x="12" y="3"/>
                  </a:cubicBezTo>
                  <a:cubicBezTo>
                    <a:pt x="13" y="2"/>
                    <a:pt x="11" y="0"/>
                    <a:pt x="10" y="1"/>
                  </a:cubicBezTo>
                  <a:cubicBezTo>
                    <a:pt x="9" y="1"/>
                    <a:pt x="11" y="0"/>
                    <a:pt x="1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49" name="Freeform 566"/>
            <p:cNvSpPr>
              <a:spLocks/>
            </p:cNvSpPr>
            <p:nvPr/>
          </p:nvSpPr>
          <p:spPr bwMode="auto">
            <a:xfrm>
              <a:off x="4534582" y="5927165"/>
              <a:ext cx="76432" cy="66896"/>
            </a:xfrm>
            <a:custGeom>
              <a:avLst/>
              <a:gdLst>
                <a:gd name="T0" fmla="*/ 2 w 8"/>
                <a:gd name="T1" fmla="*/ 6 h 7"/>
                <a:gd name="T2" fmla="*/ 5 w 8"/>
                <a:gd name="T3" fmla="*/ 4 h 7"/>
                <a:gd name="T4" fmla="*/ 8 w 8"/>
                <a:gd name="T5" fmla="*/ 4 h 7"/>
                <a:gd name="T6" fmla="*/ 5 w 8"/>
                <a:gd name="T7" fmla="*/ 2 h 7"/>
                <a:gd name="T8" fmla="*/ 2 w 8"/>
                <a:gd name="T9" fmla="*/ 6 h 7"/>
                <a:gd name="T10" fmla="*/ 2 w 8"/>
                <a:gd name="T11" fmla="*/ 6 h 7"/>
                <a:gd name="T12" fmla="*/ 2 w 8"/>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8" h="7">
                  <a:moveTo>
                    <a:pt x="2" y="6"/>
                  </a:moveTo>
                  <a:cubicBezTo>
                    <a:pt x="3" y="5"/>
                    <a:pt x="4" y="5"/>
                    <a:pt x="5" y="4"/>
                  </a:cubicBezTo>
                  <a:cubicBezTo>
                    <a:pt x="6" y="4"/>
                    <a:pt x="8" y="4"/>
                    <a:pt x="8" y="4"/>
                  </a:cubicBezTo>
                  <a:cubicBezTo>
                    <a:pt x="8" y="4"/>
                    <a:pt x="7" y="0"/>
                    <a:pt x="5" y="2"/>
                  </a:cubicBezTo>
                  <a:cubicBezTo>
                    <a:pt x="5" y="2"/>
                    <a:pt x="1" y="5"/>
                    <a:pt x="2" y="6"/>
                  </a:cubicBezTo>
                  <a:cubicBezTo>
                    <a:pt x="2" y="6"/>
                    <a:pt x="2" y="6"/>
                    <a:pt x="2" y="6"/>
                  </a:cubicBezTo>
                  <a:cubicBezTo>
                    <a:pt x="4" y="5"/>
                    <a:pt x="0" y="7"/>
                    <a:pt x="2"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0" name="Freeform 567"/>
            <p:cNvSpPr>
              <a:spLocks/>
            </p:cNvSpPr>
            <p:nvPr/>
          </p:nvSpPr>
          <p:spPr bwMode="auto">
            <a:xfrm>
              <a:off x="4002734" y="6182007"/>
              <a:ext cx="92356" cy="35042"/>
            </a:xfrm>
            <a:custGeom>
              <a:avLst/>
              <a:gdLst>
                <a:gd name="T0" fmla="*/ 9 w 10"/>
                <a:gd name="T1" fmla="*/ 2 h 4"/>
                <a:gd name="T2" fmla="*/ 9 w 10"/>
                <a:gd name="T3" fmla="*/ 1 h 4"/>
                <a:gd name="T4" fmla="*/ 6 w 10"/>
                <a:gd name="T5" fmla="*/ 0 h 4"/>
                <a:gd name="T6" fmla="*/ 2 w 10"/>
                <a:gd name="T7" fmla="*/ 2 h 4"/>
                <a:gd name="T8" fmla="*/ 3 w 10"/>
                <a:gd name="T9" fmla="*/ 4 h 4"/>
                <a:gd name="T10" fmla="*/ 9 w 10"/>
                <a:gd name="T11" fmla="*/ 2 h 4"/>
                <a:gd name="T12" fmla="*/ 9 w 10"/>
                <a:gd name="T13" fmla="*/ 2 h 4"/>
              </a:gdLst>
              <a:ahLst/>
              <a:cxnLst>
                <a:cxn ang="0">
                  <a:pos x="T0" y="T1"/>
                </a:cxn>
                <a:cxn ang="0">
                  <a:pos x="T2" y="T3"/>
                </a:cxn>
                <a:cxn ang="0">
                  <a:pos x="T4" y="T5"/>
                </a:cxn>
                <a:cxn ang="0">
                  <a:pos x="T6" y="T7"/>
                </a:cxn>
                <a:cxn ang="0">
                  <a:pos x="T8" y="T9"/>
                </a:cxn>
                <a:cxn ang="0">
                  <a:pos x="T10" y="T11"/>
                </a:cxn>
                <a:cxn ang="0">
                  <a:pos x="T12" y="T13"/>
                </a:cxn>
              </a:cxnLst>
              <a:rect l="0" t="0" r="r" b="b"/>
              <a:pathLst>
                <a:path w="10" h="4">
                  <a:moveTo>
                    <a:pt x="9" y="2"/>
                  </a:moveTo>
                  <a:cubicBezTo>
                    <a:pt x="10" y="2"/>
                    <a:pt x="8" y="1"/>
                    <a:pt x="9" y="1"/>
                  </a:cubicBezTo>
                  <a:cubicBezTo>
                    <a:pt x="8" y="0"/>
                    <a:pt x="7" y="0"/>
                    <a:pt x="6" y="0"/>
                  </a:cubicBezTo>
                  <a:cubicBezTo>
                    <a:pt x="5" y="1"/>
                    <a:pt x="3" y="1"/>
                    <a:pt x="2" y="2"/>
                  </a:cubicBezTo>
                  <a:cubicBezTo>
                    <a:pt x="0" y="3"/>
                    <a:pt x="2" y="4"/>
                    <a:pt x="3" y="4"/>
                  </a:cubicBezTo>
                  <a:cubicBezTo>
                    <a:pt x="5" y="4"/>
                    <a:pt x="7" y="1"/>
                    <a:pt x="9" y="2"/>
                  </a:cubicBezTo>
                  <a:cubicBezTo>
                    <a:pt x="10" y="2"/>
                    <a:pt x="7" y="1"/>
                    <a:pt x="9"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1" name="Freeform 568"/>
            <p:cNvSpPr>
              <a:spLocks/>
            </p:cNvSpPr>
            <p:nvPr/>
          </p:nvSpPr>
          <p:spPr bwMode="auto">
            <a:xfrm>
              <a:off x="3891269" y="6236163"/>
              <a:ext cx="54139" cy="47785"/>
            </a:xfrm>
            <a:custGeom>
              <a:avLst/>
              <a:gdLst>
                <a:gd name="T0" fmla="*/ 6 w 6"/>
                <a:gd name="T1" fmla="*/ 2 h 5"/>
                <a:gd name="T2" fmla="*/ 3 w 6"/>
                <a:gd name="T3" fmla="*/ 2 h 5"/>
                <a:gd name="T4" fmla="*/ 3 w 6"/>
                <a:gd name="T5" fmla="*/ 4 h 5"/>
                <a:gd name="T6" fmla="*/ 0 w 6"/>
                <a:gd name="T7" fmla="*/ 5 h 5"/>
                <a:gd name="T8" fmla="*/ 6 w 6"/>
                <a:gd name="T9" fmla="*/ 2 h 5"/>
              </a:gdLst>
              <a:ahLst/>
              <a:cxnLst>
                <a:cxn ang="0">
                  <a:pos x="T0" y="T1"/>
                </a:cxn>
                <a:cxn ang="0">
                  <a:pos x="T2" y="T3"/>
                </a:cxn>
                <a:cxn ang="0">
                  <a:pos x="T4" y="T5"/>
                </a:cxn>
                <a:cxn ang="0">
                  <a:pos x="T6" y="T7"/>
                </a:cxn>
                <a:cxn ang="0">
                  <a:pos x="T8" y="T9"/>
                </a:cxn>
              </a:cxnLst>
              <a:rect l="0" t="0" r="r" b="b"/>
              <a:pathLst>
                <a:path w="6" h="5">
                  <a:moveTo>
                    <a:pt x="6" y="2"/>
                  </a:moveTo>
                  <a:cubicBezTo>
                    <a:pt x="6" y="0"/>
                    <a:pt x="4" y="1"/>
                    <a:pt x="3" y="2"/>
                  </a:cubicBezTo>
                  <a:cubicBezTo>
                    <a:pt x="3" y="2"/>
                    <a:pt x="3" y="3"/>
                    <a:pt x="3" y="4"/>
                  </a:cubicBezTo>
                  <a:cubicBezTo>
                    <a:pt x="2" y="4"/>
                    <a:pt x="0" y="5"/>
                    <a:pt x="0" y="5"/>
                  </a:cubicBezTo>
                  <a:cubicBezTo>
                    <a:pt x="0" y="5"/>
                    <a:pt x="6" y="5"/>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2" name="Freeform 569"/>
            <p:cNvSpPr>
              <a:spLocks/>
            </p:cNvSpPr>
            <p:nvPr/>
          </p:nvSpPr>
          <p:spPr bwMode="auto">
            <a:xfrm>
              <a:off x="7066431" y="5076623"/>
              <a:ext cx="194268" cy="121050"/>
            </a:xfrm>
            <a:custGeom>
              <a:avLst/>
              <a:gdLst>
                <a:gd name="T0" fmla="*/ 19 w 21"/>
                <a:gd name="T1" fmla="*/ 9 h 13"/>
                <a:gd name="T2" fmla="*/ 18 w 21"/>
                <a:gd name="T3" fmla="*/ 7 h 13"/>
                <a:gd name="T4" fmla="*/ 14 w 21"/>
                <a:gd name="T5" fmla="*/ 4 h 13"/>
                <a:gd name="T6" fmla="*/ 8 w 21"/>
                <a:gd name="T7" fmla="*/ 1 h 13"/>
                <a:gd name="T8" fmla="*/ 5 w 21"/>
                <a:gd name="T9" fmla="*/ 6 h 13"/>
                <a:gd name="T10" fmla="*/ 0 w 21"/>
                <a:gd name="T11" fmla="*/ 8 h 13"/>
                <a:gd name="T12" fmla="*/ 7 w 21"/>
                <a:gd name="T13" fmla="*/ 11 h 13"/>
                <a:gd name="T14" fmla="*/ 15 w 21"/>
                <a:gd name="T15" fmla="*/ 12 h 13"/>
                <a:gd name="T16" fmla="*/ 20 w 21"/>
                <a:gd name="T17" fmla="*/ 9 h 13"/>
                <a:gd name="T18" fmla="*/ 19 w 21"/>
                <a:gd name="T19" fmla="*/ 9 h 13"/>
                <a:gd name="T20" fmla="*/ 19 w 21"/>
                <a:gd name="T21"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3">
                  <a:moveTo>
                    <a:pt x="19" y="9"/>
                  </a:moveTo>
                  <a:cubicBezTo>
                    <a:pt x="15" y="10"/>
                    <a:pt x="19" y="8"/>
                    <a:pt x="18" y="7"/>
                  </a:cubicBezTo>
                  <a:cubicBezTo>
                    <a:pt x="17" y="7"/>
                    <a:pt x="15" y="4"/>
                    <a:pt x="14" y="4"/>
                  </a:cubicBezTo>
                  <a:cubicBezTo>
                    <a:pt x="12" y="4"/>
                    <a:pt x="10" y="1"/>
                    <a:pt x="8" y="1"/>
                  </a:cubicBezTo>
                  <a:cubicBezTo>
                    <a:pt x="6" y="0"/>
                    <a:pt x="6" y="5"/>
                    <a:pt x="5" y="6"/>
                  </a:cubicBezTo>
                  <a:cubicBezTo>
                    <a:pt x="4" y="6"/>
                    <a:pt x="0" y="6"/>
                    <a:pt x="0" y="8"/>
                  </a:cubicBezTo>
                  <a:cubicBezTo>
                    <a:pt x="1" y="10"/>
                    <a:pt x="6" y="11"/>
                    <a:pt x="7" y="11"/>
                  </a:cubicBezTo>
                  <a:cubicBezTo>
                    <a:pt x="9" y="12"/>
                    <a:pt x="13" y="13"/>
                    <a:pt x="15" y="12"/>
                  </a:cubicBezTo>
                  <a:cubicBezTo>
                    <a:pt x="15" y="12"/>
                    <a:pt x="20" y="10"/>
                    <a:pt x="20" y="9"/>
                  </a:cubicBezTo>
                  <a:cubicBezTo>
                    <a:pt x="20" y="9"/>
                    <a:pt x="19" y="9"/>
                    <a:pt x="19" y="9"/>
                  </a:cubicBezTo>
                  <a:cubicBezTo>
                    <a:pt x="18" y="10"/>
                    <a:pt x="21" y="9"/>
                    <a:pt x="19"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3" name="Freeform 570"/>
            <p:cNvSpPr>
              <a:spLocks/>
            </p:cNvSpPr>
            <p:nvPr/>
          </p:nvSpPr>
          <p:spPr bwMode="auto">
            <a:xfrm>
              <a:off x="6999554" y="5133964"/>
              <a:ext cx="47770" cy="35042"/>
            </a:xfrm>
            <a:custGeom>
              <a:avLst/>
              <a:gdLst>
                <a:gd name="T0" fmla="*/ 2 w 5"/>
                <a:gd name="T1" fmla="*/ 4 h 4"/>
                <a:gd name="T2" fmla="*/ 4 w 5"/>
                <a:gd name="T3" fmla="*/ 1 h 4"/>
                <a:gd name="T4" fmla="*/ 2 w 5"/>
                <a:gd name="T5" fmla="*/ 4 h 4"/>
                <a:gd name="T6" fmla="*/ 2 w 5"/>
                <a:gd name="T7" fmla="*/ 4 h 4"/>
              </a:gdLst>
              <a:ahLst/>
              <a:cxnLst>
                <a:cxn ang="0">
                  <a:pos x="T0" y="T1"/>
                </a:cxn>
                <a:cxn ang="0">
                  <a:pos x="T2" y="T3"/>
                </a:cxn>
                <a:cxn ang="0">
                  <a:pos x="T4" y="T5"/>
                </a:cxn>
                <a:cxn ang="0">
                  <a:pos x="T6" y="T7"/>
                </a:cxn>
              </a:cxnLst>
              <a:rect l="0" t="0" r="r" b="b"/>
              <a:pathLst>
                <a:path w="5" h="4">
                  <a:moveTo>
                    <a:pt x="2" y="4"/>
                  </a:moveTo>
                  <a:cubicBezTo>
                    <a:pt x="0" y="4"/>
                    <a:pt x="4" y="0"/>
                    <a:pt x="4" y="1"/>
                  </a:cubicBezTo>
                  <a:cubicBezTo>
                    <a:pt x="5" y="1"/>
                    <a:pt x="3" y="4"/>
                    <a:pt x="2" y="4"/>
                  </a:cubicBezTo>
                  <a:cubicBezTo>
                    <a:pt x="1" y="4"/>
                    <a:pt x="4" y="4"/>
                    <a:pt x="2"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4" name="Freeform 571"/>
            <p:cNvSpPr>
              <a:spLocks/>
            </p:cNvSpPr>
            <p:nvPr/>
          </p:nvSpPr>
          <p:spPr bwMode="auto">
            <a:xfrm>
              <a:off x="6942228" y="5169003"/>
              <a:ext cx="19109" cy="19114"/>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1"/>
                    <a:pt x="1" y="0"/>
                  </a:cubicBezTo>
                  <a:cubicBezTo>
                    <a:pt x="2" y="0"/>
                    <a:pt x="2" y="2"/>
                    <a:pt x="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5" name="Freeform 572"/>
            <p:cNvSpPr>
              <a:spLocks/>
            </p:cNvSpPr>
            <p:nvPr/>
          </p:nvSpPr>
          <p:spPr bwMode="auto">
            <a:xfrm>
              <a:off x="6139678" y="4777183"/>
              <a:ext cx="859874" cy="420492"/>
            </a:xfrm>
            <a:custGeom>
              <a:avLst/>
              <a:gdLst>
                <a:gd name="T0" fmla="*/ 76 w 92"/>
                <a:gd name="T1" fmla="*/ 41 h 45"/>
                <a:gd name="T2" fmla="*/ 71 w 92"/>
                <a:gd name="T3" fmla="*/ 39 h 45"/>
                <a:gd name="T4" fmla="*/ 61 w 92"/>
                <a:gd name="T5" fmla="*/ 38 h 45"/>
                <a:gd name="T6" fmla="*/ 45 w 92"/>
                <a:gd name="T7" fmla="*/ 43 h 45"/>
                <a:gd name="T8" fmla="*/ 29 w 92"/>
                <a:gd name="T9" fmla="*/ 41 h 45"/>
                <a:gd name="T10" fmla="*/ 21 w 92"/>
                <a:gd name="T11" fmla="*/ 38 h 45"/>
                <a:gd name="T12" fmla="*/ 10 w 92"/>
                <a:gd name="T13" fmla="*/ 31 h 45"/>
                <a:gd name="T14" fmla="*/ 40 w 92"/>
                <a:gd name="T15" fmla="*/ 29 h 45"/>
                <a:gd name="T16" fmla="*/ 9 w 92"/>
                <a:gd name="T17" fmla="*/ 26 h 45"/>
                <a:gd name="T18" fmla="*/ 16 w 92"/>
                <a:gd name="T19" fmla="*/ 19 h 45"/>
                <a:gd name="T20" fmla="*/ 14 w 92"/>
                <a:gd name="T21" fmla="*/ 18 h 45"/>
                <a:gd name="T22" fmla="*/ 7 w 92"/>
                <a:gd name="T23" fmla="*/ 17 h 45"/>
                <a:gd name="T24" fmla="*/ 4 w 92"/>
                <a:gd name="T25" fmla="*/ 11 h 45"/>
                <a:gd name="T26" fmla="*/ 8 w 92"/>
                <a:gd name="T27" fmla="*/ 7 h 45"/>
                <a:gd name="T28" fmla="*/ 24 w 92"/>
                <a:gd name="T29" fmla="*/ 1 h 45"/>
                <a:gd name="T30" fmla="*/ 29 w 92"/>
                <a:gd name="T31" fmla="*/ 7 h 45"/>
                <a:gd name="T32" fmla="*/ 39 w 92"/>
                <a:gd name="T33" fmla="*/ 6 h 45"/>
                <a:gd name="T34" fmla="*/ 43 w 92"/>
                <a:gd name="T35" fmla="*/ 8 h 45"/>
                <a:gd name="T36" fmla="*/ 47 w 92"/>
                <a:gd name="T37" fmla="*/ 9 h 45"/>
                <a:gd name="T38" fmla="*/ 43 w 92"/>
                <a:gd name="T39" fmla="*/ 4 h 45"/>
                <a:gd name="T40" fmla="*/ 54 w 92"/>
                <a:gd name="T41" fmla="*/ 10 h 45"/>
                <a:gd name="T42" fmla="*/ 60 w 92"/>
                <a:gd name="T43" fmla="*/ 14 h 45"/>
                <a:gd name="T44" fmla="*/ 59 w 92"/>
                <a:gd name="T45" fmla="*/ 1 h 45"/>
                <a:gd name="T46" fmla="*/ 69 w 92"/>
                <a:gd name="T47" fmla="*/ 6 h 45"/>
                <a:gd name="T48" fmla="*/ 74 w 92"/>
                <a:gd name="T49" fmla="*/ 19 h 45"/>
                <a:gd name="T50" fmla="*/ 82 w 92"/>
                <a:gd name="T51" fmla="*/ 26 h 45"/>
                <a:gd name="T52" fmla="*/ 92 w 92"/>
                <a:gd name="T53" fmla="*/ 33 h 45"/>
                <a:gd name="T54" fmla="*/ 83 w 92"/>
                <a:gd name="T55" fmla="*/ 35 h 45"/>
                <a:gd name="T56" fmla="*/ 81 w 92"/>
                <a:gd name="T57" fmla="*/ 36 h 45"/>
                <a:gd name="T58" fmla="*/ 85 w 92"/>
                <a:gd name="T59" fmla="*/ 36 h 45"/>
                <a:gd name="T60" fmla="*/ 89 w 92"/>
                <a:gd name="T61" fmla="*/ 39 h 45"/>
                <a:gd name="T62" fmla="*/ 83 w 92"/>
                <a:gd name="T63" fmla="*/ 4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45">
                  <a:moveTo>
                    <a:pt x="83" y="41"/>
                  </a:moveTo>
                  <a:cubicBezTo>
                    <a:pt x="81" y="41"/>
                    <a:pt x="79" y="41"/>
                    <a:pt x="76" y="41"/>
                  </a:cubicBezTo>
                  <a:cubicBezTo>
                    <a:pt x="75" y="41"/>
                    <a:pt x="74" y="41"/>
                    <a:pt x="73" y="41"/>
                  </a:cubicBezTo>
                  <a:cubicBezTo>
                    <a:pt x="72" y="41"/>
                    <a:pt x="72" y="40"/>
                    <a:pt x="71" y="39"/>
                  </a:cubicBezTo>
                  <a:cubicBezTo>
                    <a:pt x="70" y="39"/>
                    <a:pt x="66" y="40"/>
                    <a:pt x="65" y="38"/>
                  </a:cubicBezTo>
                  <a:cubicBezTo>
                    <a:pt x="65" y="35"/>
                    <a:pt x="63" y="37"/>
                    <a:pt x="61" y="38"/>
                  </a:cubicBezTo>
                  <a:cubicBezTo>
                    <a:pt x="58" y="40"/>
                    <a:pt x="56" y="39"/>
                    <a:pt x="54" y="40"/>
                  </a:cubicBezTo>
                  <a:cubicBezTo>
                    <a:pt x="51" y="41"/>
                    <a:pt x="48" y="42"/>
                    <a:pt x="45" y="43"/>
                  </a:cubicBezTo>
                  <a:cubicBezTo>
                    <a:pt x="41" y="43"/>
                    <a:pt x="35" y="45"/>
                    <a:pt x="31" y="43"/>
                  </a:cubicBezTo>
                  <a:cubicBezTo>
                    <a:pt x="31" y="43"/>
                    <a:pt x="29" y="42"/>
                    <a:pt x="29" y="41"/>
                  </a:cubicBezTo>
                  <a:cubicBezTo>
                    <a:pt x="29" y="40"/>
                    <a:pt x="29" y="38"/>
                    <a:pt x="27" y="38"/>
                  </a:cubicBezTo>
                  <a:cubicBezTo>
                    <a:pt x="25" y="38"/>
                    <a:pt x="23" y="38"/>
                    <a:pt x="21" y="38"/>
                  </a:cubicBezTo>
                  <a:cubicBezTo>
                    <a:pt x="19" y="38"/>
                    <a:pt x="17" y="38"/>
                    <a:pt x="15" y="36"/>
                  </a:cubicBezTo>
                  <a:cubicBezTo>
                    <a:pt x="14" y="36"/>
                    <a:pt x="9" y="32"/>
                    <a:pt x="10" y="31"/>
                  </a:cubicBezTo>
                  <a:cubicBezTo>
                    <a:pt x="16" y="28"/>
                    <a:pt x="23" y="29"/>
                    <a:pt x="28" y="29"/>
                  </a:cubicBezTo>
                  <a:cubicBezTo>
                    <a:pt x="29" y="29"/>
                    <a:pt x="40" y="29"/>
                    <a:pt x="40" y="29"/>
                  </a:cubicBezTo>
                  <a:cubicBezTo>
                    <a:pt x="40" y="27"/>
                    <a:pt x="26" y="25"/>
                    <a:pt x="25" y="25"/>
                  </a:cubicBezTo>
                  <a:cubicBezTo>
                    <a:pt x="20" y="25"/>
                    <a:pt x="14" y="28"/>
                    <a:pt x="9" y="26"/>
                  </a:cubicBezTo>
                  <a:cubicBezTo>
                    <a:pt x="7" y="25"/>
                    <a:pt x="3" y="23"/>
                    <a:pt x="7" y="21"/>
                  </a:cubicBezTo>
                  <a:cubicBezTo>
                    <a:pt x="10" y="20"/>
                    <a:pt x="13" y="19"/>
                    <a:pt x="16" y="19"/>
                  </a:cubicBezTo>
                  <a:cubicBezTo>
                    <a:pt x="18" y="18"/>
                    <a:pt x="20" y="18"/>
                    <a:pt x="21" y="18"/>
                  </a:cubicBezTo>
                  <a:cubicBezTo>
                    <a:pt x="19" y="19"/>
                    <a:pt x="16" y="18"/>
                    <a:pt x="14" y="18"/>
                  </a:cubicBezTo>
                  <a:cubicBezTo>
                    <a:pt x="13" y="18"/>
                    <a:pt x="7" y="19"/>
                    <a:pt x="6" y="18"/>
                  </a:cubicBezTo>
                  <a:cubicBezTo>
                    <a:pt x="6" y="18"/>
                    <a:pt x="7" y="17"/>
                    <a:pt x="7" y="17"/>
                  </a:cubicBezTo>
                  <a:cubicBezTo>
                    <a:pt x="7" y="16"/>
                    <a:pt x="0" y="17"/>
                    <a:pt x="1" y="15"/>
                  </a:cubicBezTo>
                  <a:cubicBezTo>
                    <a:pt x="2" y="14"/>
                    <a:pt x="3" y="12"/>
                    <a:pt x="4" y="11"/>
                  </a:cubicBezTo>
                  <a:cubicBezTo>
                    <a:pt x="8" y="10"/>
                    <a:pt x="4" y="10"/>
                    <a:pt x="4" y="9"/>
                  </a:cubicBezTo>
                  <a:cubicBezTo>
                    <a:pt x="4" y="9"/>
                    <a:pt x="7" y="7"/>
                    <a:pt x="8" y="7"/>
                  </a:cubicBezTo>
                  <a:cubicBezTo>
                    <a:pt x="10" y="6"/>
                    <a:pt x="11" y="5"/>
                    <a:pt x="13" y="4"/>
                  </a:cubicBezTo>
                  <a:cubicBezTo>
                    <a:pt x="17" y="2"/>
                    <a:pt x="20" y="1"/>
                    <a:pt x="24" y="1"/>
                  </a:cubicBezTo>
                  <a:cubicBezTo>
                    <a:pt x="29" y="1"/>
                    <a:pt x="24" y="7"/>
                    <a:pt x="24" y="7"/>
                  </a:cubicBezTo>
                  <a:cubicBezTo>
                    <a:pt x="26" y="8"/>
                    <a:pt x="28" y="8"/>
                    <a:pt x="29" y="7"/>
                  </a:cubicBezTo>
                  <a:cubicBezTo>
                    <a:pt x="30" y="7"/>
                    <a:pt x="30" y="4"/>
                    <a:pt x="31" y="4"/>
                  </a:cubicBezTo>
                  <a:cubicBezTo>
                    <a:pt x="33" y="4"/>
                    <a:pt x="37" y="4"/>
                    <a:pt x="39" y="6"/>
                  </a:cubicBezTo>
                  <a:cubicBezTo>
                    <a:pt x="42" y="8"/>
                    <a:pt x="35" y="11"/>
                    <a:pt x="40" y="10"/>
                  </a:cubicBezTo>
                  <a:cubicBezTo>
                    <a:pt x="41" y="10"/>
                    <a:pt x="42" y="9"/>
                    <a:pt x="43" y="8"/>
                  </a:cubicBezTo>
                  <a:cubicBezTo>
                    <a:pt x="44" y="8"/>
                    <a:pt x="44" y="8"/>
                    <a:pt x="45" y="8"/>
                  </a:cubicBezTo>
                  <a:cubicBezTo>
                    <a:pt x="46" y="8"/>
                    <a:pt x="46" y="8"/>
                    <a:pt x="47" y="9"/>
                  </a:cubicBezTo>
                  <a:cubicBezTo>
                    <a:pt x="48" y="9"/>
                    <a:pt x="48" y="7"/>
                    <a:pt x="48" y="6"/>
                  </a:cubicBezTo>
                  <a:cubicBezTo>
                    <a:pt x="47" y="6"/>
                    <a:pt x="44" y="4"/>
                    <a:pt x="43" y="4"/>
                  </a:cubicBezTo>
                  <a:cubicBezTo>
                    <a:pt x="45" y="3"/>
                    <a:pt x="49" y="5"/>
                    <a:pt x="50" y="6"/>
                  </a:cubicBezTo>
                  <a:cubicBezTo>
                    <a:pt x="53" y="7"/>
                    <a:pt x="53" y="8"/>
                    <a:pt x="54" y="10"/>
                  </a:cubicBezTo>
                  <a:cubicBezTo>
                    <a:pt x="54" y="11"/>
                    <a:pt x="54" y="16"/>
                    <a:pt x="56" y="16"/>
                  </a:cubicBezTo>
                  <a:cubicBezTo>
                    <a:pt x="57" y="16"/>
                    <a:pt x="61" y="16"/>
                    <a:pt x="60" y="14"/>
                  </a:cubicBezTo>
                  <a:cubicBezTo>
                    <a:pt x="59" y="10"/>
                    <a:pt x="57" y="7"/>
                    <a:pt x="56" y="3"/>
                  </a:cubicBezTo>
                  <a:cubicBezTo>
                    <a:pt x="55" y="0"/>
                    <a:pt x="58" y="1"/>
                    <a:pt x="59" y="1"/>
                  </a:cubicBezTo>
                  <a:cubicBezTo>
                    <a:pt x="62" y="2"/>
                    <a:pt x="62" y="0"/>
                    <a:pt x="64" y="1"/>
                  </a:cubicBezTo>
                  <a:cubicBezTo>
                    <a:pt x="66" y="3"/>
                    <a:pt x="69" y="4"/>
                    <a:pt x="69" y="6"/>
                  </a:cubicBezTo>
                  <a:cubicBezTo>
                    <a:pt x="70" y="9"/>
                    <a:pt x="71" y="11"/>
                    <a:pt x="73" y="13"/>
                  </a:cubicBezTo>
                  <a:cubicBezTo>
                    <a:pt x="74" y="16"/>
                    <a:pt x="75" y="17"/>
                    <a:pt x="74" y="19"/>
                  </a:cubicBezTo>
                  <a:cubicBezTo>
                    <a:pt x="73" y="22"/>
                    <a:pt x="76" y="25"/>
                    <a:pt x="78" y="26"/>
                  </a:cubicBezTo>
                  <a:cubicBezTo>
                    <a:pt x="79" y="26"/>
                    <a:pt x="81" y="26"/>
                    <a:pt x="82" y="26"/>
                  </a:cubicBezTo>
                  <a:cubicBezTo>
                    <a:pt x="83" y="27"/>
                    <a:pt x="84" y="28"/>
                    <a:pt x="85" y="28"/>
                  </a:cubicBezTo>
                  <a:cubicBezTo>
                    <a:pt x="88" y="29"/>
                    <a:pt x="92" y="29"/>
                    <a:pt x="92" y="33"/>
                  </a:cubicBezTo>
                  <a:cubicBezTo>
                    <a:pt x="92" y="35"/>
                    <a:pt x="83" y="32"/>
                    <a:pt x="83" y="32"/>
                  </a:cubicBezTo>
                  <a:cubicBezTo>
                    <a:pt x="83" y="33"/>
                    <a:pt x="83" y="34"/>
                    <a:pt x="83" y="35"/>
                  </a:cubicBezTo>
                  <a:cubicBezTo>
                    <a:pt x="83" y="35"/>
                    <a:pt x="80" y="35"/>
                    <a:pt x="80" y="35"/>
                  </a:cubicBezTo>
                  <a:cubicBezTo>
                    <a:pt x="81" y="35"/>
                    <a:pt x="81" y="36"/>
                    <a:pt x="81" y="36"/>
                  </a:cubicBezTo>
                  <a:cubicBezTo>
                    <a:pt x="81" y="37"/>
                    <a:pt x="81" y="38"/>
                    <a:pt x="81" y="38"/>
                  </a:cubicBezTo>
                  <a:cubicBezTo>
                    <a:pt x="81" y="38"/>
                    <a:pt x="85" y="36"/>
                    <a:pt x="85" y="36"/>
                  </a:cubicBezTo>
                  <a:cubicBezTo>
                    <a:pt x="87" y="36"/>
                    <a:pt x="86" y="37"/>
                    <a:pt x="86" y="38"/>
                  </a:cubicBezTo>
                  <a:cubicBezTo>
                    <a:pt x="86" y="38"/>
                    <a:pt x="88" y="38"/>
                    <a:pt x="89" y="39"/>
                  </a:cubicBezTo>
                  <a:cubicBezTo>
                    <a:pt x="89" y="39"/>
                    <a:pt x="83" y="41"/>
                    <a:pt x="83" y="41"/>
                  </a:cubicBezTo>
                  <a:cubicBezTo>
                    <a:pt x="81" y="41"/>
                    <a:pt x="86" y="41"/>
                    <a:pt x="83" y="4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6" name="Freeform 573"/>
            <p:cNvSpPr>
              <a:spLocks/>
            </p:cNvSpPr>
            <p:nvPr/>
          </p:nvSpPr>
          <p:spPr bwMode="auto">
            <a:xfrm>
              <a:off x="6709745" y="4738956"/>
              <a:ext cx="130574" cy="86010"/>
            </a:xfrm>
            <a:custGeom>
              <a:avLst/>
              <a:gdLst>
                <a:gd name="T0" fmla="*/ 9 w 14"/>
                <a:gd name="T1" fmla="*/ 8 h 9"/>
                <a:gd name="T2" fmla="*/ 5 w 14"/>
                <a:gd name="T3" fmla="*/ 5 h 9"/>
                <a:gd name="T4" fmla="*/ 0 w 14"/>
                <a:gd name="T5" fmla="*/ 3 h 9"/>
                <a:gd name="T6" fmla="*/ 4 w 14"/>
                <a:gd name="T7" fmla="*/ 0 h 9"/>
                <a:gd name="T8" fmla="*/ 10 w 14"/>
                <a:gd name="T9" fmla="*/ 1 h 9"/>
                <a:gd name="T10" fmla="*/ 12 w 14"/>
                <a:gd name="T11" fmla="*/ 4 h 9"/>
                <a:gd name="T12" fmla="*/ 9 w 14"/>
                <a:gd name="T13" fmla="*/ 8 h 9"/>
                <a:gd name="T14" fmla="*/ 9 w 14"/>
                <a:gd name="T15" fmla="*/ 8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9">
                  <a:moveTo>
                    <a:pt x="9" y="8"/>
                  </a:moveTo>
                  <a:cubicBezTo>
                    <a:pt x="7" y="8"/>
                    <a:pt x="6" y="5"/>
                    <a:pt x="5" y="5"/>
                  </a:cubicBezTo>
                  <a:cubicBezTo>
                    <a:pt x="4" y="4"/>
                    <a:pt x="0" y="3"/>
                    <a:pt x="0" y="3"/>
                  </a:cubicBezTo>
                  <a:cubicBezTo>
                    <a:pt x="1" y="2"/>
                    <a:pt x="3" y="1"/>
                    <a:pt x="4" y="0"/>
                  </a:cubicBezTo>
                  <a:cubicBezTo>
                    <a:pt x="6" y="0"/>
                    <a:pt x="8" y="0"/>
                    <a:pt x="10" y="1"/>
                  </a:cubicBezTo>
                  <a:cubicBezTo>
                    <a:pt x="12" y="2"/>
                    <a:pt x="14" y="2"/>
                    <a:pt x="12" y="4"/>
                  </a:cubicBezTo>
                  <a:cubicBezTo>
                    <a:pt x="11" y="5"/>
                    <a:pt x="10" y="9"/>
                    <a:pt x="9" y="8"/>
                  </a:cubicBezTo>
                  <a:cubicBezTo>
                    <a:pt x="8" y="8"/>
                    <a:pt x="9" y="8"/>
                    <a:pt x="9"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7" name="Freeform 574"/>
            <p:cNvSpPr>
              <a:spLocks/>
            </p:cNvSpPr>
            <p:nvPr/>
          </p:nvSpPr>
          <p:spPr bwMode="auto">
            <a:xfrm>
              <a:off x="6916751" y="4700729"/>
              <a:ext cx="296178" cy="273958"/>
            </a:xfrm>
            <a:custGeom>
              <a:avLst/>
              <a:gdLst>
                <a:gd name="T0" fmla="*/ 18 w 32"/>
                <a:gd name="T1" fmla="*/ 27 h 29"/>
                <a:gd name="T2" fmla="*/ 10 w 32"/>
                <a:gd name="T3" fmla="*/ 19 h 29"/>
                <a:gd name="T4" fmla="*/ 1 w 32"/>
                <a:gd name="T5" fmla="*/ 15 h 29"/>
                <a:gd name="T6" fmla="*/ 0 w 32"/>
                <a:gd name="T7" fmla="*/ 13 h 29"/>
                <a:gd name="T8" fmla="*/ 4 w 32"/>
                <a:gd name="T9" fmla="*/ 12 h 29"/>
                <a:gd name="T10" fmla="*/ 11 w 32"/>
                <a:gd name="T11" fmla="*/ 14 h 29"/>
                <a:gd name="T12" fmla="*/ 11 w 32"/>
                <a:gd name="T13" fmla="*/ 12 h 29"/>
                <a:gd name="T14" fmla="*/ 13 w 32"/>
                <a:gd name="T15" fmla="*/ 11 h 29"/>
                <a:gd name="T16" fmla="*/ 7 w 32"/>
                <a:gd name="T17" fmla="*/ 8 h 29"/>
                <a:gd name="T18" fmla="*/ 7 w 32"/>
                <a:gd name="T19" fmla="*/ 6 h 29"/>
                <a:gd name="T20" fmla="*/ 10 w 32"/>
                <a:gd name="T21" fmla="*/ 7 h 29"/>
                <a:gd name="T22" fmla="*/ 11 w 32"/>
                <a:gd name="T23" fmla="*/ 5 h 29"/>
                <a:gd name="T24" fmla="*/ 8 w 32"/>
                <a:gd name="T25" fmla="*/ 4 h 29"/>
                <a:gd name="T26" fmla="*/ 10 w 32"/>
                <a:gd name="T27" fmla="*/ 3 h 29"/>
                <a:gd name="T28" fmla="*/ 14 w 32"/>
                <a:gd name="T29" fmla="*/ 4 h 29"/>
                <a:gd name="T30" fmla="*/ 13 w 32"/>
                <a:gd name="T31" fmla="*/ 3 h 29"/>
                <a:gd name="T32" fmla="*/ 19 w 32"/>
                <a:gd name="T33" fmla="*/ 5 h 29"/>
                <a:gd name="T34" fmla="*/ 18 w 32"/>
                <a:gd name="T35" fmla="*/ 3 h 29"/>
                <a:gd name="T36" fmla="*/ 19 w 32"/>
                <a:gd name="T37" fmla="*/ 3 h 29"/>
                <a:gd name="T38" fmla="*/ 17 w 32"/>
                <a:gd name="T39" fmla="*/ 2 h 29"/>
                <a:gd name="T40" fmla="*/ 25 w 32"/>
                <a:gd name="T41" fmla="*/ 1 h 29"/>
                <a:gd name="T42" fmla="*/ 23 w 32"/>
                <a:gd name="T43" fmla="*/ 3 h 29"/>
                <a:gd name="T44" fmla="*/ 28 w 32"/>
                <a:gd name="T45" fmla="*/ 4 h 29"/>
                <a:gd name="T46" fmla="*/ 27 w 32"/>
                <a:gd name="T47" fmla="*/ 7 h 29"/>
                <a:gd name="T48" fmla="*/ 26 w 32"/>
                <a:gd name="T49" fmla="*/ 8 h 29"/>
                <a:gd name="T50" fmla="*/ 23 w 32"/>
                <a:gd name="T51" fmla="*/ 10 h 29"/>
                <a:gd name="T52" fmla="*/ 21 w 32"/>
                <a:gd name="T53" fmla="*/ 13 h 29"/>
                <a:gd name="T54" fmla="*/ 24 w 32"/>
                <a:gd name="T55" fmla="*/ 11 h 29"/>
                <a:gd name="T56" fmla="*/ 26 w 32"/>
                <a:gd name="T57" fmla="*/ 13 h 29"/>
                <a:gd name="T58" fmla="*/ 29 w 32"/>
                <a:gd name="T59" fmla="*/ 13 h 29"/>
                <a:gd name="T60" fmla="*/ 28 w 32"/>
                <a:gd name="T61" fmla="*/ 10 h 29"/>
                <a:gd name="T62" fmla="*/ 30 w 32"/>
                <a:gd name="T63" fmla="*/ 11 h 29"/>
                <a:gd name="T64" fmla="*/ 30 w 32"/>
                <a:gd name="T65" fmla="*/ 14 h 29"/>
                <a:gd name="T66" fmla="*/ 31 w 32"/>
                <a:gd name="T67" fmla="*/ 17 h 29"/>
                <a:gd name="T68" fmla="*/ 28 w 32"/>
                <a:gd name="T69" fmla="*/ 23 h 29"/>
                <a:gd name="T70" fmla="*/ 22 w 32"/>
                <a:gd name="T71" fmla="*/ 23 h 29"/>
                <a:gd name="T72" fmla="*/ 21 w 32"/>
                <a:gd name="T73" fmla="*/ 23 h 29"/>
                <a:gd name="T74" fmla="*/ 23 w 32"/>
                <a:gd name="T75" fmla="*/ 26 h 29"/>
                <a:gd name="T76" fmla="*/ 18 w 32"/>
                <a:gd name="T77" fmla="*/ 27 h 29"/>
                <a:gd name="T78" fmla="*/ 18 w 32"/>
                <a:gd name="T79"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 h="29">
                  <a:moveTo>
                    <a:pt x="18" y="27"/>
                  </a:moveTo>
                  <a:cubicBezTo>
                    <a:pt x="15" y="25"/>
                    <a:pt x="13" y="21"/>
                    <a:pt x="10" y="19"/>
                  </a:cubicBezTo>
                  <a:cubicBezTo>
                    <a:pt x="7" y="18"/>
                    <a:pt x="4" y="16"/>
                    <a:pt x="1" y="15"/>
                  </a:cubicBezTo>
                  <a:cubicBezTo>
                    <a:pt x="0" y="14"/>
                    <a:pt x="0" y="14"/>
                    <a:pt x="0" y="13"/>
                  </a:cubicBezTo>
                  <a:cubicBezTo>
                    <a:pt x="0" y="10"/>
                    <a:pt x="2" y="11"/>
                    <a:pt x="4" y="12"/>
                  </a:cubicBezTo>
                  <a:cubicBezTo>
                    <a:pt x="6" y="13"/>
                    <a:pt x="8" y="15"/>
                    <a:pt x="11" y="14"/>
                  </a:cubicBezTo>
                  <a:cubicBezTo>
                    <a:pt x="12" y="14"/>
                    <a:pt x="11" y="12"/>
                    <a:pt x="11" y="12"/>
                  </a:cubicBezTo>
                  <a:cubicBezTo>
                    <a:pt x="11" y="11"/>
                    <a:pt x="13" y="12"/>
                    <a:pt x="13" y="11"/>
                  </a:cubicBezTo>
                  <a:cubicBezTo>
                    <a:pt x="14" y="10"/>
                    <a:pt x="7" y="8"/>
                    <a:pt x="7" y="8"/>
                  </a:cubicBezTo>
                  <a:cubicBezTo>
                    <a:pt x="5" y="7"/>
                    <a:pt x="6" y="6"/>
                    <a:pt x="7" y="6"/>
                  </a:cubicBezTo>
                  <a:cubicBezTo>
                    <a:pt x="9" y="5"/>
                    <a:pt x="9" y="6"/>
                    <a:pt x="10" y="7"/>
                  </a:cubicBezTo>
                  <a:cubicBezTo>
                    <a:pt x="10" y="7"/>
                    <a:pt x="11" y="5"/>
                    <a:pt x="11" y="5"/>
                  </a:cubicBezTo>
                  <a:cubicBezTo>
                    <a:pt x="12" y="5"/>
                    <a:pt x="8" y="4"/>
                    <a:pt x="8" y="4"/>
                  </a:cubicBezTo>
                  <a:cubicBezTo>
                    <a:pt x="8" y="4"/>
                    <a:pt x="10" y="3"/>
                    <a:pt x="10" y="3"/>
                  </a:cubicBezTo>
                  <a:cubicBezTo>
                    <a:pt x="11" y="3"/>
                    <a:pt x="13" y="4"/>
                    <a:pt x="14" y="4"/>
                  </a:cubicBezTo>
                  <a:cubicBezTo>
                    <a:pt x="14" y="4"/>
                    <a:pt x="13" y="3"/>
                    <a:pt x="13" y="3"/>
                  </a:cubicBezTo>
                  <a:cubicBezTo>
                    <a:pt x="14" y="2"/>
                    <a:pt x="18" y="5"/>
                    <a:pt x="19" y="5"/>
                  </a:cubicBezTo>
                  <a:cubicBezTo>
                    <a:pt x="20" y="4"/>
                    <a:pt x="18" y="4"/>
                    <a:pt x="18" y="3"/>
                  </a:cubicBezTo>
                  <a:cubicBezTo>
                    <a:pt x="18" y="3"/>
                    <a:pt x="19" y="3"/>
                    <a:pt x="19" y="3"/>
                  </a:cubicBezTo>
                  <a:cubicBezTo>
                    <a:pt x="19" y="3"/>
                    <a:pt x="17" y="3"/>
                    <a:pt x="17" y="2"/>
                  </a:cubicBezTo>
                  <a:cubicBezTo>
                    <a:pt x="17" y="2"/>
                    <a:pt x="24" y="0"/>
                    <a:pt x="25" y="1"/>
                  </a:cubicBezTo>
                  <a:cubicBezTo>
                    <a:pt x="26" y="1"/>
                    <a:pt x="23" y="2"/>
                    <a:pt x="23" y="3"/>
                  </a:cubicBezTo>
                  <a:cubicBezTo>
                    <a:pt x="24" y="4"/>
                    <a:pt x="27" y="3"/>
                    <a:pt x="28" y="4"/>
                  </a:cubicBezTo>
                  <a:cubicBezTo>
                    <a:pt x="28" y="5"/>
                    <a:pt x="24" y="7"/>
                    <a:pt x="27" y="7"/>
                  </a:cubicBezTo>
                  <a:cubicBezTo>
                    <a:pt x="28" y="7"/>
                    <a:pt x="27" y="8"/>
                    <a:pt x="26" y="8"/>
                  </a:cubicBezTo>
                  <a:cubicBezTo>
                    <a:pt x="25" y="8"/>
                    <a:pt x="24" y="8"/>
                    <a:pt x="23" y="10"/>
                  </a:cubicBezTo>
                  <a:cubicBezTo>
                    <a:pt x="23" y="10"/>
                    <a:pt x="21" y="13"/>
                    <a:pt x="21" y="13"/>
                  </a:cubicBezTo>
                  <a:cubicBezTo>
                    <a:pt x="22" y="13"/>
                    <a:pt x="23" y="11"/>
                    <a:pt x="24" y="11"/>
                  </a:cubicBezTo>
                  <a:cubicBezTo>
                    <a:pt x="25" y="11"/>
                    <a:pt x="25" y="12"/>
                    <a:pt x="26" y="13"/>
                  </a:cubicBezTo>
                  <a:cubicBezTo>
                    <a:pt x="27" y="13"/>
                    <a:pt x="30" y="17"/>
                    <a:pt x="29" y="13"/>
                  </a:cubicBezTo>
                  <a:cubicBezTo>
                    <a:pt x="29" y="12"/>
                    <a:pt x="27" y="11"/>
                    <a:pt x="28" y="10"/>
                  </a:cubicBezTo>
                  <a:cubicBezTo>
                    <a:pt x="29" y="10"/>
                    <a:pt x="30" y="10"/>
                    <a:pt x="30" y="11"/>
                  </a:cubicBezTo>
                  <a:cubicBezTo>
                    <a:pt x="30" y="12"/>
                    <a:pt x="29" y="13"/>
                    <a:pt x="30" y="14"/>
                  </a:cubicBezTo>
                  <a:cubicBezTo>
                    <a:pt x="31" y="15"/>
                    <a:pt x="32" y="16"/>
                    <a:pt x="31" y="17"/>
                  </a:cubicBezTo>
                  <a:cubicBezTo>
                    <a:pt x="29" y="19"/>
                    <a:pt x="32" y="22"/>
                    <a:pt x="28" y="23"/>
                  </a:cubicBezTo>
                  <a:cubicBezTo>
                    <a:pt x="28" y="23"/>
                    <a:pt x="21" y="25"/>
                    <a:pt x="22" y="23"/>
                  </a:cubicBezTo>
                  <a:cubicBezTo>
                    <a:pt x="22" y="22"/>
                    <a:pt x="21" y="22"/>
                    <a:pt x="21" y="23"/>
                  </a:cubicBezTo>
                  <a:cubicBezTo>
                    <a:pt x="22" y="24"/>
                    <a:pt x="22" y="25"/>
                    <a:pt x="23" y="26"/>
                  </a:cubicBezTo>
                  <a:cubicBezTo>
                    <a:pt x="23" y="28"/>
                    <a:pt x="19" y="27"/>
                    <a:pt x="18" y="27"/>
                  </a:cubicBezTo>
                  <a:cubicBezTo>
                    <a:pt x="17" y="26"/>
                    <a:pt x="22" y="29"/>
                    <a:pt x="18" y="2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8" name="Freeform 575"/>
            <p:cNvSpPr>
              <a:spLocks/>
            </p:cNvSpPr>
            <p:nvPr/>
          </p:nvSpPr>
          <p:spPr bwMode="auto">
            <a:xfrm>
              <a:off x="7232037" y="4700729"/>
              <a:ext cx="261145" cy="207060"/>
            </a:xfrm>
            <a:custGeom>
              <a:avLst/>
              <a:gdLst>
                <a:gd name="T0" fmla="*/ 7 w 28"/>
                <a:gd name="T1" fmla="*/ 22 h 22"/>
                <a:gd name="T2" fmla="*/ 3 w 28"/>
                <a:gd name="T3" fmla="*/ 19 h 22"/>
                <a:gd name="T4" fmla="*/ 1 w 28"/>
                <a:gd name="T5" fmla="*/ 11 h 22"/>
                <a:gd name="T6" fmla="*/ 1 w 28"/>
                <a:gd name="T7" fmla="*/ 4 h 22"/>
                <a:gd name="T8" fmla="*/ 6 w 28"/>
                <a:gd name="T9" fmla="*/ 4 h 22"/>
                <a:gd name="T10" fmla="*/ 5 w 28"/>
                <a:gd name="T11" fmla="*/ 1 h 22"/>
                <a:gd name="T12" fmla="*/ 16 w 28"/>
                <a:gd name="T13" fmla="*/ 2 h 22"/>
                <a:gd name="T14" fmla="*/ 25 w 28"/>
                <a:gd name="T15" fmla="*/ 3 h 22"/>
                <a:gd name="T16" fmla="*/ 23 w 28"/>
                <a:gd name="T17" fmla="*/ 8 h 22"/>
                <a:gd name="T18" fmla="*/ 19 w 28"/>
                <a:gd name="T19" fmla="*/ 13 h 22"/>
                <a:gd name="T20" fmla="*/ 12 w 28"/>
                <a:gd name="T21" fmla="*/ 13 h 22"/>
                <a:gd name="T22" fmla="*/ 10 w 28"/>
                <a:gd name="T23" fmla="*/ 14 h 22"/>
                <a:gd name="T24" fmla="*/ 11 w 28"/>
                <a:gd name="T25" fmla="*/ 17 h 22"/>
                <a:gd name="T26" fmla="*/ 7 w 28"/>
                <a:gd name="T27" fmla="*/ 22 h 22"/>
                <a:gd name="T28" fmla="*/ 7 w 28"/>
                <a:gd name="T29"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8" h="22">
                  <a:moveTo>
                    <a:pt x="7" y="22"/>
                  </a:moveTo>
                  <a:cubicBezTo>
                    <a:pt x="5" y="21"/>
                    <a:pt x="3" y="21"/>
                    <a:pt x="3" y="19"/>
                  </a:cubicBezTo>
                  <a:cubicBezTo>
                    <a:pt x="3" y="16"/>
                    <a:pt x="0" y="14"/>
                    <a:pt x="1" y="11"/>
                  </a:cubicBezTo>
                  <a:cubicBezTo>
                    <a:pt x="1" y="9"/>
                    <a:pt x="0" y="6"/>
                    <a:pt x="1" y="4"/>
                  </a:cubicBezTo>
                  <a:cubicBezTo>
                    <a:pt x="2" y="4"/>
                    <a:pt x="6" y="5"/>
                    <a:pt x="6" y="4"/>
                  </a:cubicBezTo>
                  <a:cubicBezTo>
                    <a:pt x="6" y="3"/>
                    <a:pt x="0" y="3"/>
                    <a:pt x="5" y="1"/>
                  </a:cubicBezTo>
                  <a:cubicBezTo>
                    <a:pt x="9" y="0"/>
                    <a:pt x="12" y="1"/>
                    <a:pt x="16" y="2"/>
                  </a:cubicBezTo>
                  <a:cubicBezTo>
                    <a:pt x="19" y="2"/>
                    <a:pt x="22" y="2"/>
                    <a:pt x="25" y="3"/>
                  </a:cubicBezTo>
                  <a:cubicBezTo>
                    <a:pt x="28" y="4"/>
                    <a:pt x="25" y="6"/>
                    <a:pt x="23" y="8"/>
                  </a:cubicBezTo>
                  <a:cubicBezTo>
                    <a:pt x="22" y="10"/>
                    <a:pt x="21" y="12"/>
                    <a:pt x="19" y="13"/>
                  </a:cubicBezTo>
                  <a:cubicBezTo>
                    <a:pt x="18" y="15"/>
                    <a:pt x="14" y="13"/>
                    <a:pt x="12" y="13"/>
                  </a:cubicBezTo>
                  <a:cubicBezTo>
                    <a:pt x="12" y="13"/>
                    <a:pt x="9" y="13"/>
                    <a:pt x="10" y="14"/>
                  </a:cubicBezTo>
                  <a:cubicBezTo>
                    <a:pt x="10" y="15"/>
                    <a:pt x="12" y="15"/>
                    <a:pt x="11" y="17"/>
                  </a:cubicBezTo>
                  <a:cubicBezTo>
                    <a:pt x="10" y="17"/>
                    <a:pt x="8" y="22"/>
                    <a:pt x="7" y="22"/>
                  </a:cubicBezTo>
                  <a:cubicBezTo>
                    <a:pt x="5" y="21"/>
                    <a:pt x="8" y="22"/>
                    <a:pt x="7"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59" name="Freeform 576"/>
            <p:cNvSpPr>
              <a:spLocks/>
            </p:cNvSpPr>
            <p:nvPr/>
          </p:nvSpPr>
          <p:spPr bwMode="auto">
            <a:xfrm>
              <a:off x="5833947" y="4675245"/>
              <a:ext cx="503186" cy="308998"/>
            </a:xfrm>
            <a:custGeom>
              <a:avLst/>
              <a:gdLst>
                <a:gd name="T0" fmla="*/ 52 w 54"/>
                <a:gd name="T1" fmla="*/ 10 h 33"/>
                <a:gd name="T2" fmla="*/ 45 w 54"/>
                <a:gd name="T3" fmla="*/ 4 h 33"/>
                <a:gd name="T4" fmla="*/ 41 w 54"/>
                <a:gd name="T5" fmla="*/ 3 h 33"/>
                <a:gd name="T6" fmla="*/ 35 w 54"/>
                <a:gd name="T7" fmla="*/ 4 h 33"/>
                <a:gd name="T8" fmla="*/ 32 w 54"/>
                <a:gd name="T9" fmla="*/ 3 h 33"/>
                <a:gd name="T10" fmla="*/ 27 w 54"/>
                <a:gd name="T11" fmla="*/ 1 h 33"/>
                <a:gd name="T12" fmla="*/ 20 w 54"/>
                <a:gd name="T13" fmla="*/ 0 h 33"/>
                <a:gd name="T14" fmla="*/ 11 w 54"/>
                <a:gd name="T15" fmla="*/ 1 h 33"/>
                <a:gd name="T16" fmla="*/ 8 w 54"/>
                <a:gd name="T17" fmla="*/ 3 h 33"/>
                <a:gd name="T18" fmla="*/ 7 w 54"/>
                <a:gd name="T19" fmla="*/ 11 h 33"/>
                <a:gd name="T20" fmla="*/ 7 w 54"/>
                <a:gd name="T21" fmla="*/ 15 h 33"/>
                <a:gd name="T22" fmla="*/ 4 w 54"/>
                <a:gd name="T23" fmla="*/ 18 h 33"/>
                <a:gd name="T24" fmla="*/ 0 w 54"/>
                <a:gd name="T25" fmla="*/ 24 h 33"/>
                <a:gd name="T26" fmla="*/ 7 w 54"/>
                <a:gd name="T27" fmla="*/ 26 h 33"/>
                <a:gd name="T28" fmla="*/ 15 w 54"/>
                <a:gd name="T29" fmla="*/ 32 h 33"/>
                <a:gd name="T30" fmla="*/ 19 w 54"/>
                <a:gd name="T31" fmla="*/ 30 h 33"/>
                <a:gd name="T32" fmla="*/ 25 w 54"/>
                <a:gd name="T33" fmla="*/ 29 h 33"/>
                <a:gd name="T34" fmla="*/ 28 w 54"/>
                <a:gd name="T35" fmla="*/ 26 h 33"/>
                <a:gd name="T36" fmla="*/ 31 w 54"/>
                <a:gd name="T37" fmla="*/ 21 h 33"/>
                <a:gd name="T38" fmla="*/ 37 w 54"/>
                <a:gd name="T39" fmla="*/ 17 h 33"/>
                <a:gd name="T40" fmla="*/ 46 w 54"/>
                <a:gd name="T41" fmla="*/ 13 h 33"/>
                <a:gd name="T42" fmla="*/ 52 w 54"/>
                <a:gd name="T43" fmla="*/ 10 h 33"/>
                <a:gd name="T44" fmla="*/ 52 w 54"/>
                <a:gd name="T45" fmla="*/ 1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4" h="33">
                  <a:moveTo>
                    <a:pt x="52" y="10"/>
                  </a:moveTo>
                  <a:cubicBezTo>
                    <a:pt x="50" y="8"/>
                    <a:pt x="48" y="6"/>
                    <a:pt x="45" y="4"/>
                  </a:cubicBezTo>
                  <a:cubicBezTo>
                    <a:pt x="44" y="4"/>
                    <a:pt x="42" y="3"/>
                    <a:pt x="41" y="3"/>
                  </a:cubicBezTo>
                  <a:cubicBezTo>
                    <a:pt x="38" y="2"/>
                    <a:pt x="37" y="3"/>
                    <a:pt x="35" y="4"/>
                  </a:cubicBezTo>
                  <a:cubicBezTo>
                    <a:pt x="34" y="4"/>
                    <a:pt x="33" y="3"/>
                    <a:pt x="32" y="3"/>
                  </a:cubicBezTo>
                  <a:cubicBezTo>
                    <a:pt x="31" y="2"/>
                    <a:pt x="29" y="2"/>
                    <a:pt x="27" y="1"/>
                  </a:cubicBezTo>
                  <a:cubicBezTo>
                    <a:pt x="25" y="1"/>
                    <a:pt x="22" y="0"/>
                    <a:pt x="20" y="0"/>
                  </a:cubicBezTo>
                  <a:cubicBezTo>
                    <a:pt x="17" y="0"/>
                    <a:pt x="14" y="1"/>
                    <a:pt x="11" y="1"/>
                  </a:cubicBezTo>
                  <a:cubicBezTo>
                    <a:pt x="9" y="2"/>
                    <a:pt x="6" y="1"/>
                    <a:pt x="8" y="3"/>
                  </a:cubicBezTo>
                  <a:cubicBezTo>
                    <a:pt x="10" y="7"/>
                    <a:pt x="10" y="8"/>
                    <a:pt x="7" y="11"/>
                  </a:cubicBezTo>
                  <a:cubicBezTo>
                    <a:pt x="5" y="13"/>
                    <a:pt x="7" y="14"/>
                    <a:pt x="7" y="15"/>
                  </a:cubicBezTo>
                  <a:cubicBezTo>
                    <a:pt x="6" y="16"/>
                    <a:pt x="4" y="16"/>
                    <a:pt x="4" y="18"/>
                  </a:cubicBezTo>
                  <a:cubicBezTo>
                    <a:pt x="3" y="20"/>
                    <a:pt x="1" y="22"/>
                    <a:pt x="0" y="24"/>
                  </a:cubicBezTo>
                  <a:cubicBezTo>
                    <a:pt x="0" y="25"/>
                    <a:pt x="6" y="26"/>
                    <a:pt x="7" y="26"/>
                  </a:cubicBezTo>
                  <a:cubicBezTo>
                    <a:pt x="10" y="28"/>
                    <a:pt x="12" y="32"/>
                    <a:pt x="15" y="32"/>
                  </a:cubicBezTo>
                  <a:cubicBezTo>
                    <a:pt x="16" y="33"/>
                    <a:pt x="18" y="31"/>
                    <a:pt x="19" y="30"/>
                  </a:cubicBezTo>
                  <a:cubicBezTo>
                    <a:pt x="21" y="29"/>
                    <a:pt x="23" y="30"/>
                    <a:pt x="25" y="29"/>
                  </a:cubicBezTo>
                  <a:cubicBezTo>
                    <a:pt x="27" y="29"/>
                    <a:pt x="27" y="28"/>
                    <a:pt x="28" y="26"/>
                  </a:cubicBezTo>
                  <a:cubicBezTo>
                    <a:pt x="28" y="24"/>
                    <a:pt x="28" y="23"/>
                    <a:pt x="31" y="21"/>
                  </a:cubicBezTo>
                  <a:cubicBezTo>
                    <a:pt x="33" y="20"/>
                    <a:pt x="34" y="18"/>
                    <a:pt x="37" y="17"/>
                  </a:cubicBezTo>
                  <a:cubicBezTo>
                    <a:pt x="40" y="15"/>
                    <a:pt x="43" y="14"/>
                    <a:pt x="46" y="13"/>
                  </a:cubicBezTo>
                  <a:cubicBezTo>
                    <a:pt x="46" y="13"/>
                    <a:pt x="53" y="10"/>
                    <a:pt x="52" y="10"/>
                  </a:cubicBezTo>
                  <a:cubicBezTo>
                    <a:pt x="51" y="9"/>
                    <a:pt x="54" y="11"/>
                    <a:pt x="52"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0" name="Freeform 577"/>
            <p:cNvSpPr>
              <a:spLocks/>
            </p:cNvSpPr>
            <p:nvPr/>
          </p:nvSpPr>
          <p:spPr bwMode="auto">
            <a:xfrm>
              <a:off x="6811655" y="4589235"/>
              <a:ext cx="66879" cy="38227"/>
            </a:xfrm>
            <a:custGeom>
              <a:avLst/>
              <a:gdLst>
                <a:gd name="T0" fmla="*/ 4 w 7"/>
                <a:gd name="T1" fmla="*/ 4 h 4"/>
                <a:gd name="T2" fmla="*/ 1 w 7"/>
                <a:gd name="T3" fmla="*/ 3 h 4"/>
                <a:gd name="T4" fmla="*/ 3 w 7"/>
                <a:gd name="T5" fmla="*/ 0 h 4"/>
                <a:gd name="T6" fmla="*/ 4 w 7"/>
                <a:gd name="T7" fmla="*/ 4 h 4"/>
                <a:gd name="T8" fmla="*/ 4 w 7"/>
                <a:gd name="T9" fmla="*/ 4 h 4"/>
              </a:gdLst>
              <a:ahLst/>
              <a:cxnLst>
                <a:cxn ang="0">
                  <a:pos x="T0" y="T1"/>
                </a:cxn>
                <a:cxn ang="0">
                  <a:pos x="T2" y="T3"/>
                </a:cxn>
                <a:cxn ang="0">
                  <a:pos x="T4" y="T5"/>
                </a:cxn>
                <a:cxn ang="0">
                  <a:pos x="T6" y="T7"/>
                </a:cxn>
                <a:cxn ang="0">
                  <a:pos x="T8" y="T9"/>
                </a:cxn>
              </a:cxnLst>
              <a:rect l="0" t="0" r="r" b="b"/>
              <a:pathLst>
                <a:path w="7" h="4">
                  <a:moveTo>
                    <a:pt x="4" y="4"/>
                  </a:moveTo>
                  <a:cubicBezTo>
                    <a:pt x="3" y="4"/>
                    <a:pt x="1" y="4"/>
                    <a:pt x="1" y="3"/>
                  </a:cubicBezTo>
                  <a:cubicBezTo>
                    <a:pt x="0" y="2"/>
                    <a:pt x="3" y="0"/>
                    <a:pt x="3" y="0"/>
                  </a:cubicBezTo>
                  <a:cubicBezTo>
                    <a:pt x="6" y="0"/>
                    <a:pt x="7" y="4"/>
                    <a:pt x="4" y="4"/>
                  </a:cubicBezTo>
                  <a:cubicBezTo>
                    <a:pt x="1" y="3"/>
                    <a:pt x="6" y="4"/>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1" name="Freeform 578"/>
            <p:cNvSpPr>
              <a:spLocks/>
            </p:cNvSpPr>
            <p:nvPr/>
          </p:nvSpPr>
          <p:spPr bwMode="auto">
            <a:xfrm>
              <a:off x="6235221" y="4420403"/>
              <a:ext cx="560509" cy="264400"/>
            </a:xfrm>
            <a:custGeom>
              <a:avLst/>
              <a:gdLst>
                <a:gd name="T0" fmla="*/ 50 w 60"/>
                <a:gd name="T1" fmla="*/ 22 h 28"/>
                <a:gd name="T2" fmla="*/ 48 w 60"/>
                <a:gd name="T3" fmla="*/ 21 h 28"/>
                <a:gd name="T4" fmla="*/ 46 w 60"/>
                <a:gd name="T5" fmla="*/ 23 h 28"/>
                <a:gd name="T6" fmla="*/ 43 w 60"/>
                <a:gd name="T7" fmla="*/ 22 h 28"/>
                <a:gd name="T8" fmla="*/ 40 w 60"/>
                <a:gd name="T9" fmla="*/ 23 h 28"/>
                <a:gd name="T10" fmla="*/ 24 w 60"/>
                <a:gd name="T11" fmla="*/ 27 h 28"/>
                <a:gd name="T12" fmla="*/ 19 w 60"/>
                <a:gd name="T13" fmla="*/ 28 h 28"/>
                <a:gd name="T14" fmla="*/ 17 w 60"/>
                <a:gd name="T15" fmla="*/ 24 h 28"/>
                <a:gd name="T16" fmla="*/ 24 w 60"/>
                <a:gd name="T17" fmla="*/ 22 h 28"/>
                <a:gd name="T18" fmla="*/ 29 w 60"/>
                <a:gd name="T19" fmla="*/ 22 h 28"/>
                <a:gd name="T20" fmla="*/ 31 w 60"/>
                <a:gd name="T21" fmla="*/ 20 h 28"/>
                <a:gd name="T22" fmla="*/ 24 w 60"/>
                <a:gd name="T23" fmla="*/ 20 h 28"/>
                <a:gd name="T24" fmla="*/ 19 w 60"/>
                <a:gd name="T25" fmla="*/ 21 h 28"/>
                <a:gd name="T26" fmla="*/ 19 w 60"/>
                <a:gd name="T27" fmla="*/ 19 h 28"/>
                <a:gd name="T28" fmla="*/ 12 w 60"/>
                <a:gd name="T29" fmla="*/ 21 h 28"/>
                <a:gd name="T30" fmla="*/ 11 w 60"/>
                <a:gd name="T31" fmla="*/ 22 h 28"/>
                <a:gd name="T32" fmla="*/ 9 w 60"/>
                <a:gd name="T33" fmla="*/ 23 h 28"/>
                <a:gd name="T34" fmla="*/ 5 w 60"/>
                <a:gd name="T35" fmla="*/ 21 h 28"/>
                <a:gd name="T36" fmla="*/ 0 w 60"/>
                <a:gd name="T37" fmla="*/ 20 h 28"/>
                <a:gd name="T38" fmla="*/ 4 w 60"/>
                <a:gd name="T39" fmla="*/ 18 h 28"/>
                <a:gd name="T40" fmla="*/ 9 w 60"/>
                <a:gd name="T41" fmla="*/ 17 h 28"/>
                <a:gd name="T42" fmla="*/ 11 w 60"/>
                <a:gd name="T43" fmla="*/ 16 h 28"/>
                <a:gd name="T44" fmla="*/ 5 w 60"/>
                <a:gd name="T45" fmla="*/ 16 h 28"/>
                <a:gd name="T46" fmla="*/ 4 w 60"/>
                <a:gd name="T47" fmla="*/ 14 h 28"/>
                <a:gd name="T48" fmla="*/ 12 w 60"/>
                <a:gd name="T49" fmla="*/ 13 h 28"/>
                <a:gd name="T50" fmla="*/ 4 w 60"/>
                <a:gd name="T51" fmla="*/ 12 h 28"/>
                <a:gd name="T52" fmla="*/ 13 w 60"/>
                <a:gd name="T53" fmla="*/ 10 h 28"/>
                <a:gd name="T54" fmla="*/ 9 w 60"/>
                <a:gd name="T55" fmla="*/ 8 h 28"/>
                <a:gd name="T56" fmla="*/ 14 w 60"/>
                <a:gd name="T57" fmla="*/ 6 h 28"/>
                <a:gd name="T58" fmla="*/ 17 w 60"/>
                <a:gd name="T59" fmla="*/ 10 h 28"/>
                <a:gd name="T60" fmla="*/ 25 w 60"/>
                <a:gd name="T61" fmla="*/ 11 h 28"/>
                <a:gd name="T62" fmla="*/ 29 w 60"/>
                <a:gd name="T63" fmla="*/ 14 h 28"/>
                <a:gd name="T64" fmla="*/ 32 w 60"/>
                <a:gd name="T65" fmla="*/ 17 h 28"/>
                <a:gd name="T66" fmla="*/ 39 w 60"/>
                <a:gd name="T67" fmla="*/ 16 h 28"/>
                <a:gd name="T68" fmla="*/ 37 w 60"/>
                <a:gd name="T69" fmla="*/ 13 h 28"/>
                <a:gd name="T70" fmla="*/ 38 w 60"/>
                <a:gd name="T71" fmla="*/ 9 h 28"/>
                <a:gd name="T72" fmla="*/ 36 w 60"/>
                <a:gd name="T73" fmla="*/ 8 h 28"/>
                <a:gd name="T74" fmla="*/ 38 w 60"/>
                <a:gd name="T75" fmla="*/ 5 h 28"/>
                <a:gd name="T76" fmla="*/ 43 w 60"/>
                <a:gd name="T77" fmla="*/ 3 h 28"/>
                <a:gd name="T78" fmla="*/ 44 w 60"/>
                <a:gd name="T79" fmla="*/ 7 h 28"/>
                <a:gd name="T80" fmla="*/ 45 w 60"/>
                <a:gd name="T81" fmla="*/ 9 h 28"/>
                <a:gd name="T82" fmla="*/ 44 w 60"/>
                <a:gd name="T83" fmla="*/ 10 h 28"/>
                <a:gd name="T84" fmla="*/ 47 w 60"/>
                <a:gd name="T85" fmla="*/ 11 h 28"/>
                <a:gd name="T86" fmla="*/ 51 w 60"/>
                <a:gd name="T87" fmla="*/ 14 h 28"/>
                <a:gd name="T88" fmla="*/ 53 w 60"/>
                <a:gd name="T89" fmla="*/ 13 h 28"/>
                <a:gd name="T90" fmla="*/ 57 w 60"/>
                <a:gd name="T91" fmla="*/ 12 h 28"/>
                <a:gd name="T92" fmla="*/ 59 w 60"/>
                <a:gd name="T93" fmla="*/ 15 h 28"/>
                <a:gd name="T94" fmla="*/ 58 w 60"/>
                <a:gd name="T95" fmla="*/ 20 h 28"/>
                <a:gd name="T96" fmla="*/ 50 w 60"/>
                <a:gd name="T97" fmla="*/ 22 h 28"/>
                <a:gd name="T98" fmla="*/ 50 w 60"/>
                <a:gd name="T99" fmla="*/ 2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0" h="28">
                  <a:moveTo>
                    <a:pt x="50" y="22"/>
                  </a:moveTo>
                  <a:cubicBezTo>
                    <a:pt x="49" y="22"/>
                    <a:pt x="49" y="21"/>
                    <a:pt x="48" y="21"/>
                  </a:cubicBezTo>
                  <a:cubicBezTo>
                    <a:pt x="48" y="21"/>
                    <a:pt x="46" y="22"/>
                    <a:pt x="46" y="23"/>
                  </a:cubicBezTo>
                  <a:cubicBezTo>
                    <a:pt x="45" y="23"/>
                    <a:pt x="44" y="23"/>
                    <a:pt x="43" y="22"/>
                  </a:cubicBezTo>
                  <a:cubicBezTo>
                    <a:pt x="42" y="22"/>
                    <a:pt x="41" y="22"/>
                    <a:pt x="40" y="23"/>
                  </a:cubicBezTo>
                  <a:cubicBezTo>
                    <a:pt x="35" y="25"/>
                    <a:pt x="30" y="26"/>
                    <a:pt x="24" y="27"/>
                  </a:cubicBezTo>
                  <a:cubicBezTo>
                    <a:pt x="23" y="27"/>
                    <a:pt x="20" y="28"/>
                    <a:pt x="19" y="28"/>
                  </a:cubicBezTo>
                  <a:cubicBezTo>
                    <a:pt x="17" y="27"/>
                    <a:pt x="13" y="26"/>
                    <a:pt x="17" y="24"/>
                  </a:cubicBezTo>
                  <a:cubicBezTo>
                    <a:pt x="19" y="24"/>
                    <a:pt x="22" y="22"/>
                    <a:pt x="24" y="22"/>
                  </a:cubicBezTo>
                  <a:cubicBezTo>
                    <a:pt x="26" y="22"/>
                    <a:pt x="28" y="22"/>
                    <a:pt x="29" y="22"/>
                  </a:cubicBezTo>
                  <a:cubicBezTo>
                    <a:pt x="29" y="22"/>
                    <a:pt x="32" y="20"/>
                    <a:pt x="31" y="20"/>
                  </a:cubicBezTo>
                  <a:cubicBezTo>
                    <a:pt x="30" y="19"/>
                    <a:pt x="25" y="20"/>
                    <a:pt x="24" y="20"/>
                  </a:cubicBezTo>
                  <a:cubicBezTo>
                    <a:pt x="22" y="21"/>
                    <a:pt x="21" y="21"/>
                    <a:pt x="19" y="21"/>
                  </a:cubicBezTo>
                  <a:cubicBezTo>
                    <a:pt x="17" y="21"/>
                    <a:pt x="19" y="20"/>
                    <a:pt x="19" y="19"/>
                  </a:cubicBezTo>
                  <a:cubicBezTo>
                    <a:pt x="19" y="16"/>
                    <a:pt x="13" y="21"/>
                    <a:pt x="12" y="21"/>
                  </a:cubicBezTo>
                  <a:cubicBezTo>
                    <a:pt x="12" y="21"/>
                    <a:pt x="11" y="22"/>
                    <a:pt x="11" y="22"/>
                  </a:cubicBezTo>
                  <a:cubicBezTo>
                    <a:pt x="9" y="20"/>
                    <a:pt x="9" y="22"/>
                    <a:pt x="9" y="23"/>
                  </a:cubicBezTo>
                  <a:cubicBezTo>
                    <a:pt x="9" y="23"/>
                    <a:pt x="6" y="21"/>
                    <a:pt x="5" y="21"/>
                  </a:cubicBezTo>
                  <a:cubicBezTo>
                    <a:pt x="4" y="21"/>
                    <a:pt x="0" y="22"/>
                    <a:pt x="0" y="20"/>
                  </a:cubicBezTo>
                  <a:cubicBezTo>
                    <a:pt x="0" y="18"/>
                    <a:pt x="2" y="19"/>
                    <a:pt x="4" y="18"/>
                  </a:cubicBezTo>
                  <a:cubicBezTo>
                    <a:pt x="6" y="18"/>
                    <a:pt x="8" y="18"/>
                    <a:pt x="9" y="17"/>
                  </a:cubicBezTo>
                  <a:cubicBezTo>
                    <a:pt x="9" y="17"/>
                    <a:pt x="12" y="16"/>
                    <a:pt x="11" y="16"/>
                  </a:cubicBezTo>
                  <a:cubicBezTo>
                    <a:pt x="9" y="15"/>
                    <a:pt x="6" y="16"/>
                    <a:pt x="5" y="16"/>
                  </a:cubicBezTo>
                  <a:cubicBezTo>
                    <a:pt x="2" y="16"/>
                    <a:pt x="0" y="14"/>
                    <a:pt x="4" y="14"/>
                  </a:cubicBezTo>
                  <a:cubicBezTo>
                    <a:pt x="6" y="14"/>
                    <a:pt x="10" y="13"/>
                    <a:pt x="12" y="13"/>
                  </a:cubicBezTo>
                  <a:cubicBezTo>
                    <a:pt x="11" y="13"/>
                    <a:pt x="4" y="14"/>
                    <a:pt x="4" y="12"/>
                  </a:cubicBezTo>
                  <a:cubicBezTo>
                    <a:pt x="3" y="10"/>
                    <a:pt x="12" y="11"/>
                    <a:pt x="13" y="10"/>
                  </a:cubicBezTo>
                  <a:cubicBezTo>
                    <a:pt x="13" y="10"/>
                    <a:pt x="9" y="9"/>
                    <a:pt x="9" y="8"/>
                  </a:cubicBezTo>
                  <a:cubicBezTo>
                    <a:pt x="8" y="7"/>
                    <a:pt x="14" y="6"/>
                    <a:pt x="14" y="6"/>
                  </a:cubicBezTo>
                  <a:cubicBezTo>
                    <a:pt x="17" y="6"/>
                    <a:pt x="15" y="10"/>
                    <a:pt x="17" y="10"/>
                  </a:cubicBezTo>
                  <a:cubicBezTo>
                    <a:pt x="20" y="10"/>
                    <a:pt x="22" y="10"/>
                    <a:pt x="25" y="11"/>
                  </a:cubicBezTo>
                  <a:cubicBezTo>
                    <a:pt x="26" y="12"/>
                    <a:pt x="28" y="13"/>
                    <a:pt x="29" y="14"/>
                  </a:cubicBezTo>
                  <a:cubicBezTo>
                    <a:pt x="31" y="16"/>
                    <a:pt x="30" y="17"/>
                    <a:pt x="32" y="17"/>
                  </a:cubicBezTo>
                  <a:cubicBezTo>
                    <a:pt x="35" y="17"/>
                    <a:pt x="37" y="17"/>
                    <a:pt x="39" y="16"/>
                  </a:cubicBezTo>
                  <a:cubicBezTo>
                    <a:pt x="43" y="15"/>
                    <a:pt x="37" y="14"/>
                    <a:pt x="37" y="13"/>
                  </a:cubicBezTo>
                  <a:cubicBezTo>
                    <a:pt x="37" y="13"/>
                    <a:pt x="45" y="12"/>
                    <a:pt x="38" y="9"/>
                  </a:cubicBezTo>
                  <a:cubicBezTo>
                    <a:pt x="37" y="9"/>
                    <a:pt x="35" y="9"/>
                    <a:pt x="36" y="8"/>
                  </a:cubicBezTo>
                  <a:cubicBezTo>
                    <a:pt x="37" y="7"/>
                    <a:pt x="38" y="6"/>
                    <a:pt x="38" y="5"/>
                  </a:cubicBezTo>
                  <a:cubicBezTo>
                    <a:pt x="39" y="4"/>
                    <a:pt x="43" y="0"/>
                    <a:pt x="43" y="3"/>
                  </a:cubicBezTo>
                  <a:cubicBezTo>
                    <a:pt x="43" y="4"/>
                    <a:pt x="44" y="5"/>
                    <a:pt x="44" y="7"/>
                  </a:cubicBezTo>
                  <a:cubicBezTo>
                    <a:pt x="45" y="7"/>
                    <a:pt x="45" y="8"/>
                    <a:pt x="45" y="9"/>
                  </a:cubicBezTo>
                  <a:cubicBezTo>
                    <a:pt x="46" y="10"/>
                    <a:pt x="44" y="9"/>
                    <a:pt x="44" y="10"/>
                  </a:cubicBezTo>
                  <a:cubicBezTo>
                    <a:pt x="44" y="12"/>
                    <a:pt x="47" y="10"/>
                    <a:pt x="47" y="11"/>
                  </a:cubicBezTo>
                  <a:cubicBezTo>
                    <a:pt x="47" y="13"/>
                    <a:pt x="50" y="14"/>
                    <a:pt x="51" y="14"/>
                  </a:cubicBezTo>
                  <a:cubicBezTo>
                    <a:pt x="53" y="14"/>
                    <a:pt x="53" y="15"/>
                    <a:pt x="53" y="13"/>
                  </a:cubicBezTo>
                  <a:cubicBezTo>
                    <a:pt x="53" y="11"/>
                    <a:pt x="55" y="11"/>
                    <a:pt x="57" y="12"/>
                  </a:cubicBezTo>
                  <a:cubicBezTo>
                    <a:pt x="58" y="12"/>
                    <a:pt x="60" y="14"/>
                    <a:pt x="59" y="15"/>
                  </a:cubicBezTo>
                  <a:cubicBezTo>
                    <a:pt x="59" y="16"/>
                    <a:pt x="58" y="19"/>
                    <a:pt x="58" y="20"/>
                  </a:cubicBezTo>
                  <a:cubicBezTo>
                    <a:pt x="57" y="21"/>
                    <a:pt x="51" y="22"/>
                    <a:pt x="50" y="22"/>
                  </a:cubicBezTo>
                  <a:cubicBezTo>
                    <a:pt x="48" y="21"/>
                    <a:pt x="51" y="22"/>
                    <a:pt x="50"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2" name="Freeform 579"/>
            <p:cNvSpPr>
              <a:spLocks/>
            </p:cNvSpPr>
            <p:nvPr/>
          </p:nvSpPr>
          <p:spPr bwMode="auto">
            <a:xfrm>
              <a:off x="6139678" y="4525526"/>
              <a:ext cx="95541" cy="63711"/>
            </a:xfrm>
            <a:custGeom>
              <a:avLst/>
              <a:gdLst>
                <a:gd name="T0" fmla="*/ 9 w 10"/>
                <a:gd name="T1" fmla="*/ 1 h 7"/>
                <a:gd name="T2" fmla="*/ 0 w 10"/>
                <a:gd name="T3" fmla="*/ 5 h 7"/>
                <a:gd name="T4" fmla="*/ 6 w 10"/>
                <a:gd name="T5" fmla="*/ 5 h 7"/>
                <a:gd name="T6" fmla="*/ 9 w 10"/>
                <a:gd name="T7" fmla="*/ 1 h 7"/>
                <a:gd name="T8" fmla="*/ 9 w 10"/>
                <a:gd name="T9" fmla="*/ 1 h 7"/>
              </a:gdLst>
              <a:ahLst/>
              <a:cxnLst>
                <a:cxn ang="0">
                  <a:pos x="T0" y="T1"/>
                </a:cxn>
                <a:cxn ang="0">
                  <a:pos x="T2" y="T3"/>
                </a:cxn>
                <a:cxn ang="0">
                  <a:pos x="T4" y="T5"/>
                </a:cxn>
                <a:cxn ang="0">
                  <a:pos x="T6" y="T7"/>
                </a:cxn>
                <a:cxn ang="0">
                  <a:pos x="T8" y="T9"/>
                </a:cxn>
              </a:cxnLst>
              <a:rect l="0" t="0" r="r" b="b"/>
              <a:pathLst>
                <a:path w="10" h="7">
                  <a:moveTo>
                    <a:pt x="9" y="1"/>
                  </a:moveTo>
                  <a:cubicBezTo>
                    <a:pt x="8" y="1"/>
                    <a:pt x="0" y="5"/>
                    <a:pt x="0" y="5"/>
                  </a:cubicBezTo>
                  <a:cubicBezTo>
                    <a:pt x="2" y="6"/>
                    <a:pt x="5" y="7"/>
                    <a:pt x="6" y="5"/>
                  </a:cubicBezTo>
                  <a:cubicBezTo>
                    <a:pt x="7" y="4"/>
                    <a:pt x="9" y="0"/>
                    <a:pt x="9" y="1"/>
                  </a:cubicBezTo>
                  <a:cubicBezTo>
                    <a:pt x="7" y="1"/>
                    <a:pt x="10" y="0"/>
                    <a:pt x="9"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3" name="Freeform 580"/>
            <p:cNvSpPr>
              <a:spLocks/>
            </p:cNvSpPr>
            <p:nvPr/>
          </p:nvSpPr>
          <p:spPr bwMode="auto">
            <a:xfrm>
              <a:off x="5974074" y="4385363"/>
              <a:ext cx="343950" cy="159279"/>
            </a:xfrm>
            <a:custGeom>
              <a:avLst/>
              <a:gdLst>
                <a:gd name="T0" fmla="*/ 30 w 37"/>
                <a:gd name="T1" fmla="*/ 12 h 17"/>
                <a:gd name="T2" fmla="*/ 27 w 37"/>
                <a:gd name="T3" fmla="*/ 13 h 17"/>
                <a:gd name="T4" fmla="*/ 26 w 37"/>
                <a:gd name="T5" fmla="*/ 10 h 17"/>
                <a:gd name="T6" fmla="*/ 23 w 37"/>
                <a:gd name="T7" fmla="*/ 8 h 17"/>
                <a:gd name="T8" fmla="*/ 22 w 37"/>
                <a:gd name="T9" fmla="*/ 10 h 17"/>
                <a:gd name="T10" fmla="*/ 21 w 37"/>
                <a:gd name="T11" fmla="*/ 9 h 17"/>
                <a:gd name="T12" fmla="*/ 20 w 37"/>
                <a:gd name="T13" fmla="*/ 13 h 17"/>
                <a:gd name="T14" fmla="*/ 17 w 37"/>
                <a:gd name="T15" fmla="*/ 14 h 17"/>
                <a:gd name="T16" fmla="*/ 16 w 37"/>
                <a:gd name="T17" fmla="*/ 16 h 17"/>
                <a:gd name="T18" fmla="*/ 12 w 37"/>
                <a:gd name="T19" fmla="*/ 17 h 17"/>
                <a:gd name="T20" fmla="*/ 10 w 37"/>
                <a:gd name="T21" fmla="*/ 15 h 17"/>
                <a:gd name="T22" fmla="*/ 5 w 37"/>
                <a:gd name="T23" fmla="*/ 16 h 17"/>
                <a:gd name="T24" fmla="*/ 1 w 37"/>
                <a:gd name="T25" fmla="*/ 17 h 17"/>
                <a:gd name="T26" fmla="*/ 2 w 37"/>
                <a:gd name="T27" fmla="*/ 13 h 17"/>
                <a:gd name="T28" fmla="*/ 0 w 37"/>
                <a:gd name="T29" fmla="*/ 14 h 17"/>
                <a:gd name="T30" fmla="*/ 6 w 37"/>
                <a:gd name="T31" fmla="*/ 12 h 17"/>
                <a:gd name="T32" fmla="*/ 9 w 37"/>
                <a:gd name="T33" fmla="*/ 10 h 17"/>
                <a:gd name="T34" fmla="*/ 13 w 37"/>
                <a:gd name="T35" fmla="*/ 7 h 17"/>
                <a:gd name="T36" fmla="*/ 18 w 37"/>
                <a:gd name="T37" fmla="*/ 3 h 17"/>
                <a:gd name="T38" fmla="*/ 24 w 37"/>
                <a:gd name="T39" fmla="*/ 3 h 17"/>
                <a:gd name="T40" fmla="*/ 30 w 37"/>
                <a:gd name="T41" fmla="*/ 3 h 17"/>
                <a:gd name="T42" fmla="*/ 32 w 37"/>
                <a:gd name="T43" fmla="*/ 0 h 17"/>
                <a:gd name="T44" fmla="*/ 36 w 37"/>
                <a:gd name="T45" fmla="*/ 2 h 17"/>
                <a:gd name="T46" fmla="*/ 34 w 37"/>
                <a:gd name="T47" fmla="*/ 4 h 17"/>
                <a:gd name="T48" fmla="*/ 34 w 37"/>
                <a:gd name="T49" fmla="*/ 7 h 17"/>
                <a:gd name="T50" fmla="*/ 35 w 37"/>
                <a:gd name="T51" fmla="*/ 9 h 17"/>
                <a:gd name="T52" fmla="*/ 31 w 37"/>
                <a:gd name="T53" fmla="*/ 10 h 17"/>
                <a:gd name="T54" fmla="*/ 30 w 37"/>
                <a:gd name="T55" fmla="*/ 12 h 17"/>
                <a:gd name="T56" fmla="*/ 30 w 37"/>
                <a:gd name="T57"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17">
                  <a:moveTo>
                    <a:pt x="30" y="12"/>
                  </a:moveTo>
                  <a:cubicBezTo>
                    <a:pt x="29" y="13"/>
                    <a:pt x="27" y="13"/>
                    <a:pt x="27" y="13"/>
                  </a:cubicBezTo>
                  <a:cubicBezTo>
                    <a:pt x="24" y="13"/>
                    <a:pt x="25" y="11"/>
                    <a:pt x="26" y="10"/>
                  </a:cubicBezTo>
                  <a:cubicBezTo>
                    <a:pt x="27" y="8"/>
                    <a:pt x="24" y="7"/>
                    <a:pt x="23" y="8"/>
                  </a:cubicBezTo>
                  <a:cubicBezTo>
                    <a:pt x="23" y="9"/>
                    <a:pt x="23" y="10"/>
                    <a:pt x="22" y="10"/>
                  </a:cubicBezTo>
                  <a:cubicBezTo>
                    <a:pt x="22" y="10"/>
                    <a:pt x="21" y="10"/>
                    <a:pt x="21" y="9"/>
                  </a:cubicBezTo>
                  <a:cubicBezTo>
                    <a:pt x="20" y="10"/>
                    <a:pt x="21" y="12"/>
                    <a:pt x="20" y="13"/>
                  </a:cubicBezTo>
                  <a:cubicBezTo>
                    <a:pt x="19" y="15"/>
                    <a:pt x="18" y="13"/>
                    <a:pt x="17" y="14"/>
                  </a:cubicBezTo>
                  <a:cubicBezTo>
                    <a:pt x="16" y="14"/>
                    <a:pt x="17" y="16"/>
                    <a:pt x="16" y="16"/>
                  </a:cubicBezTo>
                  <a:cubicBezTo>
                    <a:pt x="16" y="17"/>
                    <a:pt x="13" y="17"/>
                    <a:pt x="12" y="17"/>
                  </a:cubicBezTo>
                  <a:cubicBezTo>
                    <a:pt x="11" y="16"/>
                    <a:pt x="11" y="14"/>
                    <a:pt x="10" y="15"/>
                  </a:cubicBezTo>
                  <a:cubicBezTo>
                    <a:pt x="8" y="16"/>
                    <a:pt x="7" y="16"/>
                    <a:pt x="5" y="16"/>
                  </a:cubicBezTo>
                  <a:cubicBezTo>
                    <a:pt x="4" y="16"/>
                    <a:pt x="2" y="17"/>
                    <a:pt x="1" y="17"/>
                  </a:cubicBezTo>
                  <a:cubicBezTo>
                    <a:pt x="0" y="17"/>
                    <a:pt x="3" y="14"/>
                    <a:pt x="2" y="13"/>
                  </a:cubicBezTo>
                  <a:cubicBezTo>
                    <a:pt x="2" y="13"/>
                    <a:pt x="1" y="14"/>
                    <a:pt x="0" y="14"/>
                  </a:cubicBezTo>
                  <a:cubicBezTo>
                    <a:pt x="0" y="13"/>
                    <a:pt x="5" y="12"/>
                    <a:pt x="6" y="12"/>
                  </a:cubicBezTo>
                  <a:cubicBezTo>
                    <a:pt x="8" y="12"/>
                    <a:pt x="8" y="11"/>
                    <a:pt x="9" y="10"/>
                  </a:cubicBezTo>
                  <a:cubicBezTo>
                    <a:pt x="11" y="8"/>
                    <a:pt x="12" y="8"/>
                    <a:pt x="13" y="7"/>
                  </a:cubicBezTo>
                  <a:cubicBezTo>
                    <a:pt x="15" y="5"/>
                    <a:pt x="16" y="3"/>
                    <a:pt x="18" y="3"/>
                  </a:cubicBezTo>
                  <a:cubicBezTo>
                    <a:pt x="20" y="2"/>
                    <a:pt x="22" y="2"/>
                    <a:pt x="24" y="3"/>
                  </a:cubicBezTo>
                  <a:cubicBezTo>
                    <a:pt x="26" y="3"/>
                    <a:pt x="29" y="4"/>
                    <a:pt x="30" y="3"/>
                  </a:cubicBezTo>
                  <a:cubicBezTo>
                    <a:pt x="31" y="2"/>
                    <a:pt x="30" y="0"/>
                    <a:pt x="32" y="0"/>
                  </a:cubicBezTo>
                  <a:cubicBezTo>
                    <a:pt x="32" y="0"/>
                    <a:pt x="36" y="1"/>
                    <a:pt x="36" y="2"/>
                  </a:cubicBezTo>
                  <a:cubicBezTo>
                    <a:pt x="37" y="2"/>
                    <a:pt x="34" y="3"/>
                    <a:pt x="34" y="4"/>
                  </a:cubicBezTo>
                  <a:cubicBezTo>
                    <a:pt x="34" y="5"/>
                    <a:pt x="37" y="6"/>
                    <a:pt x="34" y="7"/>
                  </a:cubicBezTo>
                  <a:cubicBezTo>
                    <a:pt x="33" y="8"/>
                    <a:pt x="36" y="9"/>
                    <a:pt x="35" y="9"/>
                  </a:cubicBezTo>
                  <a:cubicBezTo>
                    <a:pt x="33" y="10"/>
                    <a:pt x="32" y="10"/>
                    <a:pt x="31" y="10"/>
                  </a:cubicBezTo>
                  <a:cubicBezTo>
                    <a:pt x="31" y="11"/>
                    <a:pt x="31" y="11"/>
                    <a:pt x="30" y="12"/>
                  </a:cubicBezTo>
                  <a:cubicBezTo>
                    <a:pt x="29" y="13"/>
                    <a:pt x="31" y="11"/>
                    <a:pt x="30" y="1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4" name="Freeform 581"/>
            <p:cNvSpPr>
              <a:spLocks/>
            </p:cNvSpPr>
            <p:nvPr/>
          </p:nvSpPr>
          <p:spPr bwMode="auto">
            <a:xfrm>
              <a:off x="6346686" y="4449069"/>
              <a:ext cx="73248" cy="19114"/>
            </a:xfrm>
            <a:custGeom>
              <a:avLst/>
              <a:gdLst>
                <a:gd name="T0" fmla="*/ 6 w 8"/>
                <a:gd name="T1" fmla="*/ 2 h 2"/>
                <a:gd name="T2" fmla="*/ 3 w 8"/>
                <a:gd name="T3" fmla="*/ 0 h 2"/>
                <a:gd name="T4" fmla="*/ 6 w 8"/>
                <a:gd name="T5" fmla="*/ 2 h 2"/>
              </a:gdLst>
              <a:ahLst/>
              <a:cxnLst>
                <a:cxn ang="0">
                  <a:pos x="T0" y="T1"/>
                </a:cxn>
                <a:cxn ang="0">
                  <a:pos x="T2" y="T3"/>
                </a:cxn>
                <a:cxn ang="0">
                  <a:pos x="T4" y="T5"/>
                </a:cxn>
              </a:cxnLst>
              <a:rect l="0" t="0" r="r" b="b"/>
              <a:pathLst>
                <a:path w="8" h="2">
                  <a:moveTo>
                    <a:pt x="6" y="2"/>
                  </a:moveTo>
                  <a:cubicBezTo>
                    <a:pt x="4" y="2"/>
                    <a:pt x="0" y="1"/>
                    <a:pt x="3" y="0"/>
                  </a:cubicBezTo>
                  <a:cubicBezTo>
                    <a:pt x="5" y="0"/>
                    <a:pt x="8" y="2"/>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5" name="Freeform 582"/>
            <p:cNvSpPr>
              <a:spLocks/>
            </p:cNvSpPr>
            <p:nvPr/>
          </p:nvSpPr>
          <p:spPr bwMode="auto">
            <a:xfrm>
              <a:off x="6410381" y="4318467"/>
              <a:ext cx="197453" cy="92380"/>
            </a:xfrm>
            <a:custGeom>
              <a:avLst/>
              <a:gdLst>
                <a:gd name="T0" fmla="*/ 7 w 21"/>
                <a:gd name="T1" fmla="*/ 9 h 10"/>
                <a:gd name="T2" fmla="*/ 2 w 21"/>
                <a:gd name="T3" fmla="*/ 4 h 10"/>
                <a:gd name="T4" fmla="*/ 9 w 21"/>
                <a:gd name="T5" fmla="*/ 2 h 10"/>
                <a:gd name="T6" fmla="*/ 17 w 21"/>
                <a:gd name="T7" fmla="*/ 0 h 10"/>
                <a:gd name="T8" fmla="*/ 19 w 21"/>
                <a:gd name="T9" fmla="*/ 2 h 10"/>
                <a:gd name="T10" fmla="*/ 14 w 21"/>
                <a:gd name="T11" fmla="*/ 4 h 10"/>
                <a:gd name="T12" fmla="*/ 15 w 21"/>
                <a:gd name="T13" fmla="*/ 7 h 10"/>
                <a:gd name="T14" fmla="*/ 7 w 21"/>
                <a:gd name="T15" fmla="*/ 9 h 10"/>
                <a:gd name="T16" fmla="*/ 7 w 21"/>
                <a:gd name="T17"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0">
                  <a:moveTo>
                    <a:pt x="7" y="9"/>
                  </a:moveTo>
                  <a:cubicBezTo>
                    <a:pt x="6" y="9"/>
                    <a:pt x="0" y="6"/>
                    <a:pt x="2" y="4"/>
                  </a:cubicBezTo>
                  <a:cubicBezTo>
                    <a:pt x="4" y="2"/>
                    <a:pt x="7" y="2"/>
                    <a:pt x="9" y="2"/>
                  </a:cubicBezTo>
                  <a:cubicBezTo>
                    <a:pt x="12" y="1"/>
                    <a:pt x="15" y="0"/>
                    <a:pt x="17" y="0"/>
                  </a:cubicBezTo>
                  <a:cubicBezTo>
                    <a:pt x="18" y="0"/>
                    <a:pt x="21" y="1"/>
                    <a:pt x="19" y="2"/>
                  </a:cubicBezTo>
                  <a:cubicBezTo>
                    <a:pt x="18" y="3"/>
                    <a:pt x="15" y="2"/>
                    <a:pt x="14" y="4"/>
                  </a:cubicBezTo>
                  <a:cubicBezTo>
                    <a:pt x="14" y="4"/>
                    <a:pt x="19" y="6"/>
                    <a:pt x="15" y="7"/>
                  </a:cubicBezTo>
                  <a:cubicBezTo>
                    <a:pt x="13" y="8"/>
                    <a:pt x="10" y="10"/>
                    <a:pt x="7" y="9"/>
                  </a:cubicBezTo>
                  <a:cubicBezTo>
                    <a:pt x="5" y="9"/>
                    <a:pt x="9" y="10"/>
                    <a:pt x="7"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6" name="Freeform 583"/>
            <p:cNvSpPr>
              <a:spLocks/>
            </p:cNvSpPr>
            <p:nvPr/>
          </p:nvSpPr>
          <p:spPr bwMode="auto">
            <a:xfrm>
              <a:off x="6327577" y="4337578"/>
              <a:ext cx="73248" cy="38227"/>
            </a:xfrm>
            <a:custGeom>
              <a:avLst/>
              <a:gdLst>
                <a:gd name="T0" fmla="*/ 6 w 8"/>
                <a:gd name="T1" fmla="*/ 4 h 4"/>
                <a:gd name="T2" fmla="*/ 3 w 8"/>
                <a:gd name="T3" fmla="*/ 0 h 4"/>
                <a:gd name="T4" fmla="*/ 6 w 8"/>
                <a:gd name="T5" fmla="*/ 4 h 4"/>
              </a:gdLst>
              <a:ahLst/>
              <a:cxnLst>
                <a:cxn ang="0">
                  <a:pos x="T0" y="T1"/>
                </a:cxn>
                <a:cxn ang="0">
                  <a:pos x="T2" y="T3"/>
                </a:cxn>
                <a:cxn ang="0">
                  <a:pos x="T4" y="T5"/>
                </a:cxn>
              </a:cxnLst>
              <a:rect l="0" t="0" r="r" b="b"/>
              <a:pathLst>
                <a:path w="8" h="4">
                  <a:moveTo>
                    <a:pt x="6" y="4"/>
                  </a:moveTo>
                  <a:cubicBezTo>
                    <a:pt x="4" y="4"/>
                    <a:pt x="0" y="0"/>
                    <a:pt x="3" y="0"/>
                  </a:cubicBezTo>
                  <a:cubicBezTo>
                    <a:pt x="6" y="0"/>
                    <a:pt x="8" y="3"/>
                    <a:pt x="6"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7" name="Freeform 584"/>
            <p:cNvSpPr>
              <a:spLocks/>
            </p:cNvSpPr>
            <p:nvPr/>
          </p:nvSpPr>
          <p:spPr bwMode="auto">
            <a:xfrm>
              <a:off x="6429489" y="4251568"/>
              <a:ext cx="197453" cy="66896"/>
            </a:xfrm>
            <a:custGeom>
              <a:avLst/>
              <a:gdLst>
                <a:gd name="T0" fmla="*/ 1 w 21"/>
                <a:gd name="T1" fmla="*/ 5 h 7"/>
                <a:gd name="T2" fmla="*/ 4 w 21"/>
                <a:gd name="T3" fmla="*/ 4 h 7"/>
                <a:gd name="T4" fmla="*/ 9 w 21"/>
                <a:gd name="T5" fmla="*/ 1 h 7"/>
                <a:gd name="T6" fmla="*/ 18 w 21"/>
                <a:gd name="T7" fmla="*/ 3 h 7"/>
                <a:gd name="T8" fmla="*/ 11 w 21"/>
                <a:gd name="T9" fmla="*/ 6 h 7"/>
                <a:gd name="T10" fmla="*/ 6 w 21"/>
                <a:gd name="T11" fmla="*/ 6 h 7"/>
                <a:gd name="T12" fmla="*/ 1 w 21"/>
                <a:gd name="T13" fmla="*/ 5 h 7"/>
                <a:gd name="T14" fmla="*/ 1 w 21"/>
                <a:gd name="T15" fmla="*/ 5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7">
                  <a:moveTo>
                    <a:pt x="1" y="5"/>
                  </a:moveTo>
                  <a:cubicBezTo>
                    <a:pt x="0" y="5"/>
                    <a:pt x="3" y="4"/>
                    <a:pt x="4" y="4"/>
                  </a:cubicBezTo>
                  <a:cubicBezTo>
                    <a:pt x="6" y="3"/>
                    <a:pt x="7" y="2"/>
                    <a:pt x="9" y="1"/>
                  </a:cubicBezTo>
                  <a:cubicBezTo>
                    <a:pt x="12" y="0"/>
                    <a:pt x="15" y="1"/>
                    <a:pt x="18" y="3"/>
                  </a:cubicBezTo>
                  <a:cubicBezTo>
                    <a:pt x="21" y="6"/>
                    <a:pt x="12" y="6"/>
                    <a:pt x="11" y="6"/>
                  </a:cubicBezTo>
                  <a:cubicBezTo>
                    <a:pt x="9" y="6"/>
                    <a:pt x="8" y="7"/>
                    <a:pt x="6" y="6"/>
                  </a:cubicBezTo>
                  <a:cubicBezTo>
                    <a:pt x="4" y="5"/>
                    <a:pt x="2" y="6"/>
                    <a:pt x="1" y="5"/>
                  </a:cubicBezTo>
                  <a:cubicBezTo>
                    <a:pt x="0" y="4"/>
                    <a:pt x="2" y="6"/>
                    <a:pt x="1"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8" name="Freeform 585"/>
            <p:cNvSpPr>
              <a:spLocks/>
            </p:cNvSpPr>
            <p:nvPr/>
          </p:nvSpPr>
          <p:spPr bwMode="auto">
            <a:xfrm>
              <a:off x="6907195" y="4449069"/>
              <a:ext cx="261145" cy="178393"/>
            </a:xfrm>
            <a:custGeom>
              <a:avLst/>
              <a:gdLst>
                <a:gd name="T0" fmla="*/ 22 w 28"/>
                <a:gd name="T1" fmla="*/ 19 h 19"/>
                <a:gd name="T2" fmla="*/ 15 w 28"/>
                <a:gd name="T3" fmla="*/ 19 h 19"/>
                <a:gd name="T4" fmla="*/ 15 w 28"/>
                <a:gd name="T5" fmla="*/ 17 h 19"/>
                <a:gd name="T6" fmla="*/ 12 w 28"/>
                <a:gd name="T7" fmla="*/ 15 h 19"/>
                <a:gd name="T8" fmla="*/ 17 w 28"/>
                <a:gd name="T9" fmla="*/ 13 h 19"/>
                <a:gd name="T10" fmla="*/ 16 w 28"/>
                <a:gd name="T11" fmla="*/ 12 h 19"/>
                <a:gd name="T12" fmla="*/ 9 w 28"/>
                <a:gd name="T13" fmla="*/ 13 h 19"/>
                <a:gd name="T14" fmla="*/ 2 w 28"/>
                <a:gd name="T15" fmla="*/ 13 h 19"/>
                <a:gd name="T16" fmla="*/ 1 w 28"/>
                <a:gd name="T17" fmla="*/ 12 h 19"/>
                <a:gd name="T18" fmla="*/ 7 w 28"/>
                <a:gd name="T19" fmla="*/ 10 h 19"/>
                <a:gd name="T20" fmla="*/ 4 w 28"/>
                <a:gd name="T21" fmla="*/ 8 h 19"/>
                <a:gd name="T22" fmla="*/ 7 w 28"/>
                <a:gd name="T23" fmla="*/ 6 h 19"/>
                <a:gd name="T24" fmla="*/ 3 w 28"/>
                <a:gd name="T25" fmla="*/ 6 h 19"/>
                <a:gd name="T26" fmla="*/ 7 w 28"/>
                <a:gd name="T27" fmla="*/ 4 h 19"/>
                <a:gd name="T28" fmla="*/ 13 w 28"/>
                <a:gd name="T29" fmla="*/ 8 h 19"/>
                <a:gd name="T30" fmla="*/ 16 w 28"/>
                <a:gd name="T31" fmla="*/ 9 h 19"/>
                <a:gd name="T32" fmla="*/ 13 w 28"/>
                <a:gd name="T33" fmla="*/ 7 h 19"/>
                <a:gd name="T34" fmla="*/ 14 w 28"/>
                <a:gd name="T35" fmla="*/ 5 h 19"/>
                <a:gd name="T36" fmla="*/ 11 w 28"/>
                <a:gd name="T37" fmla="*/ 4 h 19"/>
                <a:gd name="T38" fmla="*/ 11 w 28"/>
                <a:gd name="T39" fmla="*/ 2 h 19"/>
                <a:gd name="T40" fmla="*/ 7 w 28"/>
                <a:gd name="T41" fmla="*/ 3 h 19"/>
                <a:gd name="T42" fmla="*/ 13 w 28"/>
                <a:gd name="T43" fmla="*/ 1 h 19"/>
                <a:gd name="T44" fmla="*/ 12 w 28"/>
                <a:gd name="T45" fmla="*/ 2 h 19"/>
                <a:gd name="T46" fmla="*/ 15 w 28"/>
                <a:gd name="T47" fmla="*/ 3 h 19"/>
                <a:gd name="T48" fmla="*/ 21 w 28"/>
                <a:gd name="T49" fmla="*/ 2 h 19"/>
                <a:gd name="T50" fmla="*/ 26 w 28"/>
                <a:gd name="T51" fmla="*/ 8 h 19"/>
                <a:gd name="T52" fmla="*/ 27 w 28"/>
                <a:gd name="T53" fmla="*/ 12 h 19"/>
                <a:gd name="T54" fmla="*/ 26 w 28"/>
                <a:gd name="T55" fmla="*/ 14 h 19"/>
                <a:gd name="T56" fmla="*/ 26 w 28"/>
                <a:gd name="T57" fmla="*/ 17 h 19"/>
                <a:gd name="T58" fmla="*/ 22 w 28"/>
                <a:gd name="T59"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8" h="19">
                  <a:moveTo>
                    <a:pt x="22" y="19"/>
                  </a:moveTo>
                  <a:cubicBezTo>
                    <a:pt x="20" y="19"/>
                    <a:pt x="17" y="19"/>
                    <a:pt x="15" y="19"/>
                  </a:cubicBezTo>
                  <a:cubicBezTo>
                    <a:pt x="12" y="19"/>
                    <a:pt x="15" y="18"/>
                    <a:pt x="15" y="17"/>
                  </a:cubicBezTo>
                  <a:cubicBezTo>
                    <a:pt x="16" y="16"/>
                    <a:pt x="11" y="16"/>
                    <a:pt x="12" y="15"/>
                  </a:cubicBezTo>
                  <a:cubicBezTo>
                    <a:pt x="13" y="14"/>
                    <a:pt x="15" y="13"/>
                    <a:pt x="17" y="13"/>
                  </a:cubicBezTo>
                  <a:cubicBezTo>
                    <a:pt x="18" y="12"/>
                    <a:pt x="17" y="12"/>
                    <a:pt x="16" y="12"/>
                  </a:cubicBezTo>
                  <a:cubicBezTo>
                    <a:pt x="14" y="11"/>
                    <a:pt x="12" y="12"/>
                    <a:pt x="9" y="13"/>
                  </a:cubicBezTo>
                  <a:cubicBezTo>
                    <a:pt x="7" y="13"/>
                    <a:pt x="5" y="13"/>
                    <a:pt x="2" y="13"/>
                  </a:cubicBezTo>
                  <a:cubicBezTo>
                    <a:pt x="2" y="14"/>
                    <a:pt x="0" y="14"/>
                    <a:pt x="1" y="12"/>
                  </a:cubicBezTo>
                  <a:cubicBezTo>
                    <a:pt x="3" y="10"/>
                    <a:pt x="5" y="11"/>
                    <a:pt x="7" y="10"/>
                  </a:cubicBezTo>
                  <a:cubicBezTo>
                    <a:pt x="11" y="9"/>
                    <a:pt x="4" y="9"/>
                    <a:pt x="4" y="8"/>
                  </a:cubicBezTo>
                  <a:cubicBezTo>
                    <a:pt x="3" y="8"/>
                    <a:pt x="7" y="6"/>
                    <a:pt x="7" y="6"/>
                  </a:cubicBezTo>
                  <a:cubicBezTo>
                    <a:pt x="7" y="6"/>
                    <a:pt x="4" y="6"/>
                    <a:pt x="3" y="6"/>
                  </a:cubicBezTo>
                  <a:cubicBezTo>
                    <a:pt x="3" y="5"/>
                    <a:pt x="6" y="4"/>
                    <a:pt x="7" y="4"/>
                  </a:cubicBezTo>
                  <a:cubicBezTo>
                    <a:pt x="9" y="4"/>
                    <a:pt x="11" y="7"/>
                    <a:pt x="13" y="8"/>
                  </a:cubicBezTo>
                  <a:cubicBezTo>
                    <a:pt x="14" y="8"/>
                    <a:pt x="15" y="10"/>
                    <a:pt x="16" y="9"/>
                  </a:cubicBezTo>
                  <a:cubicBezTo>
                    <a:pt x="19" y="7"/>
                    <a:pt x="13" y="7"/>
                    <a:pt x="13" y="7"/>
                  </a:cubicBezTo>
                  <a:cubicBezTo>
                    <a:pt x="14" y="7"/>
                    <a:pt x="18" y="6"/>
                    <a:pt x="14" y="5"/>
                  </a:cubicBezTo>
                  <a:cubicBezTo>
                    <a:pt x="13" y="5"/>
                    <a:pt x="12" y="5"/>
                    <a:pt x="11" y="4"/>
                  </a:cubicBezTo>
                  <a:cubicBezTo>
                    <a:pt x="9" y="3"/>
                    <a:pt x="11" y="3"/>
                    <a:pt x="11" y="2"/>
                  </a:cubicBezTo>
                  <a:cubicBezTo>
                    <a:pt x="10" y="2"/>
                    <a:pt x="7" y="3"/>
                    <a:pt x="7" y="3"/>
                  </a:cubicBezTo>
                  <a:cubicBezTo>
                    <a:pt x="6" y="2"/>
                    <a:pt x="13" y="1"/>
                    <a:pt x="13" y="1"/>
                  </a:cubicBezTo>
                  <a:cubicBezTo>
                    <a:pt x="13" y="1"/>
                    <a:pt x="12" y="2"/>
                    <a:pt x="12" y="2"/>
                  </a:cubicBezTo>
                  <a:cubicBezTo>
                    <a:pt x="11" y="3"/>
                    <a:pt x="14" y="3"/>
                    <a:pt x="15" y="3"/>
                  </a:cubicBezTo>
                  <a:cubicBezTo>
                    <a:pt x="18" y="4"/>
                    <a:pt x="19" y="4"/>
                    <a:pt x="21" y="2"/>
                  </a:cubicBezTo>
                  <a:cubicBezTo>
                    <a:pt x="24" y="0"/>
                    <a:pt x="27" y="6"/>
                    <a:pt x="26" y="8"/>
                  </a:cubicBezTo>
                  <a:cubicBezTo>
                    <a:pt x="26" y="10"/>
                    <a:pt x="26" y="11"/>
                    <a:pt x="27" y="12"/>
                  </a:cubicBezTo>
                  <a:cubicBezTo>
                    <a:pt x="28" y="14"/>
                    <a:pt x="28" y="15"/>
                    <a:pt x="26" y="14"/>
                  </a:cubicBezTo>
                  <a:cubicBezTo>
                    <a:pt x="24" y="12"/>
                    <a:pt x="25" y="16"/>
                    <a:pt x="26" y="17"/>
                  </a:cubicBezTo>
                  <a:cubicBezTo>
                    <a:pt x="27" y="18"/>
                    <a:pt x="23" y="19"/>
                    <a:pt x="22"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69" name="Freeform 586"/>
            <p:cNvSpPr>
              <a:spLocks/>
            </p:cNvSpPr>
            <p:nvPr/>
          </p:nvSpPr>
          <p:spPr bwMode="auto">
            <a:xfrm>
              <a:off x="6878534" y="4535082"/>
              <a:ext cx="82803" cy="25484"/>
            </a:xfrm>
            <a:custGeom>
              <a:avLst/>
              <a:gdLst>
                <a:gd name="T0" fmla="*/ 1 w 9"/>
                <a:gd name="T1" fmla="*/ 3 h 3"/>
                <a:gd name="T2" fmla="*/ 7 w 9"/>
                <a:gd name="T3" fmla="*/ 0 h 3"/>
                <a:gd name="T4" fmla="*/ 1 w 9"/>
                <a:gd name="T5" fmla="*/ 3 h 3"/>
              </a:gdLst>
              <a:ahLst/>
              <a:cxnLst>
                <a:cxn ang="0">
                  <a:pos x="T0" y="T1"/>
                </a:cxn>
                <a:cxn ang="0">
                  <a:pos x="T2" y="T3"/>
                </a:cxn>
                <a:cxn ang="0">
                  <a:pos x="T4" y="T5"/>
                </a:cxn>
              </a:cxnLst>
              <a:rect l="0" t="0" r="r" b="b"/>
              <a:pathLst>
                <a:path w="9" h="3">
                  <a:moveTo>
                    <a:pt x="1" y="3"/>
                  </a:moveTo>
                  <a:cubicBezTo>
                    <a:pt x="4" y="2"/>
                    <a:pt x="9" y="0"/>
                    <a:pt x="7" y="0"/>
                  </a:cubicBezTo>
                  <a:cubicBezTo>
                    <a:pt x="4" y="0"/>
                    <a:pt x="0" y="3"/>
                    <a:pt x="1"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0" name="Freeform 587"/>
            <p:cNvSpPr>
              <a:spLocks/>
            </p:cNvSpPr>
            <p:nvPr/>
          </p:nvSpPr>
          <p:spPr bwMode="auto">
            <a:xfrm>
              <a:off x="6859425" y="4525526"/>
              <a:ext cx="76432" cy="19114"/>
            </a:xfrm>
            <a:custGeom>
              <a:avLst/>
              <a:gdLst>
                <a:gd name="T0" fmla="*/ 1 w 8"/>
                <a:gd name="T1" fmla="*/ 2 h 2"/>
                <a:gd name="T2" fmla="*/ 6 w 8"/>
                <a:gd name="T3" fmla="*/ 0 h 2"/>
                <a:gd name="T4" fmla="*/ 1 w 8"/>
                <a:gd name="T5" fmla="*/ 2 h 2"/>
              </a:gdLst>
              <a:ahLst/>
              <a:cxnLst>
                <a:cxn ang="0">
                  <a:pos x="T0" y="T1"/>
                </a:cxn>
                <a:cxn ang="0">
                  <a:pos x="T2" y="T3"/>
                </a:cxn>
                <a:cxn ang="0">
                  <a:pos x="T4" y="T5"/>
                </a:cxn>
              </a:cxnLst>
              <a:rect l="0" t="0" r="r" b="b"/>
              <a:pathLst>
                <a:path w="8" h="2">
                  <a:moveTo>
                    <a:pt x="1" y="2"/>
                  </a:moveTo>
                  <a:cubicBezTo>
                    <a:pt x="0" y="2"/>
                    <a:pt x="4" y="0"/>
                    <a:pt x="6" y="0"/>
                  </a:cubicBezTo>
                  <a:cubicBezTo>
                    <a:pt x="8" y="0"/>
                    <a:pt x="4" y="2"/>
                    <a:pt x="1"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1" name="Freeform 588"/>
            <p:cNvSpPr>
              <a:spLocks/>
            </p:cNvSpPr>
            <p:nvPr/>
          </p:nvSpPr>
          <p:spPr bwMode="auto">
            <a:xfrm>
              <a:off x="6821208" y="4496854"/>
              <a:ext cx="95541" cy="47785"/>
            </a:xfrm>
            <a:custGeom>
              <a:avLst/>
              <a:gdLst>
                <a:gd name="T0" fmla="*/ 2 w 10"/>
                <a:gd name="T1" fmla="*/ 3 h 5"/>
                <a:gd name="T2" fmla="*/ 10 w 10"/>
                <a:gd name="T3" fmla="*/ 1 h 5"/>
                <a:gd name="T4" fmla="*/ 2 w 10"/>
                <a:gd name="T5" fmla="*/ 3 h 5"/>
              </a:gdLst>
              <a:ahLst/>
              <a:cxnLst>
                <a:cxn ang="0">
                  <a:pos x="T0" y="T1"/>
                </a:cxn>
                <a:cxn ang="0">
                  <a:pos x="T2" y="T3"/>
                </a:cxn>
                <a:cxn ang="0">
                  <a:pos x="T4" y="T5"/>
                </a:cxn>
              </a:cxnLst>
              <a:rect l="0" t="0" r="r" b="b"/>
              <a:pathLst>
                <a:path w="10" h="5">
                  <a:moveTo>
                    <a:pt x="2" y="3"/>
                  </a:moveTo>
                  <a:cubicBezTo>
                    <a:pt x="0" y="2"/>
                    <a:pt x="10" y="0"/>
                    <a:pt x="10" y="1"/>
                  </a:cubicBezTo>
                  <a:cubicBezTo>
                    <a:pt x="10" y="2"/>
                    <a:pt x="6" y="5"/>
                    <a:pt x="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2" name="Freeform 589"/>
            <p:cNvSpPr>
              <a:spLocks/>
            </p:cNvSpPr>
            <p:nvPr/>
          </p:nvSpPr>
          <p:spPr bwMode="auto">
            <a:xfrm>
              <a:off x="6830763" y="4458630"/>
              <a:ext cx="66879" cy="47785"/>
            </a:xfrm>
            <a:custGeom>
              <a:avLst/>
              <a:gdLst>
                <a:gd name="T0" fmla="*/ 1 w 7"/>
                <a:gd name="T1" fmla="*/ 5 h 5"/>
                <a:gd name="T2" fmla="*/ 0 w 7"/>
                <a:gd name="T3" fmla="*/ 1 h 5"/>
                <a:gd name="T4" fmla="*/ 4 w 7"/>
                <a:gd name="T5" fmla="*/ 2 h 5"/>
                <a:gd name="T6" fmla="*/ 7 w 7"/>
                <a:gd name="T7" fmla="*/ 4 h 5"/>
                <a:gd name="T8" fmla="*/ 1 w 7"/>
                <a:gd name="T9" fmla="*/ 5 h 5"/>
                <a:gd name="T10" fmla="*/ 1 w 7"/>
                <a:gd name="T11" fmla="*/ 5 h 5"/>
              </a:gdLst>
              <a:ahLst/>
              <a:cxnLst>
                <a:cxn ang="0">
                  <a:pos x="T0" y="T1"/>
                </a:cxn>
                <a:cxn ang="0">
                  <a:pos x="T2" y="T3"/>
                </a:cxn>
                <a:cxn ang="0">
                  <a:pos x="T4" y="T5"/>
                </a:cxn>
                <a:cxn ang="0">
                  <a:pos x="T6" y="T7"/>
                </a:cxn>
                <a:cxn ang="0">
                  <a:pos x="T8" y="T9"/>
                </a:cxn>
                <a:cxn ang="0">
                  <a:pos x="T10" y="T11"/>
                </a:cxn>
              </a:cxnLst>
              <a:rect l="0" t="0" r="r" b="b"/>
              <a:pathLst>
                <a:path w="7" h="5">
                  <a:moveTo>
                    <a:pt x="1" y="5"/>
                  </a:moveTo>
                  <a:cubicBezTo>
                    <a:pt x="0" y="4"/>
                    <a:pt x="0" y="2"/>
                    <a:pt x="0" y="1"/>
                  </a:cubicBezTo>
                  <a:cubicBezTo>
                    <a:pt x="1" y="0"/>
                    <a:pt x="3" y="1"/>
                    <a:pt x="4" y="2"/>
                  </a:cubicBezTo>
                  <a:cubicBezTo>
                    <a:pt x="4" y="2"/>
                    <a:pt x="7" y="3"/>
                    <a:pt x="7" y="4"/>
                  </a:cubicBezTo>
                  <a:cubicBezTo>
                    <a:pt x="7" y="4"/>
                    <a:pt x="2" y="5"/>
                    <a:pt x="1" y="5"/>
                  </a:cubicBezTo>
                  <a:cubicBezTo>
                    <a:pt x="0" y="4"/>
                    <a:pt x="4" y="5"/>
                    <a:pt x="1"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3" name="Freeform 590"/>
            <p:cNvSpPr>
              <a:spLocks/>
            </p:cNvSpPr>
            <p:nvPr/>
          </p:nvSpPr>
          <p:spPr bwMode="auto">
            <a:xfrm>
              <a:off x="6738407" y="4347133"/>
              <a:ext cx="111465" cy="82827"/>
            </a:xfrm>
            <a:custGeom>
              <a:avLst/>
              <a:gdLst>
                <a:gd name="T0" fmla="*/ 8 w 12"/>
                <a:gd name="T1" fmla="*/ 8 h 9"/>
                <a:gd name="T2" fmla="*/ 3 w 12"/>
                <a:gd name="T3" fmla="*/ 1 h 9"/>
                <a:gd name="T4" fmla="*/ 8 w 12"/>
                <a:gd name="T5" fmla="*/ 8 h 9"/>
              </a:gdLst>
              <a:ahLst/>
              <a:cxnLst>
                <a:cxn ang="0">
                  <a:pos x="T0" y="T1"/>
                </a:cxn>
                <a:cxn ang="0">
                  <a:pos x="T2" y="T3"/>
                </a:cxn>
                <a:cxn ang="0">
                  <a:pos x="T4" y="T5"/>
                </a:cxn>
              </a:cxnLst>
              <a:rect l="0" t="0" r="r" b="b"/>
              <a:pathLst>
                <a:path w="12" h="9">
                  <a:moveTo>
                    <a:pt x="8" y="8"/>
                  </a:moveTo>
                  <a:cubicBezTo>
                    <a:pt x="6" y="9"/>
                    <a:pt x="0" y="0"/>
                    <a:pt x="3" y="1"/>
                  </a:cubicBezTo>
                  <a:cubicBezTo>
                    <a:pt x="6" y="3"/>
                    <a:pt x="12" y="8"/>
                    <a:pt x="8"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4" name="Freeform 591"/>
            <p:cNvSpPr>
              <a:spLocks/>
            </p:cNvSpPr>
            <p:nvPr/>
          </p:nvSpPr>
          <p:spPr bwMode="auto">
            <a:xfrm>
              <a:off x="6916751" y="4337578"/>
              <a:ext cx="82803" cy="28669"/>
            </a:xfrm>
            <a:custGeom>
              <a:avLst/>
              <a:gdLst>
                <a:gd name="T0" fmla="*/ 2 w 9"/>
                <a:gd name="T1" fmla="*/ 1 h 3"/>
                <a:gd name="T2" fmla="*/ 8 w 9"/>
                <a:gd name="T3" fmla="*/ 2 h 3"/>
                <a:gd name="T4" fmla="*/ 2 w 9"/>
                <a:gd name="T5" fmla="*/ 1 h 3"/>
              </a:gdLst>
              <a:ahLst/>
              <a:cxnLst>
                <a:cxn ang="0">
                  <a:pos x="T0" y="T1"/>
                </a:cxn>
                <a:cxn ang="0">
                  <a:pos x="T2" y="T3"/>
                </a:cxn>
                <a:cxn ang="0">
                  <a:pos x="T4" y="T5"/>
                </a:cxn>
              </a:cxnLst>
              <a:rect l="0" t="0" r="r" b="b"/>
              <a:pathLst>
                <a:path w="9" h="3">
                  <a:moveTo>
                    <a:pt x="2" y="1"/>
                  </a:moveTo>
                  <a:cubicBezTo>
                    <a:pt x="5" y="0"/>
                    <a:pt x="9" y="2"/>
                    <a:pt x="8" y="2"/>
                  </a:cubicBezTo>
                  <a:cubicBezTo>
                    <a:pt x="3" y="3"/>
                    <a:pt x="0"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5" name="Freeform 592"/>
            <p:cNvSpPr>
              <a:spLocks/>
            </p:cNvSpPr>
            <p:nvPr/>
          </p:nvSpPr>
          <p:spPr bwMode="auto">
            <a:xfrm>
              <a:off x="6757513" y="4187857"/>
              <a:ext cx="334395" cy="178393"/>
            </a:xfrm>
            <a:custGeom>
              <a:avLst/>
              <a:gdLst>
                <a:gd name="T0" fmla="*/ 28 w 36"/>
                <a:gd name="T1" fmla="*/ 17 h 19"/>
                <a:gd name="T2" fmla="*/ 27 w 36"/>
                <a:gd name="T3" fmla="*/ 15 h 19"/>
                <a:gd name="T4" fmla="*/ 22 w 36"/>
                <a:gd name="T5" fmla="*/ 13 h 19"/>
                <a:gd name="T6" fmla="*/ 14 w 36"/>
                <a:gd name="T7" fmla="*/ 14 h 19"/>
                <a:gd name="T8" fmla="*/ 18 w 36"/>
                <a:gd name="T9" fmla="*/ 12 h 19"/>
                <a:gd name="T10" fmla="*/ 8 w 36"/>
                <a:gd name="T11" fmla="*/ 12 h 19"/>
                <a:gd name="T12" fmla="*/ 13 w 36"/>
                <a:gd name="T13" fmla="*/ 10 h 19"/>
                <a:gd name="T14" fmla="*/ 12 w 36"/>
                <a:gd name="T15" fmla="*/ 9 h 19"/>
                <a:gd name="T16" fmla="*/ 13 w 36"/>
                <a:gd name="T17" fmla="*/ 8 h 19"/>
                <a:gd name="T18" fmla="*/ 11 w 36"/>
                <a:gd name="T19" fmla="*/ 8 h 19"/>
                <a:gd name="T20" fmla="*/ 10 w 36"/>
                <a:gd name="T21" fmla="*/ 6 h 19"/>
                <a:gd name="T22" fmla="*/ 6 w 36"/>
                <a:gd name="T23" fmla="*/ 6 h 19"/>
                <a:gd name="T24" fmla="*/ 3 w 36"/>
                <a:gd name="T25" fmla="*/ 5 h 19"/>
                <a:gd name="T26" fmla="*/ 9 w 36"/>
                <a:gd name="T27" fmla="*/ 2 h 19"/>
                <a:gd name="T28" fmla="*/ 16 w 36"/>
                <a:gd name="T29" fmla="*/ 1 h 19"/>
                <a:gd name="T30" fmla="*/ 18 w 36"/>
                <a:gd name="T31" fmla="*/ 5 h 19"/>
                <a:gd name="T32" fmla="*/ 22 w 36"/>
                <a:gd name="T33" fmla="*/ 4 h 19"/>
                <a:gd name="T34" fmla="*/ 25 w 36"/>
                <a:gd name="T35" fmla="*/ 7 h 19"/>
                <a:gd name="T36" fmla="*/ 30 w 36"/>
                <a:gd name="T37" fmla="*/ 7 h 19"/>
                <a:gd name="T38" fmla="*/ 33 w 36"/>
                <a:gd name="T39" fmla="*/ 12 h 19"/>
                <a:gd name="T40" fmla="*/ 34 w 36"/>
                <a:gd name="T41" fmla="*/ 16 h 19"/>
                <a:gd name="T42" fmla="*/ 28 w 36"/>
                <a:gd name="T43" fmla="*/ 17 h 19"/>
                <a:gd name="T44" fmla="*/ 28 w 36"/>
                <a:gd name="T45" fmla="*/ 1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 h="19">
                  <a:moveTo>
                    <a:pt x="28" y="17"/>
                  </a:moveTo>
                  <a:cubicBezTo>
                    <a:pt x="27" y="17"/>
                    <a:pt x="27" y="16"/>
                    <a:pt x="27" y="15"/>
                  </a:cubicBezTo>
                  <a:cubicBezTo>
                    <a:pt x="26" y="14"/>
                    <a:pt x="23" y="13"/>
                    <a:pt x="22" y="13"/>
                  </a:cubicBezTo>
                  <a:cubicBezTo>
                    <a:pt x="21" y="13"/>
                    <a:pt x="14" y="15"/>
                    <a:pt x="14" y="14"/>
                  </a:cubicBezTo>
                  <a:cubicBezTo>
                    <a:pt x="14" y="14"/>
                    <a:pt x="18" y="12"/>
                    <a:pt x="18" y="12"/>
                  </a:cubicBezTo>
                  <a:cubicBezTo>
                    <a:pt x="15" y="11"/>
                    <a:pt x="11" y="14"/>
                    <a:pt x="8" y="12"/>
                  </a:cubicBezTo>
                  <a:cubicBezTo>
                    <a:pt x="2" y="9"/>
                    <a:pt x="13" y="10"/>
                    <a:pt x="13" y="10"/>
                  </a:cubicBezTo>
                  <a:cubicBezTo>
                    <a:pt x="13" y="10"/>
                    <a:pt x="12" y="9"/>
                    <a:pt x="12" y="9"/>
                  </a:cubicBezTo>
                  <a:cubicBezTo>
                    <a:pt x="12" y="9"/>
                    <a:pt x="13" y="8"/>
                    <a:pt x="13" y="8"/>
                  </a:cubicBezTo>
                  <a:cubicBezTo>
                    <a:pt x="14" y="7"/>
                    <a:pt x="11" y="8"/>
                    <a:pt x="11" y="8"/>
                  </a:cubicBezTo>
                  <a:cubicBezTo>
                    <a:pt x="10" y="7"/>
                    <a:pt x="12" y="6"/>
                    <a:pt x="10" y="6"/>
                  </a:cubicBezTo>
                  <a:cubicBezTo>
                    <a:pt x="9" y="6"/>
                    <a:pt x="7" y="7"/>
                    <a:pt x="6" y="6"/>
                  </a:cubicBezTo>
                  <a:cubicBezTo>
                    <a:pt x="6" y="5"/>
                    <a:pt x="4" y="6"/>
                    <a:pt x="3" y="5"/>
                  </a:cubicBezTo>
                  <a:cubicBezTo>
                    <a:pt x="0" y="0"/>
                    <a:pt x="7" y="2"/>
                    <a:pt x="9" y="2"/>
                  </a:cubicBezTo>
                  <a:cubicBezTo>
                    <a:pt x="11" y="1"/>
                    <a:pt x="14" y="0"/>
                    <a:pt x="16" y="1"/>
                  </a:cubicBezTo>
                  <a:cubicBezTo>
                    <a:pt x="19" y="2"/>
                    <a:pt x="14" y="7"/>
                    <a:pt x="18" y="5"/>
                  </a:cubicBezTo>
                  <a:cubicBezTo>
                    <a:pt x="19" y="5"/>
                    <a:pt x="21" y="3"/>
                    <a:pt x="22" y="4"/>
                  </a:cubicBezTo>
                  <a:cubicBezTo>
                    <a:pt x="23" y="5"/>
                    <a:pt x="24" y="7"/>
                    <a:pt x="25" y="7"/>
                  </a:cubicBezTo>
                  <a:cubicBezTo>
                    <a:pt x="26" y="7"/>
                    <a:pt x="29" y="6"/>
                    <a:pt x="30" y="7"/>
                  </a:cubicBezTo>
                  <a:cubicBezTo>
                    <a:pt x="32" y="8"/>
                    <a:pt x="32" y="11"/>
                    <a:pt x="33" y="12"/>
                  </a:cubicBezTo>
                  <a:cubicBezTo>
                    <a:pt x="34" y="14"/>
                    <a:pt x="36" y="15"/>
                    <a:pt x="34" y="16"/>
                  </a:cubicBezTo>
                  <a:cubicBezTo>
                    <a:pt x="33" y="18"/>
                    <a:pt x="30" y="18"/>
                    <a:pt x="28" y="17"/>
                  </a:cubicBezTo>
                  <a:cubicBezTo>
                    <a:pt x="27" y="16"/>
                    <a:pt x="31" y="19"/>
                    <a:pt x="28"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6" name="Freeform 593"/>
            <p:cNvSpPr>
              <a:spLocks/>
            </p:cNvSpPr>
            <p:nvPr/>
          </p:nvSpPr>
          <p:spPr bwMode="auto">
            <a:xfrm>
              <a:off x="7018660" y="4101847"/>
              <a:ext cx="101909" cy="47785"/>
            </a:xfrm>
            <a:custGeom>
              <a:avLst/>
              <a:gdLst>
                <a:gd name="T0" fmla="*/ 8 w 11"/>
                <a:gd name="T1" fmla="*/ 5 h 5"/>
                <a:gd name="T2" fmla="*/ 4 w 11"/>
                <a:gd name="T3" fmla="*/ 4 h 5"/>
                <a:gd name="T4" fmla="*/ 2 w 11"/>
                <a:gd name="T5" fmla="*/ 3 h 5"/>
                <a:gd name="T6" fmla="*/ 7 w 11"/>
                <a:gd name="T7" fmla="*/ 2 h 5"/>
                <a:gd name="T8" fmla="*/ 8 w 11"/>
                <a:gd name="T9" fmla="*/ 5 h 5"/>
              </a:gdLst>
              <a:ahLst/>
              <a:cxnLst>
                <a:cxn ang="0">
                  <a:pos x="T0" y="T1"/>
                </a:cxn>
                <a:cxn ang="0">
                  <a:pos x="T2" y="T3"/>
                </a:cxn>
                <a:cxn ang="0">
                  <a:pos x="T4" y="T5"/>
                </a:cxn>
                <a:cxn ang="0">
                  <a:pos x="T6" y="T7"/>
                </a:cxn>
                <a:cxn ang="0">
                  <a:pos x="T8" y="T9"/>
                </a:cxn>
              </a:cxnLst>
              <a:rect l="0" t="0" r="r" b="b"/>
              <a:pathLst>
                <a:path w="11" h="5">
                  <a:moveTo>
                    <a:pt x="8" y="5"/>
                  </a:moveTo>
                  <a:cubicBezTo>
                    <a:pt x="6" y="5"/>
                    <a:pt x="6" y="4"/>
                    <a:pt x="4" y="4"/>
                  </a:cubicBezTo>
                  <a:cubicBezTo>
                    <a:pt x="4" y="4"/>
                    <a:pt x="0" y="4"/>
                    <a:pt x="2" y="3"/>
                  </a:cubicBezTo>
                  <a:cubicBezTo>
                    <a:pt x="3" y="1"/>
                    <a:pt x="6" y="0"/>
                    <a:pt x="7" y="2"/>
                  </a:cubicBezTo>
                  <a:cubicBezTo>
                    <a:pt x="9" y="3"/>
                    <a:pt x="11" y="5"/>
                    <a:pt x="8"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7" name="Freeform 594"/>
            <p:cNvSpPr>
              <a:spLocks/>
            </p:cNvSpPr>
            <p:nvPr/>
          </p:nvSpPr>
          <p:spPr bwMode="auto">
            <a:xfrm>
              <a:off x="7101463" y="4251568"/>
              <a:ext cx="187897" cy="105124"/>
            </a:xfrm>
            <a:custGeom>
              <a:avLst/>
              <a:gdLst>
                <a:gd name="T0" fmla="*/ 8 w 20"/>
                <a:gd name="T1" fmla="*/ 7 h 11"/>
                <a:gd name="T2" fmla="*/ 3 w 20"/>
                <a:gd name="T3" fmla="*/ 5 h 11"/>
                <a:gd name="T4" fmla="*/ 4 w 20"/>
                <a:gd name="T5" fmla="*/ 3 h 11"/>
                <a:gd name="T6" fmla="*/ 1 w 20"/>
                <a:gd name="T7" fmla="*/ 1 h 11"/>
                <a:gd name="T8" fmla="*/ 6 w 20"/>
                <a:gd name="T9" fmla="*/ 1 h 11"/>
                <a:gd name="T10" fmla="*/ 12 w 20"/>
                <a:gd name="T11" fmla="*/ 3 h 11"/>
                <a:gd name="T12" fmla="*/ 16 w 20"/>
                <a:gd name="T13" fmla="*/ 3 h 11"/>
                <a:gd name="T14" fmla="*/ 19 w 20"/>
                <a:gd name="T15" fmla="*/ 4 h 11"/>
                <a:gd name="T16" fmla="*/ 18 w 20"/>
                <a:gd name="T17" fmla="*/ 8 h 11"/>
                <a:gd name="T18" fmla="*/ 15 w 20"/>
                <a:gd name="T19" fmla="*/ 10 h 11"/>
                <a:gd name="T20" fmla="*/ 9 w 20"/>
                <a:gd name="T21" fmla="*/ 11 h 11"/>
                <a:gd name="T22" fmla="*/ 4 w 20"/>
                <a:gd name="T23" fmla="*/ 8 h 11"/>
                <a:gd name="T24" fmla="*/ 8 w 20"/>
                <a:gd name="T25" fmla="*/ 7 h 11"/>
                <a:gd name="T26" fmla="*/ 8 w 20"/>
                <a:gd name="T27"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0" h="11">
                  <a:moveTo>
                    <a:pt x="8" y="7"/>
                  </a:moveTo>
                  <a:cubicBezTo>
                    <a:pt x="6" y="7"/>
                    <a:pt x="4" y="6"/>
                    <a:pt x="3" y="5"/>
                  </a:cubicBezTo>
                  <a:cubicBezTo>
                    <a:pt x="0" y="4"/>
                    <a:pt x="4" y="3"/>
                    <a:pt x="4" y="3"/>
                  </a:cubicBezTo>
                  <a:cubicBezTo>
                    <a:pt x="4" y="2"/>
                    <a:pt x="2" y="1"/>
                    <a:pt x="1" y="1"/>
                  </a:cubicBezTo>
                  <a:cubicBezTo>
                    <a:pt x="1" y="0"/>
                    <a:pt x="6" y="1"/>
                    <a:pt x="6" y="1"/>
                  </a:cubicBezTo>
                  <a:cubicBezTo>
                    <a:pt x="8" y="1"/>
                    <a:pt x="10" y="2"/>
                    <a:pt x="12" y="3"/>
                  </a:cubicBezTo>
                  <a:cubicBezTo>
                    <a:pt x="14" y="3"/>
                    <a:pt x="15" y="3"/>
                    <a:pt x="16" y="3"/>
                  </a:cubicBezTo>
                  <a:cubicBezTo>
                    <a:pt x="17" y="3"/>
                    <a:pt x="20" y="4"/>
                    <a:pt x="19" y="4"/>
                  </a:cubicBezTo>
                  <a:cubicBezTo>
                    <a:pt x="17" y="6"/>
                    <a:pt x="16" y="5"/>
                    <a:pt x="18" y="8"/>
                  </a:cubicBezTo>
                  <a:cubicBezTo>
                    <a:pt x="19" y="9"/>
                    <a:pt x="16" y="9"/>
                    <a:pt x="15" y="10"/>
                  </a:cubicBezTo>
                  <a:cubicBezTo>
                    <a:pt x="13" y="10"/>
                    <a:pt x="11" y="11"/>
                    <a:pt x="9" y="11"/>
                  </a:cubicBezTo>
                  <a:cubicBezTo>
                    <a:pt x="8" y="10"/>
                    <a:pt x="4" y="9"/>
                    <a:pt x="4" y="8"/>
                  </a:cubicBezTo>
                  <a:cubicBezTo>
                    <a:pt x="4" y="8"/>
                    <a:pt x="10" y="7"/>
                    <a:pt x="8" y="7"/>
                  </a:cubicBezTo>
                  <a:cubicBezTo>
                    <a:pt x="5" y="6"/>
                    <a:pt x="10" y="7"/>
                    <a:pt x="8"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8" name="Freeform 595"/>
            <p:cNvSpPr>
              <a:spLocks/>
            </p:cNvSpPr>
            <p:nvPr/>
          </p:nvSpPr>
          <p:spPr bwMode="auto">
            <a:xfrm>
              <a:off x="7206560" y="4347133"/>
              <a:ext cx="165604" cy="47785"/>
            </a:xfrm>
            <a:custGeom>
              <a:avLst/>
              <a:gdLst>
                <a:gd name="T0" fmla="*/ 14 w 18"/>
                <a:gd name="T1" fmla="*/ 5 h 5"/>
                <a:gd name="T2" fmla="*/ 16 w 18"/>
                <a:gd name="T3" fmla="*/ 2 h 5"/>
                <a:gd name="T4" fmla="*/ 13 w 18"/>
                <a:gd name="T5" fmla="*/ 1 h 5"/>
                <a:gd name="T6" fmla="*/ 3 w 18"/>
                <a:gd name="T7" fmla="*/ 1 h 5"/>
                <a:gd name="T8" fmla="*/ 4 w 18"/>
                <a:gd name="T9" fmla="*/ 4 h 5"/>
                <a:gd name="T10" fmla="*/ 14 w 18"/>
                <a:gd name="T11" fmla="*/ 5 h 5"/>
                <a:gd name="T12" fmla="*/ 14 w 18"/>
                <a:gd name="T13" fmla="*/ 5 h 5"/>
              </a:gdLst>
              <a:ahLst/>
              <a:cxnLst>
                <a:cxn ang="0">
                  <a:pos x="T0" y="T1"/>
                </a:cxn>
                <a:cxn ang="0">
                  <a:pos x="T2" y="T3"/>
                </a:cxn>
                <a:cxn ang="0">
                  <a:pos x="T4" y="T5"/>
                </a:cxn>
                <a:cxn ang="0">
                  <a:pos x="T6" y="T7"/>
                </a:cxn>
                <a:cxn ang="0">
                  <a:pos x="T8" y="T9"/>
                </a:cxn>
                <a:cxn ang="0">
                  <a:pos x="T10" y="T11"/>
                </a:cxn>
                <a:cxn ang="0">
                  <a:pos x="T12" y="T13"/>
                </a:cxn>
              </a:cxnLst>
              <a:rect l="0" t="0" r="r" b="b"/>
              <a:pathLst>
                <a:path w="18" h="5">
                  <a:moveTo>
                    <a:pt x="14" y="5"/>
                  </a:moveTo>
                  <a:cubicBezTo>
                    <a:pt x="14" y="4"/>
                    <a:pt x="18" y="2"/>
                    <a:pt x="16" y="2"/>
                  </a:cubicBezTo>
                  <a:cubicBezTo>
                    <a:pt x="15" y="1"/>
                    <a:pt x="14" y="1"/>
                    <a:pt x="13" y="1"/>
                  </a:cubicBezTo>
                  <a:cubicBezTo>
                    <a:pt x="10" y="1"/>
                    <a:pt x="6" y="0"/>
                    <a:pt x="3" y="1"/>
                  </a:cubicBezTo>
                  <a:cubicBezTo>
                    <a:pt x="0" y="1"/>
                    <a:pt x="1" y="4"/>
                    <a:pt x="4" y="4"/>
                  </a:cubicBezTo>
                  <a:cubicBezTo>
                    <a:pt x="7" y="4"/>
                    <a:pt x="11" y="5"/>
                    <a:pt x="14" y="5"/>
                  </a:cubicBezTo>
                  <a:cubicBezTo>
                    <a:pt x="16" y="4"/>
                    <a:pt x="12" y="5"/>
                    <a:pt x="14"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79" name="Freeform 596"/>
            <p:cNvSpPr>
              <a:spLocks/>
            </p:cNvSpPr>
            <p:nvPr/>
          </p:nvSpPr>
          <p:spPr bwMode="auto">
            <a:xfrm>
              <a:off x="7197007" y="4560566"/>
              <a:ext cx="156051" cy="105124"/>
            </a:xfrm>
            <a:custGeom>
              <a:avLst/>
              <a:gdLst>
                <a:gd name="T0" fmla="*/ 7 w 17"/>
                <a:gd name="T1" fmla="*/ 1 h 11"/>
                <a:gd name="T2" fmla="*/ 1 w 17"/>
                <a:gd name="T3" fmla="*/ 6 h 11"/>
                <a:gd name="T4" fmla="*/ 10 w 17"/>
                <a:gd name="T5" fmla="*/ 10 h 11"/>
                <a:gd name="T6" fmla="*/ 15 w 17"/>
                <a:gd name="T7" fmla="*/ 10 h 11"/>
                <a:gd name="T8" fmla="*/ 15 w 17"/>
                <a:gd name="T9" fmla="*/ 8 h 11"/>
                <a:gd name="T10" fmla="*/ 16 w 17"/>
                <a:gd name="T11" fmla="*/ 6 h 11"/>
                <a:gd name="T12" fmla="*/ 7 w 17"/>
                <a:gd name="T13" fmla="*/ 1 h 11"/>
                <a:gd name="T14" fmla="*/ 7 w 17"/>
                <a:gd name="T15" fmla="*/ 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11">
                  <a:moveTo>
                    <a:pt x="7" y="1"/>
                  </a:moveTo>
                  <a:cubicBezTo>
                    <a:pt x="5" y="0"/>
                    <a:pt x="2" y="4"/>
                    <a:pt x="1" y="6"/>
                  </a:cubicBezTo>
                  <a:cubicBezTo>
                    <a:pt x="0" y="8"/>
                    <a:pt x="8" y="10"/>
                    <a:pt x="10" y="10"/>
                  </a:cubicBezTo>
                  <a:cubicBezTo>
                    <a:pt x="11" y="11"/>
                    <a:pt x="14" y="11"/>
                    <a:pt x="15" y="10"/>
                  </a:cubicBezTo>
                  <a:cubicBezTo>
                    <a:pt x="16" y="10"/>
                    <a:pt x="15" y="9"/>
                    <a:pt x="15" y="8"/>
                  </a:cubicBezTo>
                  <a:cubicBezTo>
                    <a:pt x="15" y="7"/>
                    <a:pt x="15" y="6"/>
                    <a:pt x="16" y="6"/>
                  </a:cubicBezTo>
                  <a:cubicBezTo>
                    <a:pt x="17" y="4"/>
                    <a:pt x="9" y="1"/>
                    <a:pt x="7" y="1"/>
                  </a:cubicBezTo>
                  <a:cubicBezTo>
                    <a:pt x="5" y="0"/>
                    <a:pt x="8" y="1"/>
                    <a:pt x="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0" name="Freeform 597"/>
            <p:cNvSpPr>
              <a:spLocks/>
            </p:cNvSpPr>
            <p:nvPr/>
          </p:nvSpPr>
          <p:spPr bwMode="auto">
            <a:xfrm>
              <a:off x="7270254" y="4535082"/>
              <a:ext cx="38217" cy="25484"/>
            </a:xfrm>
            <a:custGeom>
              <a:avLst/>
              <a:gdLst>
                <a:gd name="T0" fmla="*/ 3 w 4"/>
                <a:gd name="T1" fmla="*/ 2 h 3"/>
                <a:gd name="T2" fmla="*/ 1 w 4"/>
                <a:gd name="T3" fmla="*/ 1 h 3"/>
                <a:gd name="T4" fmla="*/ 3 w 4"/>
                <a:gd name="T5" fmla="*/ 2 h 3"/>
              </a:gdLst>
              <a:ahLst/>
              <a:cxnLst>
                <a:cxn ang="0">
                  <a:pos x="T0" y="T1"/>
                </a:cxn>
                <a:cxn ang="0">
                  <a:pos x="T2" y="T3"/>
                </a:cxn>
                <a:cxn ang="0">
                  <a:pos x="T4" y="T5"/>
                </a:cxn>
              </a:cxnLst>
              <a:rect l="0" t="0" r="r" b="b"/>
              <a:pathLst>
                <a:path w="4" h="3">
                  <a:moveTo>
                    <a:pt x="3" y="2"/>
                  </a:moveTo>
                  <a:cubicBezTo>
                    <a:pt x="1" y="3"/>
                    <a:pt x="0" y="1"/>
                    <a:pt x="1" y="1"/>
                  </a:cubicBezTo>
                  <a:cubicBezTo>
                    <a:pt x="2" y="0"/>
                    <a:pt x="4"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1" name="Freeform 598"/>
            <p:cNvSpPr>
              <a:spLocks/>
            </p:cNvSpPr>
            <p:nvPr/>
          </p:nvSpPr>
          <p:spPr bwMode="auto">
            <a:xfrm>
              <a:off x="7439043" y="4366247"/>
              <a:ext cx="82803" cy="54153"/>
            </a:xfrm>
            <a:custGeom>
              <a:avLst/>
              <a:gdLst>
                <a:gd name="T0" fmla="*/ 1 w 9"/>
                <a:gd name="T1" fmla="*/ 5 h 6"/>
                <a:gd name="T2" fmla="*/ 1 w 9"/>
                <a:gd name="T3" fmla="*/ 1 h 6"/>
                <a:gd name="T4" fmla="*/ 5 w 9"/>
                <a:gd name="T5" fmla="*/ 1 h 6"/>
                <a:gd name="T6" fmla="*/ 9 w 9"/>
                <a:gd name="T7" fmla="*/ 3 h 6"/>
                <a:gd name="T8" fmla="*/ 5 w 9"/>
                <a:gd name="T9" fmla="*/ 5 h 6"/>
                <a:gd name="T10" fmla="*/ 1 w 9"/>
                <a:gd name="T11" fmla="*/ 5 h 6"/>
                <a:gd name="T12" fmla="*/ 1 w 9"/>
                <a:gd name="T13" fmla="*/ 5 h 6"/>
              </a:gdLst>
              <a:ahLst/>
              <a:cxnLst>
                <a:cxn ang="0">
                  <a:pos x="T0" y="T1"/>
                </a:cxn>
                <a:cxn ang="0">
                  <a:pos x="T2" y="T3"/>
                </a:cxn>
                <a:cxn ang="0">
                  <a:pos x="T4" y="T5"/>
                </a:cxn>
                <a:cxn ang="0">
                  <a:pos x="T6" y="T7"/>
                </a:cxn>
                <a:cxn ang="0">
                  <a:pos x="T8" y="T9"/>
                </a:cxn>
                <a:cxn ang="0">
                  <a:pos x="T10" y="T11"/>
                </a:cxn>
                <a:cxn ang="0">
                  <a:pos x="T12" y="T13"/>
                </a:cxn>
              </a:cxnLst>
              <a:rect l="0" t="0" r="r" b="b"/>
              <a:pathLst>
                <a:path w="9" h="6">
                  <a:moveTo>
                    <a:pt x="1" y="5"/>
                  </a:moveTo>
                  <a:cubicBezTo>
                    <a:pt x="1" y="5"/>
                    <a:pt x="2" y="2"/>
                    <a:pt x="1" y="1"/>
                  </a:cubicBezTo>
                  <a:cubicBezTo>
                    <a:pt x="1" y="0"/>
                    <a:pt x="4" y="1"/>
                    <a:pt x="5" y="1"/>
                  </a:cubicBezTo>
                  <a:cubicBezTo>
                    <a:pt x="6" y="1"/>
                    <a:pt x="9" y="2"/>
                    <a:pt x="9" y="3"/>
                  </a:cubicBezTo>
                  <a:cubicBezTo>
                    <a:pt x="8" y="4"/>
                    <a:pt x="6" y="5"/>
                    <a:pt x="5" y="5"/>
                  </a:cubicBezTo>
                  <a:cubicBezTo>
                    <a:pt x="3" y="6"/>
                    <a:pt x="3" y="6"/>
                    <a:pt x="1" y="5"/>
                  </a:cubicBezTo>
                  <a:cubicBezTo>
                    <a:pt x="0" y="4"/>
                    <a:pt x="2" y="6"/>
                    <a:pt x="1"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2" name="Freeform 599"/>
            <p:cNvSpPr>
              <a:spLocks/>
            </p:cNvSpPr>
            <p:nvPr/>
          </p:nvSpPr>
          <p:spPr bwMode="auto">
            <a:xfrm>
              <a:off x="7483629" y="4449069"/>
              <a:ext cx="28662" cy="38227"/>
            </a:xfrm>
            <a:custGeom>
              <a:avLst/>
              <a:gdLst>
                <a:gd name="T0" fmla="*/ 2 w 3"/>
                <a:gd name="T1" fmla="*/ 1 h 4"/>
                <a:gd name="T2" fmla="*/ 1 w 3"/>
                <a:gd name="T3" fmla="*/ 3 h 4"/>
                <a:gd name="T4" fmla="*/ 2 w 3"/>
                <a:gd name="T5" fmla="*/ 1 h 4"/>
              </a:gdLst>
              <a:ahLst/>
              <a:cxnLst>
                <a:cxn ang="0">
                  <a:pos x="T0" y="T1"/>
                </a:cxn>
                <a:cxn ang="0">
                  <a:pos x="T2" y="T3"/>
                </a:cxn>
                <a:cxn ang="0">
                  <a:pos x="T4" y="T5"/>
                </a:cxn>
              </a:cxnLst>
              <a:rect l="0" t="0" r="r" b="b"/>
              <a:pathLst>
                <a:path w="3" h="4">
                  <a:moveTo>
                    <a:pt x="2" y="1"/>
                  </a:moveTo>
                  <a:cubicBezTo>
                    <a:pt x="0" y="0"/>
                    <a:pt x="0" y="3"/>
                    <a:pt x="1" y="3"/>
                  </a:cubicBezTo>
                  <a:cubicBezTo>
                    <a:pt x="2" y="4"/>
                    <a:pt x="3"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3" name="Freeform 600"/>
            <p:cNvSpPr>
              <a:spLocks/>
            </p:cNvSpPr>
            <p:nvPr/>
          </p:nvSpPr>
          <p:spPr bwMode="auto">
            <a:xfrm>
              <a:off x="7177896" y="4420403"/>
              <a:ext cx="831212" cy="254845"/>
            </a:xfrm>
            <a:custGeom>
              <a:avLst/>
              <a:gdLst>
                <a:gd name="T0" fmla="*/ 17 w 89"/>
                <a:gd name="T1" fmla="*/ 7 h 27"/>
                <a:gd name="T2" fmla="*/ 19 w 89"/>
                <a:gd name="T3" fmla="*/ 4 h 27"/>
                <a:gd name="T4" fmla="*/ 15 w 89"/>
                <a:gd name="T5" fmla="*/ 2 h 27"/>
                <a:gd name="T6" fmla="*/ 12 w 89"/>
                <a:gd name="T7" fmla="*/ 2 h 27"/>
                <a:gd name="T8" fmla="*/ 4 w 89"/>
                <a:gd name="T9" fmla="*/ 1 h 27"/>
                <a:gd name="T10" fmla="*/ 4 w 89"/>
                <a:gd name="T11" fmla="*/ 3 h 27"/>
                <a:gd name="T12" fmla="*/ 0 w 89"/>
                <a:gd name="T13" fmla="*/ 4 h 27"/>
                <a:gd name="T14" fmla="*/ 5 w 89"/>
                <a:gd name="T15" fmla="*/ 5 h 27"/>
                <a:gd name="T16" fmla="*/ 7 w 89"/>
                <a:gd name="T17" fmla="*/ 6 h 27"/>
                <a:gd name="T18" fmla="*/ 6 w 89"/>
                <a:gd name="T19" fmla="*/ 7 h 27"/>
                <a:gd name="T20" fmla="*/ 24 w 89"/>
                <a:gd name="T21" fmla="*/ 13 h 27"/>
                <a:gd name="T22" fmla="*/ 25 w 89"/>
                <a:gd name="T23" fmla="*/ 16 h 27"/>
                <a:gd name="T24" fmla="*/ 24 w 89"/>
                <a:gd name="T25" fmla="*/ 21 h 27"/>
                <a:gd name="T26" fmla="*/ 27 w 89"/>
                <a:gd name="T27" fmla="*/ 25 h 27"/>
                <a:gd name="T28" fmla="*/ 30 w 89"/>
                <a:gd name="T29" fmla="*/ 24 h 27"/>
                <a:gd name="T30" fmla="*/ 33 w 89"/>
                <a:gd name="T31" fmla="*/ 26 h 27"/>
                <a:gd name="T32" fmla="*/ 38 w 89"/>
                <a:gd name="T33" fmla="*/ 26 h 27"/>
                <a:gd name="T34" fmla="*/ 42 w 89"/>
                <a:gd name="T35" fmla="*/ 23 h 27"/>
                <a:gd name="T36" fmla="*/ 45 w 89"/>
                <a:gd name="T37" fmla="*/ 26 h 27"/>
                <a:gd name="T38" fmla="*/ 52 w 89"/>
                <a:gd name="T39" fmla="*/ 27 h 27"/>
                <a:gd name="T40" fmla="*/ 62 w 89"/>
                <a:gd name="T41" fmla="*/ 27 h 27"/>
                <a:gd name="T42" fmla="*/ 65 w 89"/>
                <a:gd name="T43" fmla="*/ 27 h 27"/>
                <a:gd name="T44" fmla="*/ 67 w 89"/>
                <a:gd name="T45" fmla="*/ 24 h 27"/>
                <a:gd name="T46" fmla="*/ 70 w 89"/>
                <a:gd name="T47" fmla="*/ 25 h 27"/>
                <a:gd name="T48" fmla="*/ 76 w 89"/>
                <a:gd name="T49" fmla="*/ 27 h 27"/>
                <a:gd name="T50" fmla="*/ 82 w 89"/>
                <a:gd name="T51" fmla="*/ 26 h 27"/>
                <a:gd name="T52" fmla="*/ 85 w 89"/>
                <a:gd name="T53" fmla="*/ 24 h 27"/>
                <a:gd name="T54" fmla="*/ 85 w 89"/>
                <a:gd name="T55" fmla="*/ 22 h 27"/>
                <a:gd name="T56" fmla="*/ 82 w 89"/>
                <a:gd name="T57" fmla="*/ 22 h 27"/>
                <a:gd name="T58" fmla="*/ 85 w 89"/>
                <a:gd name="T59" fmla="*/ 17 h 27"/>
                <a:gd name="T60" fmla="*/ 80 w 89"/>
                <a:gd name="T61" fmla="*/ 16 h 27"/>
                <a:gd name="T62" fmla="*/ 78 w 89"/>
                <a:gd name="T63" fmla="*/ 14 h 27"/>
                <a:gd name="T64" fmla="*/ 70 w 89"/>
                <a:gd name="T65" fmla="*/ 14 h 27"/>
                <a:gd name="T66" fmla="*/ 65 w 89"/>
                <a:gd name="T67" fmla="*/ 14 h 27"/>
                <a:gd name="T68" fmla="*/ 55 w 89"/>
                <a:gd name="T69" fmla="*/ 17 h 27"/>
                <a:gd name="T70" fmla="*/ 56 w 89"/>
                <a:gd name="T71" fmla="*/ 18 h 27"/>
                <a:gd name="T72" fmla="*/ 52 w 89"/>
                <a:gd name="T73" fmla="*/ 18 h 27"/>
                <a:gd name="T74" fmla="*/ 49 w 89"/>
                <a:gd name="T75" fmla="*/ 16 h 27"/>
                <a:gd name="T76" fmla="*/ 46 w 89"/>
                <a:gd name="T77" fmla="*/ 17 h 27"/>
                <a:gd name="T78" fmla="*/ 42 w 89"/>
                <a:gd name="T79" fmla="*/ 16 h 27"/>
                <a:gd name="T80" fmla="*/ 41 w 89"/>
                <a:gd name="T81" fmla="*/ 18 h 27"/>
                <a:gd name="T82" fmla="*/ 38 w 89"/>
                <a:gd name="T83" fmla="*/ 16 h 27"/>
                <a:gd name="T84" fmla="*/ 39 w 89"/>
                <a:gd name="T85" fmla="*/ 14 h 27"/>
                <a:gd name="T86" fmla="*/ 34 w 89"/>
                <a:gd name="T87" fmla="*/ 12 h 27"/>
                <a:gd name="T88" fmla="*/ 30 w 89"/>
                <a:gd name="T89" fmla="*/ 13 h 27"/>
                <a:gd name="T90" fmla="*/ 32 w 89"/>
                <a:gd name="T91" fmla="*/ 12 h 27"/>
                <a:gd name="T92" fmla="*/ 28 w 89"/>
                <a:gd name="T93" fmla="*/ 9 h 27"/>
                <a:gd name="T94" fmla="*/ 38 w 89"/>
                <a:gd name="T95" fmla="*/ 10 h 27"/>
                <a:gd name="T96" fmla="*/ 33 w 89"/>
                <a:gd name="T97" fmla="*/ 7 h 27"/>
                <a:gd name="T98" fmla="*/ 28 w 89"/>
                <a:gd name="T99" fmla="*/ 7 h 27"/>
                <a:gd name="T100" fmla="*/ 32 w 89"/>
                <a:gd name="T101" fmla="*/ 6 h 27"/>
                <a:gd name="T102" fmla="*/ 27 w 89"/>
                <a:gd name="T103" fmla="*/ 5 h 27"/>
                <a:gd name="T104" fmla="*/ 17 w 89"/>
                <a:gd name="T105" fmla="*/ 7 h 27"/>
                <a:gd name="T106" fmla="*/ 17 w 89"/>
                <a:gd name="T107" fmla="*/ 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9" h="27">
                  <a:moveTo>
                    <a:pt x="17" y="7"/>
                  </a:moveTo>
                  <a:cubicBezTo>
                    <a:pt x="18" y="7"/>
                    <a:pt x="20" y="5"/>
                    <a:pt x="19" y="4"/>
                  </a:cubicBezTo>
                  <a:cubicBezTo>
                    <a:pt x="18" y="3"/>
                    <a:pt x="16" y="2"/>
                    <a:pt x="15" y="2"/>
                  </a:cubicBezTo>
                  <a:cubicBezTo>
                    <a:pt x="14" y="2"/>
                    <a:pt x="13" y="2"/>
                    <a:pt x="12" y="2"/>
                  </a:cubicBezTo>
                  <a:cubicBezTo>
                    <a:pt x="9" y="1"/>
                    <a:pt x="7" y="0"/>
                    <a:pt x="4" y="1"/>
                  </a:cubicBezTo>
                  <a:cubicBezTo>
                    <a:pt x="0" y="2"/>
                    <a:pt x="3" y="2"/>
                    <a:pt x="4" y="3"/>
                  </a:cubicBezTo>
                  <a:cubicBezTo>
                    <a:pt x="4" y="3"/>
                    <a:pt x="0" y="3"/>
                    <a:pt x="0" y="4"/>
                  </a:cubicBezTo>
                  <a:cubicBezTo>
                    <a:pt x="0" y="5"/>
                    <a:pt x="4" y="5"/>
                    <a:pt x="5" y="5"/>
                  </a:cubicBezTo>
                  <a:cubicBezTo>
                    <a:pt x="5" y="6"/>
                    <a:pt x="7" y="6"/>
                    <a:pt x="7" y="6"/>
                  </a:cubicBezTo>
                  <a:cubicBezTo>
                    <a:pt x="7" y="7"/>
                    <a:pt x="6" y="7"/>
                    <a:pt x="6" y="7"/>
                  </a:cubicBezTo>
                  <a:cubicBezTo>
                    <a:pt x="12" y="11"/>
                    <a:pt x="21" y="5"/>
                    <a:pt x="24" y="13"/>
                  </a:cubicBezTo>
                  <a:cubicBezTo>
                    <a:pt x="24" y="14"/>
                    <a:pt x="26" y="15"/>
                    <a:pt x="25" y="16"/>
                  </a:cubicBezTo>
                  <a:cubicBezTo>
                    <a:pt x="24" y="18"/>
                    <a:pt x="23" y="19"/>
                    <a:pt x="24" y="21"/>
                  </a:cubicBezTo>
                  <a:cubicBezTo>
                    <a:pt x="24" y="21"/>
                    <a:pt x="26" y="25"/>
                    <a:pt x="27" y="25"/>
                  </a:cubicBezTo>
                  <a:cubicBezTo>
                    <a:pt x="28" y="26"/>
                    <a:pt x="30" y="23"/>
                    <a:pt x="30" y="24"/>
                  </a:cubicBezTo>
                  <a:cubicBezTo>
                    <a:pt x="31" y="24"/>
                    <a:pt x="32" y="26"/>
                    <a:pt x="33" y="26"/>
                  </a:cubicBezTo>
                  <a:cubicBezTo>
                    <a:pt x="35" y="27"/>
                    <a:pt x="37" y="26"/>
                    <a:pt x="38" y="26"/>
                  </a:cubicBezTo>
                  <a:cubicBezTo>
                    <a:pt x="39" y="25"/>
                    <a:pt x="41" y="23"/>
                    <a:pt x="42" y="23"/>
                  </a:cubicBezTo>
                  <a:cubicBezTo>
                    <a:pt x="42" y="23"/>
                    <a:pt x="44" y="26"/>
                    <a:pt x="45" y="26"/>
                  </a:cubicBezTo>
                  <a:cubicBezTo>
                    <a:pt x="47" y="27"/>
                    <a:pt x="50" y="27"/>
                    <a:pt x="52" y="27"/>
                  </a:cubicBezTo>
                  <a:cubicBezTo>
                    <a:pt x="56" y="27"/>
                    <a:pt x="59" y="27"/>
                    <a:pt x="62" y="27"/>
                  </a:cubicBezTo>
                  <a:cubicBezTo>
                    <a:pt x="63" y="27"/>
                    <a:pt x="64" y="27"/>
                    <a:pt x="65" y="27"/>
                  </a:cubicBezTo>
                  <a:cubicBezTo>
                    <a:pt x="67" y="26"/>
                    <a:pt x="66" y="24"/>
                    <a:pt x="67" y="24"/>
                  </a:cubicBezTo>
                  <a:cubicBezTo>
                    <a:pt x="68" y="23"/>
                    <a:pt x="69" y="24"/>
                    <a:pt x="70" y="25"/>
                  </a:cubicBezTo>
                  <a:cubicBezTo>
                    <a:pt x="71" y="26"/>
                    <a:pt x="74" y="27"/>
                    <a:pt x="76" y="27"/>
                  </a:cubicBezTo>
                  <a:cubicBezTo>
                    <a:pt x="78" y="27"/>
                    <a:pt x="80" y="27"/>
                    <a:pt x="82" y="26"/>
                  </a:cubicBezTo>
                  <a:cubicBezTo>
                    <a:pt x="84" y="26"/>
                    <a:pt x="83" y="24"/>
                    <a:pt x="85" y="24"/>
                  </a:cubicBezTo>
                  <a:cubicBezTo>
                    <a:pt x="86" y="24"/>
                    <a:pt x="87" y="21"/>
                    <a:pt x="85" y="22"/>
                  </a:cubicBezTo>
                  <a:cubicBezTo>
                    <a:pt x="85" y="22"/>
                    <a:pt x="83" y="22"/>
                    <a:pt x="82" y="22"/>
                  </a:cubicBezTo>
                  <a:cubicBezTo>
                    <a:pt x="82" y="22"/>
                    <a:pt x="89" y="18"/>
                    <a:pt x="85" y="17"/>
                  </a:cubicBezTo>
                  <a:cubicBezTo>
                    <a:pt x="84" y="17"/>
                    <a:pt x="82" y="16"/>
                    <a:pt x="80" y="16"/>
                  </a:cubicBezTo>
                  <a:cubicBezTo>
                    <a:pt x="78" y="16"/>
                    <a:pt x="80" y="14"/>
                    <a:pt x="78" y="14"/>
                  </a:cubicBezTo>
                  <a:cubicBezTo>
                    <a:pt x="75" y="14"/>
                    <a:pt x="73" y="14"/>
                    <a:pt x="70" y="14"/>
                  </a:cubicBezTo>
                  <a:cubicBezTo>
                    <a:pt x="68" y="14"/>
                    <a:pt x="67" y="13"/>
                    <a:pt x="65" y="14"/>
                  </a:cubicBezTo>
                  <a:cubicBezTo>
                    <a:pt x="64" y="14"/>
                    <a:pt x="55" y="16"/>
                    <a:pt x="55" y="17"/>
                  </a:cubicBezTo>
                  <a:cubicBezTo>
                    <a:pt x="55" y="17"/>
                    <a:pt x="56" y="17"/>
                    <a:pt x="56" y="18"/>
                  </a:cubicBezTo>
                  <a:cubicBezTo>
                    <a:pt x="56" y="18"/>
                    <a:pt x="53" y="18"/>
                    <a:pt x="52" y="18"/>
                  </a:cubicBezTo>
                  <a:cubicBezTo>
                    <a:pt x="51" y="18"/>
                    <a:pt x="50" y="17"/>
                    <a:pt x="49" y="16"/>
                  </a:cubicBezTo>
                  <a:cubicBezTo>
                    <a:pt x="48" y="16"/>
                    <a:pt x="47" y="17"/>
                    <a:pt x="46" y="17"/>
                  </a:cubicBezTo>
                  <a:cubicBezTo>
                    <a:pt x="45" y="17"/>
                    <a:pt x="43" y="16"/>
                    <a:pt x="42" y="16"/>
                  </a:cubicBezTo>
                  <a:cubicBezTo>
                    <a:pt x="41" y="16"/>
                    <a:pt x="42" y="18"/>
                    <a:pt x="41" y="18"/>
                  </a:cubicBezTo>
                  <a:cubicBezTo>
                    <a:pt x="40" y="18"/>
                    <a:pt x="39" y="16"/>
                    <a:pt x="38" y="16"/>
                  </a:cubicBezTo>
                  <a:cubicBezTo>
                    <a:pt x="35" y="16"/>
                    <a:pt x="39" y="15"/>
                    <a:pt x="39" y="14"/>
                  </a:cubicBezTo>
                  <a:cubicBezTo>
                    <a:pt x="39" y="13"/>
                    <a:pt x="35" y="12"/>
                    <a:pt x="34" y="12"/>
                  </a:cubicBezTo>
                  <a:cubicBezTo>
                    <a:pt x="34" y="12"/>
                    <a:pt x="30" y="13"/>
                    <a:pt x="30" y="13"/>
                  </a:cubicBezTo>
                  <a:cubicBezTo>
                    <a:pt x="30" y="12"/>
                    <a:pt x="32" y="12"/>
                    <a:pt x="32" y="12"/>
                  </a:cubicBezTo>
                  <a:cubicBezTo>
                    <a:pt x="32" y="11"/>
                    <a:pt x="27" y="10"/>
                    <a:pt x="28" y="9"/>
                  </a:cubicBezTo>
                  <a:cubicBezTo>
                    <a:pt x="28" y="9"/>
                    <a:pt x="38" y="10"/>
                    <a:pt x="38" y="10"/>
                  </a:cubicBezTo>
                  <a:cubicBezTo>
                    <a:pt x="38" y="9"/>
                    <a:pt x="34" y="8"/>
                    <a:pt x="33" y="7"/>
                  </a:cubicBezTo>
                  <a:cubicBezTo>
                    <a:pt x="32" y="7"/>
                    <a:pt x="30" y="7"/>
                    <a:pt x="28" y="7"/>
                  </a:cubicBezTo>
                  <a:cubicBezTo>
                    <a:pt x="29" y="7"/>
                    <a:pt x="31" y="7"/>
                    <a:pt x="32" y="6"/>
                  </a:cubicBezTo>
                  <a:cubicBezTo>
                    <a:pt x="32" y="5"/>
                    <a:pt x="27" y="5"/>
                    <a:pt x="27" y="5"/>
                  </a:cubicBezTo>
                  <a:cubicBezTo>
                    <a:pt x="23" y="5"/>
                    <a:pt x="21" y="6"/>
                    <a:pt x="17" y="7"/>
                  </a:cubicBezTo>
                  <a:cubicBezTo>
                    <a:pt x="17" y="7"/>
                    <a:pt x="18" y="7"/>
                    <a:pt x="17"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4" name="Freeform 601"/>
            <p:cNvSpPr>
              <a:spLocks/>
            </p:cNvSpPr>
            <p:nvPr/>
          </p:nvSpPr>
          <p:spPr bwMode="auto">
            <a:xfrm>
              <a:off x="7197007" y="3980797"/>
              <a:ext cx="550956" cy="347225"/>
            </a:xfrm>
            <a:custGeom>
              <a:avLst/>
              <a:gdLst>
                <a:gd name="T0" fmla="*/ 55 w 59"/>
                <a:gd name="T1" fmla="*/ 21 h 37"/>
                <a:gd name="T2" fmla="*/ 46 w 59"/>
                <a:gd name="T3" fmla="*/ 20 h 37"/>
                <a:gd name="T4" fmla="*/ 46 w 59"/>
                <a:gd name="T5" fmla="*/ 18 h 37"/>
                <a:gd name="T6" fmla="*/ 44 w 59"/>
                <a:gd name="T7" fmla="*/ 15 h 37"/>
                <a:gd name="T8" fmla="*/ 44 w 59"/>
                <a:gd name="T9" fmla="*/ 11 h 37"/>
                <a:gd name="T10" fmla="*/ 43 w 59"/>
                <a:gd name="T11" fmla="*/ 15 h 37"/>
                <a:gd name="T12" fmla="*/ 35 w 59"/>
                <a:gd name="T13" fmla="*/ 10 h 37"/>
                <a:gd name="T14" fmla="*/ 24 w 59"/>
                <a:gd name="T15" fmla="*/ 2 h 37"/>
                <a:gd name="T16" fmla="*/ 12 w 59"/>
                <a:gd name="T17" fmla="*/ 1 h 37"/>
                <a:gd name="T18" fmla="*/ 12 w 59"/>
                <a:gd name="T19" fmla="*/ 3 h 37"/>
                <a:gd name="T20" fmla="*/ 6 w 59"/>
                <a:gd name="T21" fmla="*/ 5 h 37"/>
                <a:gd name="T22" fmla="*/ 11 w 59"/>
                <a:gd name="T23" fmla="*/ 9 h 37"/>
                <a:gd name="T24" fmla="*/ 6 w 59"/>
                <a:gd name="T25" fmla="*/ 9 h 37"/>
                <a:gd name="T26" fmla="*/ 5 w 59"/>
                <a:gd name="T27" fmla="*/ 11 h 37"/>
                <a:gd name="T28" fmla="*/ 6 w 59"/>
                <a:gd name="T29" fmla="*/ 14 h 37"/>
                <a:gd name="T30" fmla="*/ 10 w 59"/>
                <a:gd name="T31" fmla="*/ 14 h 37"/>
                <a:gd name="T32" fmla="*/ 0 w 59"/>
                <a:gd name="T33" fmla="*/ 15 h 37"/>
                <a:gd name="T34" fmla="*/ 7 w 59"/>
                <a:gd name="T35" fmla="*/ 20 h 37"/>
                <a:gd name="T36" fmla="*/ 8 w 59"/>
                <a:gd name="T37" fmla="*/ 23 h 37"/>
                <a:gd name="T38" fmla="*/ 14 w 59"/>
                <a:gd name="T39" fmla="*/ 23 h 37"/>
                <a:gd name="T40" fmla="*/ 26 w 59"/>
                <a:gd name="T41" fmla="*/ 23 h 37"/>
                <a:gd name="T42" fmla="*/ 28 w 59"/>
                <a:gd name="T43" fmla="*/ 24 h 37"/>
                <a:gd name="T44" fmla="*/ 16 w 59"/>
                <a:gd name="T45" fmla="*/ 25 h 37"/>
                <a:gd name="T46" fmla="*/ 16 w 59"/>
                <a:gd name="T47" fmla="*/ 30 h 37"/>
                <a:gd name="T48" fmla="*/ 19 w 59"/>
                <a:gd name="T49" fmla="*/ 33 h 37"/>
                <a:gd name="T50" fmla="*/ 32 w 59"/>
                <a:gd name="T51" fmla="*/ 35 h 37"/>
                <a:gd name="T52" fmla="*/ 34 w 59"/>
                <a:gd name="T53" fmla="*/ 36 h 37"/>
                <a:gd name="T54" fmla="*/ 40 w 59"/>
                <a:gd name="T55" fmla="*/ 35 h 37"/>
                <a:gd name="T56" fmla="*/ 41 w 59"/>
                <a:gd name="T57" fmla="*/ 35 h 37"/>
                <a:gd name="T58" fmla="*/ 41 w 59"/>
                <a:gd name="T59" fmla="*/ 29 h 37"/>
                <a:gd name="T60" fmla="*/ 46 w 59"/>
                <a:gd name="T61" fmla="*/ 30 h 37"/>
                <a:gd name="T62" fmla="*/ 51 w 59"/>
                <a:gd name="T63" fmla="*/ 28 h 37"/>
                <a:gd name="T64" fmla="*/ 54 w 59"/>
                <a:gd name="T65" fmla="*/ 26 h 37"/>
                <a:gd name="T66" fmla="*/ 58 w 59"/>
                <a:gd name="T67"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9" h="37">
                  <a:moveTo>
                    <a:pt x="58" y="24"/>
                  </a:moveTo>
                  <a:cubicBezTo>
                    <a:pt x="58" y="22"/>
                    <a:pt x="56" y="22"/>
                    <a:pt x="55" y="21"/>
                  </a:cubicBezTo>
                  <a:cubicBezTo>
                    <a:pt x="54" y="20"/>
                    <a:pt x="53" y="22"/>
                    <a:pt x="52" y="21"/>
                  </a:cubicBezTo>
                  <a:cubicBezTo>
                    <a:pt x="50" y="19"/>
                    <a:pt x="48" y="21"/>
                    <a:pt x="46" y="20"/>
                  </a:cubicBezTo>
                  <a:cubicBezTo>
                    <a:pt x="46" y="20"/>
                    <a:pt x="48" y="19"/>
                    <a:pt x="48" y="18"/>
                  </a:cubicBezTo>
                  <a:cubicBezTo>
                    <a:pt x="48" y="18"/>
                    <a:pt x="46" y="18"/>
                    <a:pt x="46" y="18"/>
                  </a:cubicBezTo>
                  <a:cubicBezTo>
                    <a:pt x="46" y="17"/>
                    <a:pt x="47" y="17"/>
                    <a:pt x="47" y="16"/>
                  </a:cubicBezTo>
                  <a:cubicBezTo>
                    <a:pt x="47" y="15"/>
                    <a:pt x="44" y="16"/>
                    <a:pt x="44" y="15"/>
                  </a:cubicBezTo>
                  <a:cubicBezTo>
                    <a:pt x="43" y="15"/>
                    <a:pt x="45" y="14"/>
                    <a:pt x="45" y="14"/>
                  </a:cubicBezTo>
                  <a:cubicBezTo>
                    <a:pt x="46" y="13"/>
                    <a:pt x="44" y="12"/>
                    <a:pt x="44" y="11"/>
                  </a:cubicBezTo>
                  <a:cubicBezTo>
                    <a:pt x="43" y="10"/>
                    <a:pt x="38" y="11"/>
                    <a:pt x="38" y="11"/>
                  </a:cubicBezTo>
                  <a:cubicBezTo>
                    <a:pt x="38" y="12"/>
                    <a:pt x="43" y="14"/>
                    <a:pt x="43" y="15"/>
                  </a:cubicBezTo>
                  <a:cubicBezTo>
                    <a:pt x="42" y="16"/>
                    <a:pt x="39" y="14"/>
                    <a:pt x="38" y="13"/>
                  </a:cubicBezTo>
                  <a:cubicBezTo>
                    <a:pt x="36" y="12"/>
                    <a:pt x="39" y="10"/>
                    <a:pt x="35" y="10"/>
                  </a:cubicBezTo>
                  <a:cubicBezTo>
                    <a:pt x="33" y="10"/>
                    <a:pt x="30" y="10"/>
                    <a:pt x="29" y="8"/>
                  </a:cubicBezTo>
                  <a:cubicBezTo>
                    <a:pt x="28" y="6"/>
                    <a:pt x="26" y="3"/>
                    <a:pt x="24" y="2"/>
                  </a:cubicBezTo>
                  <a:cubicBezTo>
                    <a:pt x="21" y="1"/>
                    <a:pt x="18" y="0"/>
                    <a:pt x="16" y="0"/>
                  </a:cubicBezTo>
                  <a:cubicBezTo>
                    <a:pt x="15" y="0"/>
                    <a:pt x="10" y="0"/>
                    <a:pt x="12" y="1"/>
                  </a:cubicBezTo>
                  <a:cubicBezTo>
                    <a:pt x="13" y="1"/>
                    <a:pt x="17" y="2"/>
                    <a:pt x="17" y="2"/>
                  </a:cubicBezTo>
                  <a:cubicBezTo>
                    <a:pt x="17" y="4"/>
                    <a:pt x="13" y="3"/>
                    <a:pt x="12" y="3"/>
                  </a:cubicBezTo>
                  <a:cubicBezTo>
                    <a:pt x="12" y="3"/>
                    <a:pt x="13" y="4"/>
                    <a:pt x="13" y="4"/>
                  </a:cubicBezTo>
                  <a:cubicBezTo>
                    <a:pt x="13" y="5"/>
                    <a:pt x="7" y="2"/>
                    <a:pt x="6" y="5"/>
                  </a:cubicBezTo>
                  <a:cubicBezTo>
                    <a:pt x="6" y="5"/>
                    <a:pt x="11" y="7"/>
                    <a:pt x="12" y="7"/>
                  </a:cubicBezTo>
                  <a:cubicBezTo>
                    <a:pt x="10" y="6"/>
                    <a:pt x="11" y="9"/>
                    <a:pt x="11" y="9"/>
                  </a:cubicBezTo>
                  <a:cubicBezTo>
                    <a:pt x="11" y="10"/>
                    <a:pt x="4" y="7"/>
                    <a:pt x="3" y="8"/>
                  </a:cubicBezTo>
                  <a:cubicBezTo>
                    <a:pt x="3" y="7"/>
                    <a:pt x="6" y="8"/>
                    <a:pt x="6" y="9"/>
                  </a:cubicBezTo>
                  <a:cubicBezTo>
                    <a:pt x="6" y="8"/>
                    <a:pt x="4" y="9"/>
                    <a:pt x="4" y="9"/>
                  </a:cubicBezTo>
                  <a:cubicBezTo>
                    <a:pt x="3" y="10"/>
                    <a:pt x="5" y="11"/>
                    <a:pt x="5" y="11"/>
                  </a:cubicBezTo>
                  <a:cubicBezTo>
                    <a:pt x="6" y="12"/>
                    <a:pt x="2" y="12"/>
                    <a:pt x="1" y="12"/>
                  </a:cubicBezTo>
                  <a:cubicBezTo>
                    <a:pt x="2" y="12"/>
                    <a:pt x="4" y="13"/>
                    <a:pt x="6" y="14"/>
                  </a:cubicBezTo>
                  <a:cubicBezTo>
                    <a:pt x="8" y="14"/>
                    <a:pt x="10" y="13"/>
                    <a:pt x="12" y="13"/>
                  </a:cubicBezTo>
                  <a:cubicBezTo>
                    <a:pt x="12" y="13"/>
                    <a:pt x="10" y="14"/>
                    <a:pt x="10" y="14"/>
                  </a:cubicBezTo>
                  <a:cubicBezTo>
                    <a:pt x="10" y="15"/>
                    <a:pt x="11" y="15"/>
                    <a:pt x="11" y="15"/>
                  </a:cubicBezTo>
                  <a:cubicBezTo>
                    <a:pt x="11" y="16"/>
                    <a:pt x="0" y="15"/>
                    <a:pt x="0" y="15"/>
                  </a:cubicBezTo>
                  <a:cubicBezTo>
                    <a:pt x="0" y="15"/>
                    <a:pt x="2" y="18"/>
                    <a:pt x="2" y="18"/>
                  </a:cubicBezTo>
                  <a:cubicBezTo>
                    <a:pt x="3" y="19"/>
                    <a:pt x="7" y="21"/>
                    <a:pt x="7" y="20"/>
                  </a:cubicBezTo>
                  <a:cubicBezTo>
                    <a:pt x="7" y="21"/>
                    <a:pt x="5" y="20"/>
                    <a:pt x="6" y="22"/>
                  </a:cubicBezTo>
                  <a:cubicBezTo>
                    <a:pt x="6" y="22"/>
                    <a:pt x="7" y="23"/>
                    <a:pt x="8" y="23"/>
                  </a:cubicBezTo>
                  <a:cubicBezTo>
                    <a:pt x="9" y="24"/>
                    <a:pt x="10" y="23"/>
                    <a:pt x="11" y="23"/>
                  </a:cubicBezTo>
                  <a:cubicBezTo>
                    <a:pt x="12" y="22"/>
                    <a:pt x="13" y="24"/>
                    <a:pt x="14" y="23"/>
                  </a:cubicBezTo>
                  <a:cubicBezTo>
                    <a:pt x="17" y="22"/>
                    <a:pt x="19" y="21"/>
                    <a:pt x="21" y="22"/>
                  </a:cubicBezTo>
                  <a:cubicBezTo>
                    <a:pt x="23" y="23"/>
                    <a:pt x="24" y="23"/>
                    <a:pt x="26" y="23"/>
                  </a:cubicBezTo>
                  <a:cubicBezTo>
                    <a:pt x="25" y="23"/>
                    <a:pt x="23" y="23"/>
                    <a:pt x="21" y="23"/>
                  </a:cubicBezTo>
                  <a:cubicBezTo>
                    <a:pt x="23" y="23"/>
                    <a:pt x="27" y="23"/>
                    <a:pt x="28" y="24"/>
                  </a:cubicBezTo>
                  <a:cubicBezTo>
                    <a:pt x="28" y="24"/>
                    <a:pt x="23" y="25"/>
                    <a:pt x="23" y="25"/>
                  </a:cubicBezTo>
                  <a:cubicBezTo>
                    <a:pt x="21" y="25"/>
                    <a:pt x="18" y="25"/>
                    <a:pt x="16" y="25"/>
                  </a:cubicBezTo>
                  <a:cubicBezTo>
                    <a:pt x="16" y="26"/>
                    <a:pt x="12" y="27"/>
                    <a:pt x="13" y="27"/>
                  </a:cubicBezTo>
                  <a:cubicBezTo>
                    <a:pt x="14" y="28"/>
                    <a:pt x="15" y="28"/>
                    <a:pt x="16" y="30"/>
                  </a:cubicBezTo>
                  <a:cubicBezTo>
                    <a:pt x="16" y="32"/>
                    <a:pt x="22" y="30"/>
                    <a:pt x="23" y="32"/>
                  </a:cubicBezTo>
                  <a:cubicBezTo>
                    <a:pt x="23" y="32"/>
                    <a:pt x="19" y="32"/>
                    <a:pt x="19" y="33"/>
                  </a:cubicBezTo>
                  <a:cubicBezTo>
                    <a:pt x="20" y="34"/>
                    <a:pt x="25" y="36"/>
                    <a:pt x="26" y="36"/>
                  </a:cubicBezTo>
                  <a:cubicBezTo>
                    <a:pt x="26" y="36"/>
                    <a:pt x="32" y="36"/>
                    <a:pt x="32" y="35"/>
                  </a:cubicBezTo>
                  <a:cubicBezTo>
                    <a:pt x="32" y="35"/>
                    <a:pt x="31" y="35"/>
                    <a:pt x="31" y="35"/>
                  </a:cubicBezTo>
                  <a:cubicBezTo>
                    <a:pt x="31" y="33"/>
                    <a:pt x="35" y="36"/>
                    <a:pt x="34" y="36"/>
                  </a:cubicBezTo>
                  <a:cubicBezTo>
                    <a:pt x="35" y="36"/>
                    <a:pt x="33" y="33"/>
                    <a:pt x="33" y="32"/>
                  </a:cubicBezTo>
                  <a:cubicBezTo>
                    <a:pt x="35" y="31"/>
                    <a:pt x="37" y="37"/>
                    <a:pt x="40" y="35"/>
                  </a:cubicBezTo>
                  <a:cubicBezTo>
                    <a:pt x="41" y="34"/>
                    <a:pt x="39" y="32"/>
                    <a:pt x="40" y="32"/>
                  </a:cubicBezTo>
                  <a:cubicBezTo>
                    <a:pt x="41" y="32"/>
                    <a:pt x="41" y="34"/>
                    <a:pt x="41" y="35"/>
                  </a:cubicBezTo>
                  <a:cubicBezTo>
                    <a:pt x="42" y="35"/>
                    <a:pt x="43" y="31"/>
                    <a:pt x="42" y="31"/>
                  </a:cubicBezTo>
                  <a:cubicBezTo>
                    <a:pt x="42" y="30"/>
                    <a:pt x="42" y="29"/>
                    <a:pt x="41" y="29"/>
                  </a:cubicBezTo>
                  <a:cubicBezTo>
                    <a:pt x="41" y="28"/>
                    <a:pt x="42" y="26"/>
                    <a:pt x="43" y="27"/>
                  </a:cubicBezTo>
                  <a:cubicBezTo>
                    <a:pt x="44" y="28"/>
                    <a:pt x="43" y="32"/>
                    <a:pt x="46" y="30"/>
                  </a:cubicBezTo>
                  <a:cubicBezTo>
                    <a:pt x="47" y="29"/>
                    <a:pt x="50" y="25"/>
                    <a:pt x="52" y="27"/>
                  </a:cubicBezTo>
                  <a:cubicBezTo>
                    <a:pt x="53" y="27"/>
                    <a:pt x="51" y="28"/>
                    <a:pt x="51" y="28"/>
                  </a:cubicBezTo>
                  <a:cubicBezTo>
                    <a:pt x="51" y="28"/>
                    <a:pt x="56" y="27"/>
                    <a:pt x="56" y="27"/>
                  </a:cubicBezTo>
                  <a:cubicBezTo>
                    <a:pt x="56" y="27"/>
                    <a:pt x="54" y="27"/>
                    <a:pt x="54" y="26"/>
                  </a:cubicBezTo>
                  <a:cubicBezTo>
                    <a:pt x="54" y="25"/>
                    <a:pt x="59" y="25"/>
                    <a:pt x="58" y="24"/>
                  </a:cubicBezTo>
                  <a:cubicBezTo>
                    <a:pt x="58" y="22"/>
                    <a:pt x="58" y="25"/>
                    <a:pt x="58" y="2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5" name="Freeform 602"/>
            <p:cNvSpPr>
              <a:spLocks/>
            </p:cNvSpPr>
            <p:nvPr/>
          </p:nvSpPr>
          <p:spPr bwMode="auto">
            <a:xfrm>
              <a:off x="7419934" y="3767367"/>
              <a:ext cx="1455416" cy="758159"/>
            </a:xfrm>
            <a:custGeom>
              <a:avLst/>
              <a:gdLst>
                <a:gd name="T0" fmla="*/ 15 w 156"/>
                <a:gd name="T1" fmla="*/ 77 h 81"/>
                <a:gd name="T2" fmla="*/ 27 w 156"/>
                <a:gd name="T3" fmla="*/ 76 h 81"/>
                <a:gd name="T4" fmla="*/ 37 w 156"/>
                <a:gd name="T5" fmla="*/ 78 h 81"/>
                <a:gd name="T6" fmla="*/ 48 w 156"/>
                <a:gd name="T7" fmla="*/ 77 h 81"/>
                <a:gd name="T8" fmla="*/ 65 w 156"/>
                <a:gd name="T9" fmla="*/ 76 h 81"/>
                <a:gd name="T10" fmla="*/ 59 w 156"/>
                <a:gd name="T11" fmla="*/ 70 h 81"/>
                <a:gd name="T12" fmla="*/ 50 w 156"/>
                <a:gd name="T13" fmla="*/ 65 h 81"/>
                <a:gd name="T14" fmla="*/ 73 w 156"/>
                <a:gd name="T15" fmla="*/ 61 h 81"/>
                <a:gd name="T16" fmla="*/ 76 w 156"/>
                <a:gd name="T17" fmla="*/ 55 h 81"/>
                <a:gd name="T18" fmla="*/ 71 w 156"/>
                <a:gd name="T19" fmla="*/ 50 h 81"/>
                <a:gd name="T20" fmla="*/ 72 w 156"/>
                <a:gd name="T21" fmla="*/ 48 h 81"/>
                <a:gd name="T22" fmla="*/ 78 w 156"/>
                <a:gd name="T23" fmla="*/ 45 h 81"/>
                <a:gd name="T24" fmla="*/ 90 w 156"/>
                <a:gd name="T25" fmla="*/ 44 h 81"/>
                <a:gd name="T26" fmla="*/ 105 w 156"/>
                <a:gd name="T27" fmla="*/ 37 h 81"/>
                <a:gd name="T28" fmla="*/ 105 w 156"/>
                <a:gd name="T29" fmla="*/ 32 h 81"/>
                <a:gd name="T30" fmla="*/ 136 w 156"/>
                <a:gd name="T31" fmla="*/ 21 h 81"/>
                <a:gd name="T32" fmla="*/ 115 w 156"/>
                <a:gd name="T33" fmla="*/ 23 h 81"/>
                <a:gd name="T34" fmla="*/ 134 w 156"/>
                <a:gd name="T35" fmla="*/ 18 h 81"/>
                <a:gd name="T36" fmla="*/ 146 w 156"/>
                <a:gd name="T37" fmla="*/ 10 h 81"/>
                <a:gd name="T38" fmla="*/ 133 w 156"/>
                <a:gd name="T39" fmla="*/ 5 h 81"/>
                <a:gd name="T40" fmla="*/ 121 w 156"/>
                <a:gd name="T41" fmla="*/ 5 h 81"/>
                <a:gd name="T42" fmla="*/ 100 w 156"/>
                <a:gd name="T43" fmla="*/ 2 h 81"/>
                <a:gd name="T44" fmla="*/ 91 w 156"/>
                <a:gd name="T45" fmla="*/ 5 h 81"/>
                <a:gd name="T46" fmla="*/ 80 w 156"/>
                <a:gd name="T47" fmla="*/ 8 h 81"/>
                <a:gd name="T48" fmla="*/ 58 w 156"/>
                <a:gd name="T49" fmla="*/ 4 h 81"/>
                <a:gd name="T50" fmla="*/ 52 w 156"/>
                <a:gd name="T51" fmla="*/ 5 h 81"/>
                <a:gd name="T52" fmla="*/ 46 w 156"/>
                <a:gd name="T53" fmla="*/ 10 h 81"/>
                <a:gd name="T54" fmla="*/ 45 w 156"/>
                <a:gd name="T55" fmla="*/ 12 h 81"/>
                <a:gd name="T56" fmla="*/ 31 w 156"/>
                <a:gd name="T57" fmla="*/ 10 h 81"/>
                <a:gd name="T58" fmla="*/ 34 w 156"/>
                <a:gd name="T59" fmla="*/ 16 h 81"/>
                <a:gd name="T60" fmla="*/ 23 w 156"/>
                <a:gd name="T61" fmla="*/ 16 h 81"/>
                <a:gd name="T62" fmla="*/ 5 w 156"/>
                <a:gd name="T63" fmla="*/ 17 h 81"/>
                <a:gd name="T64" fmla="*/ 11 w 156"/>
                <a:gd name="T65" fmla="*/ 21 h 81"/>
                <a:gd name="T66" fmla="*/ 13 w 156"/>
                <a:gd name="T67" fmla="*/ 26 h 81"/>
                <a:gd name="T68" fmla="*/ 23 w 156"/>
                <a:gd name="T69" fmla="*/ 27 h 81"/>
                <a:gd name="T70" fmla="*/ 20 w 156"/>
                <a:gd name="T71" fmla="*/ 31 h 81"/>
                <a:gd name="T72" fmla="*/ 26 w 156"/>
                <a:gd name="T73" fmla="*/ 30 h 81"/>
                <a:gd name="T74" fmla="*/ 42 w 156"/>
                <a:gd name="T75" fmla="*/ 30 h 81"/>
                <a:gd name="T76" fmla="*/ 52 w 156"/>
                <a:gd name="T77" fmla="*/ 31 h 81"/>
                <a:gd name="T78" fmla="*/ 73 w 156"/>
                <a:gd name="T79" fmla="*/ 21 h 81"/>
                <a:gd name="T80" fmla="*/ 60 w 156"/>
                <a:gd name="T81" fmla="*/ 31 h 81"/>
                <a:gd name="T82" fmla="*/ 44 w 156"/>
                <a:gd name="T83" fmla="*/ 35 h 81"/>
                <a:gd name="T84" fmla="*/ 58 w 156"/>
                <a:gd name="T85" fmla="*/ 42 h 81"/>
                <a:gd name="T86" fmla="*/ 32 w 156"/>
                <a:gd name="T87" fmla="*/ 39 h 81"/>
                <a:gd name="T88" fmla="*/ 42 w 156"/>
                <a:gd name="T89" fmla="*/ 50 h 81"/>
                <a:gd name="T90" fmla="*/ 44 w 156"/>
                <a:gd name="T91" fmla="*/ 52 h 81"/>
                <a:gd name="T92" fmla="*/ 30 w 156"/>
                <a:gd name="T93" fmla="*/ 52 h 81"/>
                <a:gd name="T94" fmla="*/ 27 w 156"/>
                <a:gd name="T95" fmla="*/ 59 h 81"/>
                <a:gd name="T96" fmla="*/ 36 w 156"/>
                <a:gd name="T97" fmla="*/ 57 h 81"/>
                <a:gd name="T98" fmla="*/ 34 w 156"/>
                <a:gd name="T99" fmla="*/ 60 h 81"/>
                <a:gd name="T100" fmla="*/ 37 w 156"/>
                <a:gd name="T101" fmla="*/ 65 h 81"/>
                <a:gd name="T102" fmla="*/ 38 w 156"/>
                <a:gd name="T103" fmla="*/ 68 h 81"/>
                <a:gd name="T104" fmla="*/ 19 w 156"/>
                <a:gd name="T105"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 h="81">
                  <a:moveTo>
                    <a:pt x="26" y="70"/>
                  </a:moveTo>
                  <a:cubicBezTo>
                    <a:pt x="22" y="70"/>
                    <a:pt x="17" y="70"/>
                    <a:pt x="13" y="71"/>
                  </a:cubicBezTo>
                  <a:cubicBezTo>
                    <a:pt x="11" y="72"/>
                    <a:pt x="11" y="75"/>
                    <a:pt x="12" y="76"/>
                  </a:cubicBezTo>
                  <a:cubicBezTo>
                    <a:pt x="13" y="77"/>
                    <a:pt x="15" y="78"/>
                    <a:pt x="15" y="77"/>
                  </a:cubicBezTo>
                  <a:cubicBezTo>
                    <a:pt x="17" y="77"/>
                    <a:pt x="16" y="76"/>
                    <a:pt x="17" y="75"/>
                  </a:cubicBezTo>
                  <a:cubicBezTo>
                    <a:pt x="17" y="75"/>
                    <a:pt x="17" y="78"/>
                    <a:pt x="17" y="78"/>
                  </a:cubicBezTo>
                  <a:cubicBezTo>
                    <a:pt x="19" y="78"/>
                    <a:pt x="22" y="78"/>
                    <a:pt x="24" y="78"/>
                  </a:cubicBezTo>
                  <a:cubicBezTo>
                    <a:pt x="26" y="78"/>
                    <a:pt x="26" y="76"/>
                    <a:pt x="27" y="76"/>
                  </a:cubicBezTo>
                  <a:cubicBezTo>
                    <a:pt x="29" y="76"/>
                    <a:pt x="27" y="78"/>
                    <a:pt x="27" y="78"/>
                  </a:cubicBezTo>
                  <a:cubicBezTo>
                    <a:pt x="27" y="78"/>
                    <a:pt x="37" y="79"/>
                    <a:pt x="37" y="78"/>
                  </a:cubicBezTo>
                  <a:cubicBezTo>
                    <a:pt x="37" y="78"/>
                    <a:pt x="35" y="77"/>
                    <a:pt x="34" y="76"/>
                  </a:cubicBezTo>
                  <a:cubicBezTo>
                    <a:pt x="34" y="76"/>
                    <a:pt x="38" y="77"/>
                    <a:pt x="37" y="78"/>
                  </a:cubicBezTo>
                  <a:cubicBezTo>
                    <a:pt x="38" y="77"/>
                    <a:pt x="37" y="76"/>
                    <a:pt x="38" y="76"/>
                  </a:cubicBezTo>
                  <a:cubicBezTo>
                    <a:pt x="38" y="76"/>
                    <a:pt x="40" y="77"/>
                    <a:pt x="41" y="77"/>
                  </a:cubicBezTo>
                  <a:cubicBezTo>
                    <a:pt x="43" y="79"/>
                    <a:pt x="41" y="76"/>
                    <a:pt x="42" y="75"/>
                  </a:cubicBezTo>
                  <a:cubicBezTo>
                    <a:pt x="42" y="75"/>
                    <a:pt x="48" y="78"/>
                    <a:pt x="48" y="77"/>
                  </a:cubicBezTo>
                  <a:cubicBezTo>
                    <a:pt x="48" y="76"/>
                    <a:pt x="46" y="76"/>
                    <a:pt x="46" y="75"/>
                  </a:cubicBezTo>
                  <a:cubicBezTo>
                    <a:pt x="46" y="75"/>
                    <a:pt x="53" y="76"/>
                    <a:pt x="53" y="76"/>
                  </a:cubicBezTo>
                  <a:cubicBezTo>
                    <a:pt x="57" y="76"/>
                    <a:pt x="52" y="79"/>
                    <a:pt x="52" y="80"/>
                  </a:cubicBezTo>
                  <a:cubicBezTo>
                    <a:pt x="52" y="81"/>
                    <a:pt x="64" y="76"/>
                    <a:pt x="65" y="76"/>
                  </a:cubicBezTo>
                  <a:cubicBezTo>
                    <a:pt x="67" y="76"/>
                    <a:pt x="72" y="73"/>
                    <a:pt x="68" y="72"/>
                  </a:cubicBezTo>
                  <a:cubicBezTo>
                    <a:pt x="66" y="71"/>
                    <a:pt x="63" y="73"/>
                    <a:pt x="61" y="72"/>
                  </a:cubicBezTo>
                  <a:cubicBezTo>
                    <a:pt x="61" y="72"/>
                    <a:pt x="63" y="70"/>
                    <a:pt x="63" y="70"/>
                  </a:cubicBezTo>
                  <a:cubicBezTo>
                    <a:pt x="63" y="69"/>
                    <a:pt x="60" y="70"/>
                    <a:pt x="59" y="70"/>
                  </a:cubicBezTo>
                  <a:cubicBezTo>
                    <a:pt x="57" y="70"/>
                    <a:pt x="56" y="68"/>
                    <a:pt x="54" y="68"/>
                  </a:cubicBezTo>
                  <a:cubicBezTo>
                    <a:pt x="53" y="69"/>
                    <a:pt x="50" y="70"/>
                    <a:pt x="48" y="69"/>
                  </a:cubicBezTo>
                  <a:cubicBezTo>
                    <a:pt x="49" y="69"/>
                    <a:pt x="50" y="69"/>
                    <a:pt x="51" y="69"/>
                  </a:cubicBezTo>
                  <a:cubicBezTo>
                    <a:pt x="52" y="68"/>
                    <a:pt x="50" y="66"/>
                    <a:pt x="50" y="65"/>
                  </a:cubicBezTo>
                  <a:cubicBezTo>
                    <a:pt x="50" y="67"/>
                    <a:pt x="59" y="68"/>
                    <a:pt x="60" y="68"/>
                  </a:cubicBezTo>
                  <a:cubicBezTo>
                    <a:pt x="61" y="68"/>
                    <a:pt x="63" y="68"/>
                    <a:pt x="65" y="68"/>
                  </a:cubicBezTo>
                  <a:cubicBezTo>
                    <a:pt x="67" y="68"/>
                    <a:pt x="69" y="65"/>
                    <a:pt x="68" y="64"/>
                  </a:cubicBezTo>
                  <a:cubicBezTo>
                    <a:pt x="65" y="61"/>
                    <a:pt x="71" y="61"/>
                    <a:pt x="73" y="61"/>
                  </a:cubicBezTo>
                  <a:cubicBezTo>
                    <a:pt x="74" y="61"/>
                    <a:pt x="79" y="61"/>
                    <a:pt x="80" y="60"/>
                  </a:cubicBezTo>
                  <a:cubicBezTo>
                    <a:pt x="80" y="60"/>
                    <a:pt x="75" y="58"/>
                    <a:pt x="75" y="58"/>
                  </a:cubicBezTo>
                  <a:cubicBezTo>
                    <a:pt x="77" y="57"/>
                    <a:pt x="81" y="59"/>
                    <a:pt x="82" y="57"/>
                  </a:cubicBezTo>
                  <a:cubicBezTo>
                    <a:pt x="83" y="56"/>
                    <a:pt x="77" y="55"/>
                    <a:pt x="76" y="55"/>
                  </a:cubicBezTo>
                  <a:cubicBezTo>
                    <a:pt x="77" y="55"/>
                    <a:pt x="84" y="54"/>
                    <a:pt x="85" y="53"/>
                  </a:cubicBezTo>
                  <a:cubicBezTo>
                    <a:pt x="87" y="52"/>
                    <a:pt x="77" y="50"/>
                    <a:pt x="77" y="51"/>
                  </a:cubicBezTo>
                  <a:cubicBezTo>
                    <a:pt x="77" y="50"/>
                    <a:pt x="79" y="50"/>
                    <a:pt x="79" y="50"/>
                  </a:cubicBezTo>
                  <a:cubicBezTo>
                    <a:pt x="79" y="49"/>
                    <a:pt x="72" y="50"/>
                    <a:pt x="71" y="50"/>
                  </a:cubicBezTo>
                  <a:cubicBezTo>
                    <a:pt x="69" y="50"/>
                    <a:pt x="68" y="51"/>
                    <a:pt x="66" y="52"/>
                  </a:cubicBezTo>
                  <a:cubicBezTo>
                    <a:pt x="67" y="52"/>
                    <a:pt x="70" y="49"/>
                    <a:pt x="68" y="49"/>
                  </a:cubicBezTo>
                  <a:cubicBezTo>
                    <a:pt x="68" y="49"/>
                    <a:pt x="64" y="49"/>
                    <a:pt x="64" y="48"/>
                  </a:cubicBezTo>
                  <a:cubicBezTo>
                    <a:pt x="64" y="48"/>
                    <a:pt x="71" y="48"/>
                    <a:pt x="72" y="48"/>
                  </a:cubicBezTo>
                  <a:cubicBezTo>
                    <a:pt x="71" y="48"/>
                    <a:pt x="68" y="47"/>
                    <a:pt x="68" y="47"/>
                  </a:cubicBezTo>
                  <a:cubicBezTo>
                    <a:pt x="69" y="46"/>
                    <a:pt x="72" y="48"/>
                    <a:pt x="74" y="47"/>
                  </a:cubicBezTo>
                  <a:cubicBezTo>
                    <a:pt x="73" y="47"/>
                    <a:pt x="69" y="46"/>
                    <a:pt x="69" y="46"/>
                  </a:cubicBezTo>
                  <a:cubicBezTo>
                    <a:pt x="69" y="45"/>
                    <a:pt x="77" y="46"/>
                    <a:pt x="78" y="45"/>
                  </a:cubicBezTo>
                  <a:cubicBezTo>
                    <a:pt x="78" y="45"/>
                    <a:pt x="75" y="44"/>
                    <a:pt x="75" y="44"/>
                  </a:cubicBezTo>
                  <a:cubicBezTo>
                    <a:pt x="74" y="44"/>
                    <a:pt x="77" y="44"/>
                    <a:pt x="77" y="44"/>
                  </a:cubicBezTo>
                  <a:cubicBezTo>
                    <a:pt x="79" y="45"/>
                    <a:pt x="80" y="46"/>
                    <a:pt x="82" y="46"/>
                  </a:cubicBezTo>
                  <a:cubicBezTo>
                    <a:pt x="84" y="46"/>
                    <a:pt x="87" y="45"/>
                    <a:pt x="90" y="44"/>
                  </a:cubicBezTo>
                  <a:cubicBezTo>
                    <a:pt x="98" y="43"/>
                    <a:pt x="85" y="42"/>
                    <a:pt x="84" y="40"/>
                  </a:cubicBezTo>
                  <a:cubicBezTo>
                    <a:pt x="84" y="39"/>
                    <a:pt x="93" y="40"/>
                    <a:pt x="94" y="41"/>
                  </a:cubicBezTo>
                  <a:cubicBezTo>
                    <a:pt x="96" y="42"/>
                    <a:pt x="97" y="42"/>
                    <a:pt x="100" y="41"/>
                  </a:cubicBezTo>
                  <a:cubicBezTo>
                    <a:pt x="101" y="41"/>
                    <a:pt x="106" y="39"/>
                    <a:pt x="105" y="37"/>
                  </a:cubicBezTo>
                  <a:cubicBezTo>
                    <a:pt x="105" y="36"/>
                    <a:pt x="94" y="41"/>
                    <a:pt x="97" y="36"/>
                  </a:cubicBezTo>
                  <a:cubicBezTo>
                    <a:pt x="96" y="37"/>
                    <a:pt x="101" y="37"/>
                    <a:pt x="101" y="37"/>
                  </a:cubicBezTo>
                  <a:cubicBezTo>
                    <a:pt x="104" y="37"/>
                    <a:pt x="106" y="36"/>
                    <a:pt x="108" y="36"/>
                  </a:cubicBezTo>
                  <a:cubicBezTo>
                    <a:pt x="108" y="35"/>
                    <a:pt x="105" y="32"/>
                    <a:pt x="105" y="32"/>
                  </a:cubicBezTo>
                  <a:cubicBezTo>
                    <a:pt x="106" y="32"/>
                    <a:pt x="107" y="33"/>
                    <a:pt x="107" y="34"/>
                  </a:cubicBezTo>
                  <a:cubicBezTo>
                    <a:pt x="108" y="35"/>
                    <a:pt x="110" y="34"/>
                    <a:pt x="111" y="34"/>
                  </a:cubicBezTo>
                  <a:cubicBezTo>
                    <a:pt x="114" y="32"/>
                    <a:pt x="116" y="30"/>
                    <a:pt x="119" y="29"/>
                  </a:cubicBezTo>
                  <a:cubicBezTo>
                    <a:pt x="121" y="28"/>
                    <a:pt x="136" y="22"/>
                    <a:pt x="136" y="21"/>
                  </a:cubicBezTo>
                  <a:cubicBezTo>
                    <a:pt x="136" y="20"/>
                    <a:pt x="123" y="23"/>
                    <a:pt x="122" y="23"/>
                  </a:cubicBezTo>
                  <a:cubicBezTo>
                    <a:pt x="119" y="24"/>
                    <a:pt x="116" y="24"/>
                    <a:pt x="112" y="25"/>
                  </a:cubicBezTo>
                  <a:cubicBezTo>
                    <a:pt x="112" y="25"/>
                    <a:pt x="108" y="25"/>
                    <a:pt x="108" y="25"/>
                  </a:cubicBezTo>
                  <a:cubicBezTo>
                    <a:pt x="108" y="24"/>
                    <a:pt x="114" y="24"/>
                    <a:pt x="115" y="23"/>
                  </a:cubicBezTo>
                  <a:cubicBezTo>
                    <a:pt x="116" y="23"/>
                    <a:pt x="123" y="22"/>
                    <a:pt x="123" y="21"/>
                  </a:cubicBezTo>
                  <a:cubicBezTo>
                    <a:pt x="123" y="22"/>
                    <a:pt x="113" y="20"/>
                    <a:pt x="114" y="19"/>
                  </a:cubicBezTo>
                  <a:cubicBezTo>
                    <a:pt x="114" y="19"/>
                    <a:pt x="126" y="20"/>
                    <a:pt x="127" y="19"/>
                  </a:cubicBezTo>
                  <a:cubicBezTo>
                    <a:pt x="129" y="19"/>
                    <a:pt x="132" y="18"/>
                    <a:pt x="134" y="18"/>
                  </a:cubicBezTo>
                  <a:cubicBezTo>
                    <a:pt x="135" y="18"/>
                    <a:pt x="137" y="18"/>
                    <a:pt x="138" y="18"/>
                  </a:cubicBezTo>
                  <a:cubicBezTo>
                    <a:pt x="142" y="17"/>
                    <a:pt x="146" y="16"/>
                    <a:pt x="149" y="15"/>
                  </a:cubicBezTo>
                  <a:cubicBezTo>
                    <a:pt x="149" y="15"/>
                    <a:pt x="156" y="11"/>
                    <a:pt x="153" y="10"/>
                  </a:cubicBezTo>
                  <a:cubicBezTo>
                    <a:pt x="151" y="10"/>
                    <a:pt x="148" y="10"/>
                    <a:pt x="146" y="10"/>
                  </a:cubicBezTo>
                  <a:cubicBezTo>
                    <a:pt x="145" y="9"/>
                    <a:pt x="143" y="10"/>
                    <a:pt x="143" y="9"/>
                  </a:cubicBezTo>
                  <a:cubicBezTo>
                    <a:pt x="143" y="7"/>
                    <a:pt x="141" y="7"/>
                    <a:pt x="141" y="5"/>
                  </a:cubicBezTo>
                  <a:cubicBezTo>
                    <a:pt x="141" y="5"/>
                    <a:pt x="137" y="6"/>
                    <a:pt x="136" y="6"/>
                  </a:cubicBezTo>
                  <a:cubicBezTo>
                    <a:pt x="135" y="5"/>
                    <a:pt x="134" y="3"/>
                    <a:pt x="133" y="5"/>
                  </a:cubicBezTo>
                  <a:cubicBezTo>
                    <a:pt x="133" y="5"/>
                    <a:pt x="127" y="6"/>
                    <a:pt x="126" y="6"/>
                  </a:cubicBezTo>
                  <a:cubicBezTo>
                    <a:pt x="124" y="7"/>
                    <a:pt x="122" y="7"/>
                    <a:pt x="120" y="7"/>
                  </a:cubicBezTo>
                  <a:cubicBezTo>
                    <a:pt x="120" y="7"/>
                    <a:pt x="116" y="7"/>
                    <a:pt x="116" y="7"/>
                  </a:cubicBezTo>
                  <a:cubicBezTo>
                    <a:pt x="116" y="6"/>
                    <a:pt x="120" y="6"/>
                    <a:pt x="121" y="5"/>
                  </a:cubicBezTo>
                  <a:cubicBezTo>
                    <a:pt x="123" y="5"/>
                    <a:pt x="125" y="4"/>
                    <a:pt x="126" y="3"/>
                  </a:cubicBezTo>
                  <a:cubicBezTo>
                    <a:pt x="124" y="6"/>
                    <a:pt x="103" y="0"/>
                    <a:pt x="102" y="2"/>
                  </a:cubicBezTo>
                  <a:cubicBezTo>
                    <a:pt x="102" y="3"/>
                    <a:pt x="104" y="3"/>
                    <a:pt x="105" y="4"/>
                  </a:cubicBezTo>
                  <a:cubicBezTo>
                    <a:pt x="105" y="5"/>
                    <a:pt x="100" y="2"/>
                    <a:pt x="100" y="2"/>
                  </a:cubicBezTo>
                  <a:cubicBezTo>
                    <a:pt x="98" y="1"/>
                    <a:pt x="95" y="2"/>
                    <a:pt x="94" y="2"/>
                  </a:cubicBezTo>
                  <a:cubicBezTo>
                    <a:pt x="93" y="2"/>
                    <a:pt x="90" y="2"/>
                    <a:pt x="91" y="3"/>
                  </a:cubicBezTo>
                  <a:cubicBezTo>
                    <a:pt x="92" y="4"/>
                    <a:pt x="94" y="7"/>
                    <a:pt x="95" y="6"/>
                  </a:cubicBezTo>
                  <a:cubicBezTo>
                    <a:pt x="95" y="7"/>
                    <a:pt x="91" y="6"/>
                    <a:pt x="91" y="5"/>
                  </a:cubicBezTo>
                  <a:cubicBezTo>
                    <a:pt x="88" y="5"/>
                    <a:pt x="87" y="2"/>
                    <a:pt x="85" y="2"/>
                  </a:cubicBezTo>
                  <a:cubicBezTo>
                    <a:pt x="81" y="2"/>
                    <a:pt x="78" y="2"/>
                    <a:pt x="75" y="2"/>
                  </a:cubicBezTo>
                  <a:cubicBezTo>
                    <a:pt x="70" y="3"/>
                    <a:pt x="73" y="4"/>
                    <a:pt x="76" y="5"/>
                  </a:cubicBezTo>
                  <a:cubicBezTo>
                    <a:pt x="77" y="6"/>
                    <a:pt x="79" y="7"/>
                    <a:pt x="80" y="8"/>
                  </a:cubicBezTo>
                  <a:cubicBezTo>
                    <a:pt x="80" y="8"/>
                    <a:pt x="77" y="10"/>
                    <a:pt x="77" y="10"/>
                  </a:cubicBezTo>
                  <a:cubicBezTo>
                    <a:pt x="76" y="10"/>
                    <a:pt x="78" y="9"/>
                    <a:pt x="78" y="9"/>
                  </a:cubicBezTo>
                  <a:cubicBezTo>
                    <a:pt x="78" y="8"/>
                    <a:pt x="71" y="4"/>
                    <a:pt x="70" y="4"/>
                  </a:cubicBezTo>
                  <a:cubicBezTo>
                    <a:pt x="66" y="4"/>
                    <a:pt x="62" y="3"/>
                    <a:pt x="58" y="4"/>
                  </a:cubicBezTo>
                  <a:cubicBezTo>
                    <a:pt x="58" y="4"/>
                    <a:pt x="60" y="6"/>
                    <a:pt x="61" y="6"/>
                  </a:cubicBezTo>
                  <a:cubicBezTo>
                    <a:pt x="62" y="6"/>
                    <a:pt x="64" y="7"/>
                    <a:pt x="66" y="6"/>
                  </a:cubicBezTo>
                  <a:cubicBezTo>
                    <a:pt x="64" y="7"/>
                    <a:pt x="61" y="8"/>
                    <a:pt x="59" y="7"/>
                  </a:cubicBezTo>
                  <a:cubicBezTo>
                    <a:pt x="58" y="7"/>
                    <a:pt x="51" y="4"/>
                    <a:pt x="52" y="5"/>
                  </a:cubicBezTo>
                  <a:cubicBezTo>
                    <a:pt x="52" y="4"/>
                    <a:pt x="57" y="10"/>
                    <a:pt x="53" y="9"/>
                  </a:cubicBezTo>
                  <a:cubicBezTo>
                    <a:pt x="52" y="8"/>
                    <a:pt x="49" y="7"/>
                    <a:pt x="47" y="8"/>
                  </a:cubicBezTo>
                  <a:cubicBezTo>
                    <a:pt x="48" y="8"/>
                    <a:pt x="51" y="9"/>
                    <a:pt x="51" y="9"/>
                  </a:cubicBezTo>
                  <a:cubicBezTo>
                    <a:pt x="50" y="10"/>
                    <a:pt x="46" y="8"/>
                    <a:pt x="46" y="10"/>
                  </a:cubicBezTo>
                  <a:cubicBezTo>
                    <a:pt x="46" y="11"/>
                    <a:pt x="50" y="12"/>
                    <a:pt x="51" y="13"/>
                  </a:cubicBezTo>
                  <a:cubicBezTo>
                    <a:pt x="54" y="13"/>
                    <a:pt x="61" y="14"/>
                    <a:pt x="61" y="17"/>
                  </a:cubicBezTo>
                  <a:cubicBezTo>
                    <a:pt x="61" y="16"/>
                    <a:pt x="54" y="15"/>
                    <a:pt x="52" y="14"/>
                  </a:cubicBezTo>
                  <a:cubicBezTo>
                    <a:pt x="50" y="14"/>
                    <a:pt x="47" y="11"/>
                    <a:pt x="45" y="12"/>
                  </a:cubicBezTo>
                  <a:cubicBezTo>
                    <a:pt x="45" y="12"/>
                    <a:pt x="48" y="14"/>
                    <a:pt x="48" y="14"/>
                  </a:cubicBezTo>
                  <a:cubicBezTo>
                    <a:pt x="48" y="14"/>
                    <a:pt x="45" y="15"/>
                    <a:pt x="45" y="14"/>
                  </a:cubicBezTo>
                  <a:cubicBezTo>
                    <a:pt x="43" y="13"/>
                    <a:pt x="42" y="12"/>
                    <a:pt x="40" y="11"/>
                  </a:cubicBezTo>
                  <a:cubicBezTo>
                    <a:pt x="39" y="10"/>
                    <a:pt x="31" y="10"/>
                    <a:pt x="31" y="10"/>
                  </a:cubicBezTo>
                  <a:cubicBezTo>
                    <a:pt x="31" y="11"/>
                    <a:pt x="34" y="11"/>
                    <a:pt x="31" y="12"/>
                  </a:cubicBezTo>
                  <a:cubicBezTo>
                    <a:pt x="30" y="12"/>
                    <a:pt x="25" y="14"/>
                    <a:pt x="25" y="14"/>
                  </a:cubicBezTo>
                  <a:cubicBezTo>
                    <a:pt x="26" y="14"/>
                    <a:pt x="29" y="13"/>
                    <a:pt x="29" y="13"/>
                  </a:cubicBezTo>
                  <a:cubicBezTo>
                    <a:pt x="30" y="14"/>
                    <a:pt x="34" y="16"/>
                    <a:pt x="34" y="16"/>
                  </a:cubicBezTo>
                  <a:cubicBezTo>
                    <a:pt x="34" y="16"/>
                    <a:pt x="31" y="15"/>
                    <a:pt x="31" y="16"/>
                  </a:cubicBezTo>
                  <a:cubicBezTo>
                    <a:pt x="31" y="16"/>
                    <a:pt x="32" y="19"/>
                    <a:pt x="30" y="17"/>
                  </a:cubicBezTo>
                  <a:cubicBezTo>
                    <a:pt x="29" y="16"/>
                    <a:pt x="28" y="14"/>
                    <a:pt x="26" y="15"/>
                  </a:cubicBezTo>
                  <a:cubicBezTo>
                    <a:pt x="25" y="15"/>
                    <a:pt x="24" y="17"/>
                    <a:pt x="23" y="16"/>
                  </a:cubicBezTo>
                  <a:cubicBezTo>
                    <a:pt x="22" y="15"/>
                    <a:pt x="21" y="14"/>
                    <a:pt x="19" y="14"/>
                  </a:cubicBezTo>
                  <a:cubicBezTo>
                    <a:pt x="18" y="14"/>
                    <a:pt x="15" y="15"/>
                    <a:pt x="14" y="16"/>
                  </a:cubicBezTo>
                  <a:cubicBezTo>
                    <a:pt x="12" y="17"/>
                    <a:pt x="13" y="18"/>
                    <a:pt x="10" y="17"/>
                  </a:cubicBezTo>
                  <a:cubicBezTo>
                    <a:pt x="8" y="16"/>
                    <a:pt x="7" y="17"/>
                    <a:pt x="5" y="17"/>
                  </a:cubicBezTo>
                  <a:cubicBezTo>
                    <a:pt x="4" y="18"/>
                    <a:pt x="0" y="18"/>
                    <a:pt x="0" y="19"/>
                  </a:cubicBezTo>
                  <a:cubicBezTo>
                    <a:pt x="0" y="21"/>
                    <a:pt x="9" y="19"/>
                    <a:pt x="9" y="20"/>
                  </a:cubicBezTo>
                  <a:cubicBezTo>
                    <a:pt x="9" y="21"/>
                    <a:pt x="6" y="21"/>
                    <a:pt x="5" y="22"/>
                  </a:cubicBezTo>
                  <a:cubicBezTo>
                    <a:pt x="5" y="21"/>
                    <a:pt x="10" y="21"/>
                    <a:pt x="11" y="21"/>
                  </a:cubicBezTo>
                  <a:cubicBezTo>
                    <a:pt x="12" y="21"/>
                    <a:pt x="17" y="21"/>
                    <a:pt x="17" y="21"/>
                  </a:cubicBezTo>
                  <a:cubicBezTo>
                    <a:pt x="17" y="21"/>
                    <a:pt x="15" y="22"/>
                    <a:pt x="14" y="22"/>
                  </a:cubicBezTo>
                  <a:cubicBezTo>
                    <a:pt x="12" y="22"/>
                    <a:pt x="11" y="22"/>
                    <a:pt x="9" y="24"/>
                  </a:cubicBezTo>
                  <a:cubicBezTo>
                    <a:pt x="5" y="26"/>
                    <a:pt x="12" y="26"/>
                    <a:pt x="13" y="26"/>
                  </a:cubicBezTo>
                  <a:cubicBezTo>
                    <a:pt x="17" y="27"/>
                    <a:pt x="20" y="27"/>
                    <a:pt x="24" y="26"/>
                  </a:cubicBezTo>
                  <a:cubicBezTo>
                    <a:pt x="26" y="25"/>
                    <a:pt x="31" y="22"/>
                    <a:pt x="34" y="24"/>
                  </a:cubicBezTo>
                  <a:cubicBezTo>
                    <a:pt x="34" y="24"/>
                    <a:pt x="29" y="26"/>
                    <a:pt x="29" y="26"/>
                  </a:cubicBezTo>
                  <a:cubicBezTo>
                    <a:pt x="27" y="26"/>
                    <a:pt x="25" y="26"/>
                    <a:pt x="23" y="27"/>
                  </a:cubicBezTo>
                  <a:cubicBezTo>
                    <a:pt x="22" y="27"/>
                    <a:pt x="20" y="27"/>
                    <a:pt x="18" y="27"/>
                  </a:cubicBezTo>
                  <a:cubicBezTo>
                    <a:pt x="16" y="28"/>
                    <a:pt x="14" y="27"/>
                    <a:pt x="12" y="28"/>
                  </a:cubicBezTo>
                  <a:cubicBezTo>
                    <a:pt x="13" y="28"/>
                    <a:pt x="16" y="29"/>
                    <a:pt x="16" y="29"/>
                  </a:cubicBezTo>
                  <a:cubicBezTo>
                    <a:pt x="17" y="30"/>
                    <a:pt x="18" y="31"/>
                    <a:pt x="20" y="31"/>
                  </a:cubicBezTo>
                  <a:cubicBezTo>
                    <a:pt x="24" y="31"/>
                    <a:pt x="26" y="28"/>
                    <a:pt x="30" y="27"/>
                  </a:cubicBezTo>
                  <a:cubicBezTo>
                    <a:pt x="31" y="27"/>
                    <a:pt x="44" y="26"/>
                    <a:pt x="44" y="25"/>
                  </a:cubicBezTo>
                  <a:cubicBezTo>
                    <a:pt x="44" y="26"/>
                    <a:pt x="38" y="26"/>
                    <a:pt x="37" y="26"/>
                  </a:cubicBezTo>
                  <a:cubicBezTo>
                    <a:pt x="34" y="27"/>
                    <a:pt x="29" y="28"/>
                    <a:pt x="26" y="30"/>
                  </a:cubicBezTo>
                  <a:cubicBezTo>
                    <a:pt x="23" y="33"/>
                    <a:pt x="32" y="32"/>
                    <a:pt x="33" y="32"/>
                  </a:cubicBezTo>
                  <a:cubicBezTo>
                    <a:pt x="35" y="32"/>
                    <a:pt x="37" y="33"/>
                    <a:pt x="39" y="31"/>
                  </a:cubicBezTo>
                  <a:cubicBezTo>
                    <a:pt x="40" y="31"/>
                    <a:pt x="40" y="30"/>
                    <a:pt x="40" y="29"/>
                  </a:cubicBezTo>
                  <a:cubicBezTo>
                    <a:pt x="41" y="29"/>
                    <a:pt x="42" y="29"/>
                    <a:pt x="42" y="30"/>
                  </a:cubicBezTo>
                  <a:cubicBezTo>
                    <a:pt x="42" y="30"/>
                    <a:pt x="42" y="30"/>
                    <a:pt x="41" y="30"/>
                  </a:cubicBezTo>
                  <a:cubicBezTo>
                    <a:pt x="43" y="30"/>
                    <a:pt x="48" y="28"/>
                    <a:pt x="50" y="29"/>
                  </a:cubicBezTo>
                  <a:cubicBezTo>
                    <a:pt x="49" y="28"/>
                    <a:pt x="44" y="32"/>
                    <a:pt x="43" y="32"/>
                  </a:cubicBezTo>
                  <a:cubicBezTo>
                    <a:pt x="44" y="33"/>
                    <a:pt x="50" y="31"/>
                    <a:pt x="52" y="31"/>
                  </a:cubicBezTo>
                  <a:cubicBezTo>
                    <a:pt x="55" y="31"/>
                    <a:pt x="58" y="30"/>
                    <a:pt x="61" y="28"/>
                  </a:cubicBezTo>
                  <a:cubicBezTo>
                    <a:pt x="62" y="27"/>
                    <a:pt x="62" y="25"/>
                    <a:pt x="62" y="25"/>
                  </a:cubicBezTo>
                  <a:cubicBezTo>
                    <a:pt x="64" y="25"/>
                    <a:pt x="64" y="25"/>
                    <a:pt x="65" y="24"/>
                  </a:cubicBezTo>
                  <a:cubicBezTo>
                    <a:pt x="66" y="24"/>
                    <a:pt x="73" y="20"/>
                    <a:pt x="73" y="21"/>
                  </a:cubicBezTo>
                  <a:cubicBezTo>
                    <a:pt x="73" y="21"/>
                    <a:pt x="69" y="24"/>
                    <a:pt x="69" y="24"/>
                  </a:cubicBezTo>
                  <a:cubicBezTo>
                    <a:pt x="68" y="25"/>
                    <a:pt x="64" y="27"/>
                    <a:pt x="64" y="28"/>
                  </a:cubicBezTo>
                  <a:cubicBezTo>
                    <a:pt x="64" y="29"/>
                    <a:pt x="75" y="28"/>
                    <a:pt x="75" y="29"/>
                  </a:cubicBezTo>
                  <a:cubicBezTo>
                    <a:pt x="75" y="28"/>
                    <a:pt x="60" y="32"/>
                    <a:pt x="60" y="31"/>
                  </a:cubicBezTo>
                  <a:cubicBezTo>
                    <a:pt x="60" y="31"/>
                    <a:pt x="69" y="32"/>
                    <a:pt x="68" y="32"/>
                  </a:cubicBezTo>
                  <a:cubicBezTo>
                    <a:pt x="68" y="33"/>
                    <a:pt x="64" y="33"/>
                    <a:pt x="63" y="33"/>
                  </a:cubicBezTo>
                  <a:cubicBezTo>
                    <a:pt x="61" y="33"/>
                    <a:pt x="58" y="33"/>
                    <a:pt x="56" y="34"/>
                  </a:cubicBezTo>
                  <a:cubicBezTo>
                    <a:pt x="52" y="34"/>
                    <a:pt x="48" y="34"/>
                    <a:pt x="44" y="35"/>
                  </a:cubicBezTo>
                  <a:cubicBezTo>
                    <a:pt x="43" y="35"/>
                    <a:pt x="43" y="36"/>
                    <a:pt x="45" y="36"/>
                  </a:cubicBezTo>
                  <a:cubicBezTo>
                    <a:pt x="46" y="37"/>
                    <a:pt x="49" y="38"/>
                    <a:pt x="50" y="39"/>
                  </a:cubicBezTo>
                  <a:cubicBezTo>
                    <a:pt x="52" y="41"/>
                    <a:pt x="50" y="43"/>
                    <a:pt x="53" y="43"/>
                  </a:cubicBezTo>
                  <a:cubicBezTo>
                    <a:pt x="54" y="42"/>
                    <a:pt x="57" y="43"/>
                    <a:pt x="58" y="42"/>
                  </a:cubicBezTo>
                  <a:cubicBezTo>
                    <a:pt x="49" y="47"/>
                    <a:pt x="44" y="36"/>
                    <a:pt x="37" y="36"/>
                  </a:cubicBezTo>
                  <a:cubicBezTo>
                    <a:pt x="35" y="36"/>
                    <a:pt x="26" y="34"/>
                    <a:pt x="26" y="36"/>
                  </a:cubicBezTo>
                  <a:cubicBezTo>
                    <a:pt x="26" y="36"/>
                    <a:pt x="25" y="38"/>
                    <a:pt x="25" y="38"/>
                  </a:cubicBezTo>
                  <a:cubicBezTo>
                    <a:pt x="26" y="38"/>
                    <a:pt x="32" y="38"/>
                    <a:pt x="32" y="39"/>
                  </a:cubicBezTo>
                  <a:cubicBezTo>
                    <a:pt x="32" y="39"/>
                    <a:pt x="26" y="39"/>
                    <a:pt x="26" y="41"/>
                  </a:cubicBezTo>
                  <a:cubicBezTo>
                    <a:pt x="26" y="42"/>
                    <a:pt x="32" y="42"/>
                    <a:pt x="34" y="43"/>
                  </a:cubicBezTo>
                  <a:cubicBezTo>
                    <a:pt x="35" y="44"/>
                    <a:pt x="36" y="45"/>
                    <a:pt x="37" y="46"/>
                  </a:cubicBezTo>
                  <a:cubicBezTo>
                    <a:pt x="38" y="48"/>
                    <a:pt x="40" y="49"/>
                    <a:pt x="42" y="50"/>
                  </a:cubicBezTo>
                  <a:cubicBezTo>
                    <a:pt x="44" y="51"/>
                    <a:pt x="45" y="51"/>
                    <a:pt x="47" y="50"/>
                  </a:cubicBezTo>
                  <a:cubicBezTo>
                    <a:pt x="48" y="50"/>
                    <a:pt x="50" y="49"/>
                    <a:pt x="51" y="50"/>
                  </a:cubicBezTo>
                  <a:cubicBezTo>
                    <a:pt x="51" y="50"/>
                    <a:pt x="50" y="52"/>
                    <a:pt x="50" y="52"/>
                  </a:cubicBezTo>
                  <a:cubicBezTo>
                    <a:pt x="48" y="52"/>
                    <a:pt x="45" y="51"/>
                    <a:pt x="44" y="52"/>
                  </a:cubicBezTo>
                  <a:cubicBezTo>
                    <a:pt x="44" y="51"/>
                    <a:pt x="48" y="54"/>
                    <a:pt x="48" y="54"/>
                  </a:cubicBezTo>
                  <a:cubicBezTo>
                    <a:pt x="48" y="55"/>
                    <a:pt x="43" y="53"/>
                    <a:pt x="43" y="53"/>
                  </a:cubicBezTo>
                  <a:cubicBezTo>
                    <a:pt x="40" y="51"/>
                    <a:pt x="38" y="51"/>
                    <a:pt x="35" y="51"/>
                  </a:cubicBezTo>
                  <a:cubicBezTo>
                    <a:pt x="33" y="51"/>
                    <a:pt x="32" y="51"/>
                    <a:pt x="30" y="52"/>
                  </a:cubicBezTo>
                  <a:cubicBezTo>
                    <a:pt x="28" y="53"/>
                    <a:pt x="27" y="52"/>
                    <a:pt x="26" y="53"/>
                  </a:cubicBezTo>
                  <a:cubicBezTo>
                    <a:pt x="25" y="54"/>
                    <a:pt x="25" y="55"/>
                    <a:pt x="23" y="55"/>
                  </a:cubicBezTo>
                  <a:cubicBezTo>
                    <a:pt x="22" y="56"/>
                    <a:pt x="21" y="59"/>
                    <a:pt x="23" y="59"/>
                  </a:cubicBezTo>
                  <a:cubicBezTo>
                    <a:pt x="25" y="59"/>
                    <a:pt x="27" y="58"/>
                    <a:pt x="27" y="59"/>
                  </a:cubicBezTo>
                  <a:cubicBezTo>
                    <a:pt x="28" y="61"/>
                    <a:pt x="32" y="60"/>
                    <a:pt x="32" y="59"/>
                  </a:cubicBezTo>
                  <a:cubicBezTo>
                    <a:pt x="33" y="59"/>
                    <a:pt x="35" y="56"/>
                    <a:pt x="35" y="55"/>
                  </a:cubicBezTo>
                  <a:cubicBezTo>
                    <a:pt x="35" y="56"/>
                    <a:pt x="35" y="56"/>
                    <a:pt x="35" y="57"/>
                  </a:cubicBezTo>
                  <a:cubicBezTo>
                    <a:pt x="35" y="57"/>
                    <a:pt x="36" y="57"/>
                    <a:pt x="36" y="57"/>
                  </a:cubicBezTo>
                  <a:cubicBezTo>
                    <a:pt x="36" y="57"/>
                    <a:pt x="35" y="58"/>
                    <a:pt x="35" y="59"/>
                  </a:cubicBezTo>
                  <a:cubicBezTo>
                    <a:pt x="35" y="59"/>
                    <a:pt x="35" y="59"/>
                    <a:pt x="36" y="59"/>
                  </a:cubicBezTo>
                  <a:cubicBezTo>
                    <a:pt x="36" y="59"/>
                    <a:pt x="33" y="60"/>
                    <a:pt x="34" y="60"/>
                  </a:cubicBezTo>
                  <a:cubicBezTo>
                    <a:pt x="34" y="60"/>
                    <a:pt x="34" y="60"/>
                    <a:pt x="34" y="60"/>
                  </a:cubicBezTo>
                  <a:cubicBezTo>
                    <a:pt x="34" y="61"/>
                    <a:pt x="31" y="60"/>
                    <a:pt x="30" y="61"/>
                  </a:cubicBezTo>
                  <a:cubicBezTo>
                    <a:pt x="31" y="61"/>
                    <a:pt x="35" y="61"/>
                    <a:pt x="36" y="62"/>
                  </a:cubicBezTo>
                  <a:cubicBezTo>
                    <a:pt x="36" y="62"/>
                    <a:pt x="31" y="65"/>
                    <a:pt x="32" y="65"/>
                  </a:cubicBezTo>
                  <a:cubicBezTo>
                    <a:pt x="32" y="66"/>
                    <a:pt x="37" y="65"/>
                    <a:pt x="37" y="65"/>
                  </a:cubicBezTo>
                  <a:cubicBezTo>
                    <a:pt x="37" y="65"/>
                    <a:pt x="36" y="65"/>
                    <a:pt x="36" y="65"/>
                  </a:cubicBezTo>
                  <a:cubicBezTo>
                    <a:pt x="36" y="66"/>
                    <a:pt x="41" y="65"/>
                    <a:pt x="42" y="64"/>
                  </a:cubicBezTo>
                  <a:cubicBezTo>
                    <a:pt x="42" y="64"/>
                    <a:pt x="46" y="59"/>
                    <a:pt x="47" y="60"/>
                  </a:cubicBezTo>
                  <a:cubicBezTo>
                    <a:pt x="48" y="61"/>
                    <a:pt x="40" y="67"/>
                    <a:pt x="38" y="68"/>
                  </a:cubicBezTo>
                  <a:cubicBezTo>
                    <a:pt x="35" y="68"/>
                    <a:pt x="33" y="68"/>
                    <a:pt x="30" y="66"/>
                  </a:cubicBezTo>
                  <a:cubicBezTo>
                    <a:pt x="28" y="65"/>
                    <a:pt x="28" y="63"/>
                    <a:pt x="26" y="63"/>
                  </a:cubicBezTo>
                  <a:cubicBezTo>
                    <a:pt x="24" y="62"/>
                    <a:pt x="22" y="62"/>
                    <a:pt x="20" y="62"/>
                  </a:cubicBezTo>
                  <a:cubicBezTo>
                    <a:pt x="17" y="62"/>
                    <a:pt x="17" y="63"/>
                    <a:pt x="19" y="65"/>
                  </a:cubicBezTo>
                  <a:cubicBezTo>
                    <a:pt x="20" y="66"/>
                    <a:pt x="20" y="67"/>
                    <a:pt x="22" y="67"/>
                  </a:cubicBezTo>
                  <a:cubicBezTo>
                    <a:pt x="25" y="67"/>
                    <a:pt x="22" y="67"/>
                    <a:pt x="22" y="68"/>
                  </a:cubicBezTo>
                  <a:cubicBezTo>
                    <a:pt x="22" y="68"/>
                    <a:pt x="26" y="70"/>
                    <a:pt x="26" y="7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6" name="Freeform 604"/>
            <p:cNvSpPr>
              <a:spLocks/>
            </p:cNvSpPr>
            <p:nvPr/>
          </p:nvSpPr>
          <p:spPr bwMode="auto">
            <a:xfrm>
              <a:off x="8101466" y="4187857"/>
              <a:ext cx="130574" cy="47785"/>
            </a:xfrm>
            <a:custGeom>
              <a:avLst/>
              <a:gdLst>
                <a:gd name="T0" fmla="*/ 13 w 14"/>
                <a:gd name="T1" fmla="*/ 4 h 5"/>
                <a:gd name="T2" fmla="*/ 11 w 14"/>
                <a:gd name="T3" fmla="*/ 2 h 5"/>
                <a:gd name="T4" fmla="*/ 8 w 14"/>
                <a:gd name="T5" fmla="*/ 2 h 5"/>
                <a:gd name="T6" fmla="*/ 1 w 14"/>
                <a:gd name="T7" fmla="*/ 1 h 5"/>
                <a:gd name="T8" fmla="*/ 2 w 14"/>
                <a:gd name="T9" fmla="*/ 2 h 5"/>
                <a:gd name="T10" fmla="*/ 0 w 14"/>
                <a:gd name="T11" fmla="*/ 3 h 5"/>
                <a:gd name="T12" fmla="*/ 3 w 14"/>
                <a:gd name="T13" fmla="*/ 3 h 5"/>
                <a:gd name="T14" fmla="*/ 8 w 14"/>
                <a:gd name="T15" fmla="*/ 4 h 5"/>
                <a:gd name="T16" fmla="*/ 13 w 14"/>
                <a:gd name="T17" fmla="*/ 4 h 5"/>
                <a:gd name="T18" fmla="*/ 13 w 14"/>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5">
                  <a:moveTo>
                    <a:pt x="13" y="4"/>
                  </a:moveTo>
                  <a:cubicBezTo>
                    <a:pt x="12" y="3"/>
                    <a:pt x="13" y="3"/>
                    <a:pt x="11" y="2"/>
                  </a:cubicBezTo>
                  <a:cubicBezTo>
                    <a:pt x="10" y="2"/>
                    <a:pt x="9" y="2"/>
                    <a:pt x="8" y="2"/>
                  </a:cubicBezTo>
                  <a:cubicBezTo>
                    <a:pt x="7" y="2"/>
                    <a:pt x="2" y="0"/>
                    <a:pt x="1" y="1"/>
                  </a:cubicBezTo>
                  <a:cubicBezTo>
                    <a:pt x="1" y="1"/>
                    <a:pt x="3" y="2"/>
                    <a:pt x="2" y="2"/>
                  </a:cubicBezTo>
                  <a:cubicBezTo>
                    <a:pt x="2" y="3"/>
                    <a:pt x="0" y="4"/>
                    <a:pt x="0" y="3"/>
                  </a:cubicBezTo>
                  <a:cubicBezTo>
                    <a:pt x="0" y="4"/>
                    <a:pt x="2" y="3"/>
                    <a:pt x="3" y="3"/>
                  </a:cubicBezTo>
                  <a:cubicBezTo>
                    <a:pt x="4" y="3"/>
                    <a:pt x="6" y="4"/>
                    <a:pt x="8" y="4"/>
                  </a:cubicBezTo>
                  <a:cubicBezTo>
                    <a:pt x="9" y="4"/>
                    <a:pt x="13" y="4"/>
                    <a:pt x="13" y="4"/>
                  </a:cubicBezTo>
                  <a:cubicBezTo>
                    <a:pt x="12" y="3"/>
                    <a:pt x="14" y="5"/>
                    <a:pt x="13"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7" name="Freeform 605"/>
            <p:cNvSpPr>
              <a:spLocks/>
            </p:cNvSpPr>
            <p:nvPr/>
          </p:nvSpPr>
          <p:spPr bwMode="auto">
            <a:xfrm>
              <a:off x="7738407" y="4226081"/>
              <a:ext cx="54142" cy="19114"/>
            </a:xfrm>
            <a:custGeom>
              <a:avLst/>
              <a:gdLst>
                <a:gd name="T0" fmla="*/ 5 w 6"/>
                <a:gd name="T1" fmla="*/ 1 h 2"/>
                <a:gd name="T2" fmla="*/ 2 w 6"/>
                <a:gd name="T3" fmla="*/ 0 h 2"/>
                <a:gd name="T4" fmla="*/ 5 w 6"/>
                <a:gd name="T5" fmla="*/ 1 h 2"/>
              </a:gdLst>
              <a:ahLst/>
              <a:cxnLst>
                <a:cxn ang="0">
                  <a:pos x="T0" y="T1"/>
                </a:cxn>
                <a:cxn ang="0">
                  <a:pos x="T2" y="T3"/>
                </a:cxn>
                <a:cxn ang="0">
                  <a:pos x="T4" y="T5"/>
                </a:cxn>
              </a:cxnLst>
              <a:rect l="0" t="0" r="r" b="b"/>
              <a:pathLst>
                <a:path w="6" h="2">
                  <a:moveTo>
                    <a:pt x="5" y="1"/>
                  </a:moveTo>
                  <a:cubicBezTo>
                    <a:pt x="4" y="2"/>
                    <a:pt x="0" y="0"/>
                    <a:pt x="2" y="0"/>
                  </a:cubicBezTo>
                  <a:cubicBezTo>
                    <a:pt x="3" y="0"/>
                    <a:pt x="6"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8" name="Freeform 606"/>
            <p:cNvSpPr>
              <a:spLocks/>
            </p:cNvSpPr>
            <p:nvPr/>
          </p:nvSpPr>
          <p:spPr bwMode="auto">
            <a:xfrm>
              <a:off x="7980446" y="4515968"/>
              <a:ext cx="54142" cy="28672"/>
            </a:xfrm>
            <a:custGeom>
              <a:avLst/>
              <a:gdLst>
                <a:gd name="T0" fmla="*/ 4 w 6"/>
                <a:gd name="T1" fmla="*/ 1 h 3"/>
                <a:gd name="T2" fmla="*/ 1 w 6"/>
                <a:gd name="T3" fmla="*/ 2 h 3"/>
                <a:gd name="T4" fmla="*/ 4 w 6"/>
                <a:gd name="T5" fmla="*/ 1 h 3"/>
              </a:gdLst>
              <a:ahLst/>
              <a:cxnLst>
                <a:cxn ang="0">
                  <a:pos x="T0" y="T1"/>
                </a:cxn>
                <a:cxn ang="0">
                  <a:pos x="T2" y="T3"/>
                </a:cxn>
                <a:cxn ang="0">
                  <a:pos x="T4" y="T5"/>
                </a:cxn>
              </a:cxnLst>
              <a:rect l="0" t="0" r="r" b="b"/>
              <a:pathLst>
                <a:path w="6" h="3">
                  <a:moveTo>
                    <a:pt x="4" y="1"/>
                  </a:moveTo>
                  <a:cubicBezTo>
                    <a:pt x="3" y="0"/>
                    <a:pt x="0" y="2"/>
                    <a:pt x="1" y="2"/>
                  </a:cubicBezTo>
                  <a:cubicBezTo>
                    <a:pt x="2" y="3"/>
                    <a:pt x="6" y="1"/>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89" name="Freeform 607"/>
            <p:cNvSpPr>
              <a:spLocks/>
            </p:cNvSpPr>
            <p:nvPr/>
          </p:nvSpPr>
          <p:spPr bwMode="auto">
            <a:xfrm>
              <a:off x="4805282" y="5815671"/>
              <a:ext cx="47770" cy="38227"/>
            </a:xfrm>
            <a:custGeom>
              <a:avLst/>
              <a:gdLst>
                <a:gd name="T0" fmla="*/ 4 w 5"/>
                <a:gd name="T1" fmla="*/ 1 h 4"/>
                <a:gd name="T2" fmla="*/ 1 w 5"/>
                <a:gd name="T3" fmla="*/ 4 h 4"/>
                <a:gd name="T4" fmla="*/ 4 w 5"/>
                <a:gd name="T5" fmla="*/ 1 h 4"/>
              </a:gdLst>
              <a:ahLst/>
              <a:cxnLst>
                <a:cxn ang="0">
                  <a:pos x="T0" y="T1"/>
                </a:cxn>
                <a:cxn ang="0">
                  <a:pos x="T2" y="T3"/>
                </a:cxn>
                <a:cxn ang="0">
                  <a:pos x="T4" y="T5"/>
                </a:cxn>
              </a:cxnLst>
              <a:rect l="0" t="0" r="r" b="b"/>
              <a:pathLst>
                <a:path w="5" h="4">
                  <a:moveTo>
                    <a:pt x="4" y="1"/>
                  </a:moveTo>
                  <a:cubicBezTo>
                    <a:pt x="3" y="0"/>
                    <a:pt x="0" y="4"/>
                    <a:pt x="1" y="4"/>
                  </a:cubicBezTo>
                  <a:cubicBezTo>
                    <a:pt x="1" y="4"/>
                    <a:pt x="5" y="1"/>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0" name="Freeform 608"/>
            <p:cNvSpPr>
              <a:spLocks/>
            </p:cNvSpPr>
            <p:nvPr/>
          </p:nvSpPr>
          <p:spPr bwMode="auto">
            <a:xfrm>
              <a:off x="4872164" y="5806113"/>
              <a:ext cx="9556" cy="9558"/>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0"/>
                    <a:pt x="0" y="0"/>
                    <a:pt x="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1" name="Freeform 609"/>
            <p:cNvSpPr>
              <a:spLocks/>
            </p:cNvSpPr>
            <p:nvPr/>
          </p:nvSpPr>
          <p:spPr bwMode="auto">
            <a:xfrm>
              <a:off x="3919931" y="5815671"/>
              <a:ext cx="63695" cy="57338"/>
            </a:xfrm>
            <a:custGeom>
              <a:avLst/>
              <a:gdLst>
                <a:gd name="T0" fmla="*/ 5 w 7"/>
                <a:gd name="T1" fmla="*/ 2 h 6"/>
                <a:gd name="T2" fmla="*/ 1 w 7"/>
                <a:gd name="T3" fmla="*/ 2 h 6"/>
                <a:gd name="T4" fmla="*/ 5 w 7"/>
                <a:gd name="T5" fmla="*/ 2 h 6"/>
                <a:gd name="T6" fmla="*/ 5 w 7"/>
                <a:gd name="T7" fmla="*/ 2 h 6"/>
              </a:gdLst>
              <a:ahLst/>
              <a:cxnLst>
                <a:cxn ang="0">
                  <a:pos x="T0" y="T1"/>
                </a:cxn>
                <a:cxn ang="0">
                  <a:pos x="T2" y="T3"/>
                </a:cxn>
                <a:cxn ang="0">
                  <a:pos x="T4" y="T5"/>
                </a:cxn>
                <a:cxn ang="0">
                  <a:pos x="T6" y="T7"/>
                </a:cxn>
              </a:cxnLst>
              <a:rect l="0" t="0" r="r" b="b"/>
              <a:pathLst>
                <a:path w="7" h="6">
                  <a:moveTo>
                    <a:pt x="5" y="2"/>
                  </a:moveTo>
                  <a:cubicBezTo>
                    <a:pt x="7" y="0"/>
                    <a:pt x="2" y="0"/>
                    <a:pt x="1" y="2"/>
                  </a:cubicBezTo>
                  <a:cubicBezTo>
                    <a:pt x="0" y="3"/>
                    <a:pt x="4" y="5"/>
                    <a:pt x="5" y="2"/>
                  </a:cubicBezTo>
                  <a:cubicBezTo>
                    <a:pt x="6" y="1"/>
                    <a:pt x="3" y="6"/>
                    <a:pt x="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2" name="Freeform 610"/>
            <p:cNvSpPr>
              <a:spLocks/>
            </p:cNvSpPr>
            <p:nvPr/>
          </p:nvSpPr>
          <p:spPr bwMode="auto">
            <a:xfrm>
              <a:off x="17661981" y="9138193"/>
              <a:ext cx="19109" cy="9558"/>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2" y="1"/>
                    <a:pt x="0" y="0"/>
                    <a:pt x="0" y="0"/>
                  </a:cubicBezTo>
                  <a:cubicBezTo>
                    <a:pt x="1" y="0"/>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3" name="Freeform 611"/>
            <p:cNvSpPr>
              <a:spLocks/>
            </p:cNvSpPr>
            <p:nvPr/>
          </p:nvSpPr>
          <p:spPr bwMode="auto">
            <a:xfrm>
              <a:off x="17540962" y="9119079"/>
              <a:ext cx="19109" cy="19114"/>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2" y="1"/>
                    <a:pt x="0" y="2"/>
                    <a:pt x="0" y="1"/>
                  </a:cubicBezTo>
                  <a:cubicBezTo>
                    <a:pt x="0" y="0"/>
                    <a:pt x="2"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4" name="Freeform 612"/>
            <p:cNvSpPr>
              <a:spLocks/>
            </p:cNvSpPr>
            <p:nvPr/>
          </p:nvSpPr>
          <p:spPr bwMode="auto">
            <a:xfrm>
              <a:off x="17961345" y="10785121"/>
              <a:ext cx="63695" cy="47785"/>
            </a:xfrm>
            <a:custGeom>
              <a:avLst/>
              <a:gdLst>
                <a:gd name="T0" fmla="*/ 6 w 7"/>
                <a:gd name="T1" fmla="*/ 2 h 5"/>
                <a:gd name="T2" fmla="*/ 1 w 7"/>
                <a:gd name="T3" fmla="*/ 2 h 5"/>
                <a:gd name="T4" fmla="*/ 6 w 7"/>
                <a:gd name="T5" fmla="*/ 2 h 5"/>
              </a:gdLst>
              <a:ahLst/>
              <a:cxnLst>
                <a:cxn ang="0">
                  <a:pos x="T0" y="T1"/>
                </a:cxn>
                <a:cxn ang="0">
                  <a:pos x="T2" y="T3"/>
                </a:cxn>
                <a:cxn ang="0">
                  <a:pos x="T4" y="T5"/>
                </a:cxn>
              </a:cxnLst>
              <a:rect l="0" t="0" r="r" b="b"/>
              <a:pathLst>
                <a:path w="7" h="5">
                  <a:moveTo>
                    <a:pt x="6" y="2"/>
                  </a:moveTo>
                  <a:cubicBezTo>
                    <a:pt x="7" y="0"/>
                    <a:pt x="0" y="1"/>
                    <a:pt x="1" y="2"/>
                  </a:cubicBezTo>
                  <a:cubicBezTo>
                    <a:pt x="1" y="3"/>
                    <a:pt x="5" y="5"/>
                    <a:pt x="6"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5" name="Rectangle 613"/>
            <p:cNvSpPr>
              <a:spLocks noChangeArrowheads="1"/>
            </p:cNvSpPr>
            <p:nvPr/>
          </p:nvSpPr>
          <p:spPr bwMode="auto">
            <a:xfrm>
              <a:off x="12451788" y="5197675"/>
              <a:ext cx="3187" cy="3188"/>
            </a:xfrm>
            <a:prstGeom prst="rect">
              <a:avLst/>
            </a:pr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6" name="Freeform 614"/>
            <p:cNvSpPr>
              <a:spLocks/>
            </p:cNvSpPr>
            <p:nvPr/>
          </p:nvSpPr>
          <p:spPr bwMode="auto">
            <a:xfrm>
              <a:off x="9257516" y="10504795"/>
              <a:ext cx="95541" cy="82827"/>
            </a:xfrm>
            <a:custGeom>
              <a:avLst/>
              <a:gdLst>
                <a:gd name="T0" fmla="*/ 4 w 10"/>
                <a:gd name="T1" fmla="*/ 4 h 9"/>
                <a:gd name="T2" fmla="*/ 0 w 10"/>
                <a:gd name="T3" fmla="*/ 8 h 9"/>
                <a:gd name="T4" fmla="*/ 2 w 10"/>
                <a:gd name="T5" fmla="*/ 8 h 9"/>
                <a:gd name="T6" fmla="*/ 5 w 10"/>
                <a:gd name="T7" fmla="*/ 5 h 9"/>
                <a:gd name="T8" fmla="*/ 8 w 10"/>
                <a:gd name="T9" fmla="*/ 0 h 9"/>
                <a:gd name="T10" fmla="*/ 4 w 10"/>
                <a:gd name="T11" fmla="*/ 4 h 9"/>
                <a:gd name="T12" fmla="*/ 4 w 10"/>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4" y="4"/>
                  </a:moveTo>
                  <a:cubicBezTo>
                    <a:pt x="4" y="5"/>
                    <a:pt x="1" y="7"/>
                    <a:pt x="0" y="8"/>
                  </a:cubicBezTo>
                  <a:cubicBezTo>
                    <a:pt x="0" y="9"/>
                    <a:pt x="2" y="8"/>
                    <a:pt x="2" y="8"/>
                  </a:cubicBezTo>
                  <a:cubicBezTo>
                    <a:pt x="3" y="7"/>
                    <a:pt x="4" y="6"/>
                    <a:pt x="5" y="5"/>
                  </a:cubicBezTo>
                  <a:cubicBezTo>
                    <a:pt x="6" y="4"/>
                    <a:pt x="10" y="0"/>
                    <a:pt x="8" y="0"/>
                  </a:cubicBezTo>
                  <a:cubicBezTo>
                    <a:pt x="7" y="0"/>
                    <a:pt x="4" y="3"/>
                    <a:pt x="4" y="4"/>
                  </a:cubicBezTo>
                  <a:cubicBezTo>
                    <a:pt x="4" y="5"/>
                    <a:pt x="4" y="3"/>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7" name="Freeform 615"/>
            <p:cNvSpPr>
              <a:spLocks/>
            </p:cNvSpPr>
            <p:nvPr/>
          </p:nvSpPr>
          <p:spPr bwMode="auto">
            <a:xfrm>
              <a:off x="7821211" y="6733109"/>
              <a:ext cx="66879" cy="28672"/>
            </a:xfrm>
            <a:custGeom>
              <a:avLst/>
              <a:gdLst>
                <a:gd name="T0" fmla="*/ 7 w 7"/>
                <a:gd name="T1" fmla="*/ 1 h 3"/>
                <a:gd name="T2" fmla="*/ 1 w 7"/>
                <a:gd name="T3" fmla="*/ 0 h 3"/>
                <a:gd name="T4" fmla="*/ 7 w 7"/>
                <a:gd name="T5" fmla="*/ 1 h 3"/>
              </a:gdLst>
              <a:ahLst/>
              <a:cxnLst>
                <a:cxn ang="0">
                  <a:pos x="T0" y="T1"/>
                </a:cxn>
                <a:cxn ang="0">
                  <a:pos x="T2" y="T3"/>
                </a:cxn>
                <a:cxn ang="0">
                  <a:pos x="T4" y="T5"/>
                </a:cxn>
              </a:cxnLst>
              <a:rect l="0" t="0" r="r" b="b"/>
              <a:pathLst>
                <a:path w="7" h="3">
                  <a:moveTo>
                    <a:pt x="7" y="1"/>
                  </a:moveTo>
                  <a:cubicBezTo>
                    <a:pt x="7" y="0"/>
                    <a:pt x="0" y="0"/>
                    <a:pt x="1" y="0"/>
                  </a:cubicBezTo>
                  <a:cubicBezTo>
                    <a:pt x="2" y="0"/>
                    <a:pt x="6" y="3"/>
                    <a:pt x="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8" name="Freeform 616"/>
            <p:cNvSpPr>
              <a:spLocks/>
            </p:cNvSpPr>
            <p:nvPr/>
          </p:nvSpPr>
          <p:spPr bwMode="auto">
            <a:xfrm>
              <a:off x="8483629" y="11766268"/>
              <a:ext cx="168791" cy="149721"/>
            </a:xfrm>
            <a:custGeom>
              <a:avLst/>
              <a:gdLst>
                <a:gd name="T0" fmla="*/ 17 w 18"/>
                <a:gd name="T1" fmla="*/ 14 h 16"/>
                <a:gd name="T2" fmla="*/ 8 w 18"/>
                <a:gd name="T3" fmla="*/ 9 h 16"/>
                <a:gd name="T4" fmla="*/ 4 w 18"/>
                <a:gd name="T5" fmla="*/ 5 h 16"/>
                <a:gd name="T6" fmla="*/ 1 w 18"/>
                <a:gd name="T7" fmla="*/ 3 h 16"/>
                <a:gd name="T8" fmla="*/ 2 w 18"/>
                <a:gd name="T9" fmla="*/ 2 h 16"/>
                <a:gd name="T10" fmla="*/ 0 w 18"/>
                <a:gd name="T11" fmla="*/ 0 h 16"/>
                <a:gd name="T12" fmla="*/ 0 w 18"/>
                <a:gd name="T13" fmla="*/ 14 h 16"/>
                <a:gd name="T14" fmla="*/ 7 w 18"/>
                <a:gd name="T15" fmla="*/ 15 h 16"/>
                <a:gd name="T16" fmla="*/ 10 w 18"/>
                <a:gd name="T17" fmla="*/ 16 h 16"/>
                <a:gd name="T18" fmla="*/ 13 w 18"/>
                <a:gd name="T19" fmla="*/ 15 h 16"/>
                <a:gd name="T20" fmla="*/ 18 w 18"/>
                <a:gd name="T21" fmla="*/ 14 h 16"/>
                <a:gd name="T22" fmla="*/ 17 w 18"/>
                <a:gd name="T23"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 h="16">
                  <a:moveTo>
                    <a:pt x="17" y="14"/>
                  </a:moveTo>
                  <a:cubicBezTo>
                    <a:pt x="13" y="14"/>
                    <a:pt x="11" y="11"/>
                    <a:pt x="8" y="9"/>
                  </a:cubicBezTo>
                  <a:cubicBezTo>
                    <a:pt x="7" y="7"/>
                    <a:pt x="5" y="6"/>
                    <a:pt x="4" y="5"/>
                  </a:cubicBezTo>
                  <a:cubicBezTo>
                    <a:pt x="3" y="5"/>
                    <a:pt x="1" y="4"/>
                    <a:pt x="1" y="3"/>
                  </a:cubicBezTo>
                  <a:cubicBezTo>
                    <a:pt x="1" y="3"/>
                    <a:pt x="2" y="3"/>
                    <a:pt x="2" y="2"/>
                  </a:cubicBezTo>
                  <a:cubicBezTo>
                    <a:pt x="3" y="2"/>
                    <a:pt x="1" y="0"/>
                    <a:pt x="0" y="0"/>
                  </a:cubicBezTo>
                  <a:cubicBezTo>
                    <a:pt x="0" y="5"/>
                    <a:pt x="0" y="10"/>
                    <a:pt x="0" y="14"/>
                  </a:cubicBezTo>
                  <a:cubicBezTo>
                    <a:pt x="0" y="15"/>
                    <a:pt x="6" y="15"/>
                    <a:pt x="7" y="15"/>
                  </a:cubicBezTo>
                  <a:cubicBezTo>
                    <a:pt x="8" y="15"/>
                    <a:pt x="9" y="15"/>
                    <a:pt x="10" y="16"/>
                  </a:cubicBezTo>
                  <a:cubicBezTo>
                    <a:pt x="12" y="16"/>
                    <a:pt x="12" y="16"/>
                    <a:pt x="13" y="15"/>
                  </a:cubicBezTo>
                  <a:cubicBezTo>
                    <a:pt x="14" y="15"/>
                    <a:pt x="18" y="15"/>
                    <a:pt x="18" y="14"/>
                  </a:cubicBezTo>
                  <a:cubicBezTo>
                    <a:pt x="18" y="14"/>
                    <a:pt x="18" y="13"/>
                    <a:pt x="17"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299" name="Freeform 617"/>
            <p:cNvSpPr>
              <a:spLocks/>
            </p:cNvSpPr>
            <p:nvPr/>
          </p:nvSpPr>
          <p:spPr bwMode="auto">
            <a:xfrm>
              <a:off x="8305288" y="11747159"/>
              <a:ext cx="280256" cy="216615"/>
            </a:xfrm>
            <a:custGeom>
              <a:avLst/>
              <a:gdLst>
                <a:gd name="T0" fmla="*/ 19 w 30"/>
                <a:gd name="T1" fmla="*/ 17 h 23"/>
                <a:gd name="T2" fmla="*/ 19 w 30"/>
                <a:gd name="T3" fmla="*/ 7 h 23"/>
                <a:gd name="T4" fmla="*/ 19 w 30"/>
                <a:gd name="T5" fmla="*/ 3 h 23"/>
                <a:gd name="T6" fmla="*/ 15 w 30"/>
                <a:gd name="T7" fmla="*/ 1 h 23"/>
                <a:gd name="T8" fmla="*/ 12 w 30"/>
                <a:gd name="T9" fmla="*/ 3 h 23"/>
                <a:gd name="T10" fmla="*/ 13 w 30"/>
                <a:gd name="T11" fmla="*/ 6 h 23"/>
                <a:gd name="T12" fmla="*/ 15 w 30"/>
                <a:gd name="T13" fmla="*/ 6 h 23"/>
                <a:gd name="T14" fmla="*/ 14 w 30"/>
                <a:gd name="T15" fmla="*/ 8 h 23"/>
                <a:gd name="T16" fmla="*/ 13 w 30"/>
                <a:gd name="T17" fmla="*/ 11 h 23"/>
                <a:gd name="T18" fmla="*/ 16 w 30"/>
                <a:gd name="T19" fmla="*/ 13 h 23"/>
                <a:gd name="T20" fmla="*/ 12 w 30"/>
                <a:gd name="T21" fmla="*/ 13 h 23"/>
                <a:gd name="T22" fmla="*/ 9 w 30"/>
                <a:gd name="T23" fmla="*/ 12 h 23"/>
                <a:gd name="T24" fmla="*/ 10 w 30"/>
                <a:gd name="T25" fmla="*/ 12 h 23"/>
                <a:gd name="T26" fmla="*/ 10 w 30"/>
                <a:gd name="T27" fmla="*/ 9 h 23"/>
                <a:gd name="T28" fmla="*/ 8 w 30"/>
                <a:gd name="T29" fmla="*/ 11 h 23"/>
                <a:gd name="T30" fmla="*/ 5 w 30"/>
                <a:gd name="T31" fmla="*/ 11 h 23"/>
                <a:gd name="T32" fmla="*/ 0 w 30"/>
                <a:gd name="T33" fmla="*/ 12 h 23"/>
                <a:gd name="T34" fmla="*/ 2 w 30"/>
                <a:gd name="T35" fmla="*/ 12 h 23"/>
                <a:gd name="T36" fmla="*/ 3 w 30"/>
                <a:gd name="T37" fmla="*/ 12 h 23"/>
                <a:gd name="T38" fmla="*/ 5 w 30"/>
                <a:gd name="T39" fmla="*/ 12 h 23"/>
                <a:gd name="T40" fmla="*/ 6 w 30"/>
                <a:gd name="T41" fmla="*/ 13 h 23"/>
                <a:gd name="T42" fmla="*/ 4 w 30"/>
                <a:gd name="T43" fmla="*/ 15 h 23"/>
                <a:gd name="T44" fmla="*/ 6 w 30"/>
                <a:gd name="T45" fmla="*/ 15 h 23"/>
                <a:gd name="T46" fmla="*/ 8 w 30"/>
                <a:gd name="T47" fmla="*/ 16 h 23"/>
                <a:gd name="T48" fmla="*/ 7 w 30"/>
                <a:gd name="T49" fmla="*/ 16 h 23"/>
                <a:gd name="T50" fmla="*/ 10 w 30"/>
                <a:gd name="T51" fmla="*/ 17 h 23"/>
                <a:gd name="T52" fmla="*/ 12 w 30"/>
                <a:gd name="T53" fmla="*/ 17 h 23"/>
                <a:gd name="T54" fmla="*/ 17 w 30"/>
                <a:gd name="T55" fmla="*/ 21 h 23"/>
                <a:gd name="T56" fmla="*/ 16 w 30"/>
                <a:gd name="T57" fmla="*/ 20 h 23"/>
                <a:gd name="T58" fmla="*/ 23 w 30"/>
                <a:gd name="T59" fmla="*/ 23 h 23"/>
                <a:gd name="T60" fmla="*/ 19 w 30"/>
                <a:gd name="T61" fmla="*/ 18 h 23"/>
                <a:gd name="T62" fmla="*/ 24 w 30"/>
                <a:gd name="T63" fmla="*/ 19 h 23"/>
                <a:gd name="T64" fmla="*/ 30 w 30"/>
                <a:gd name="T65" fmla="*/ 18 h 23"/>
                <a:gd name="T66" fmla="*/ 19 w 30"/>
                <a:gd name="T67"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0" h="23">
                  <a:moveTo>
                    <a:pt x="19" y="17"/>
                  </a:moveTo>
                  <a:cubicBezTo>
                    <a:pt x="19" y="13"/>
                    <a:pt x="19" y="10"/>
                    <a:pt x="19" y="7"/>
                  </a:cubicBezTo>
                  <a:cubicBezTo>
                    <a:pt x="19" y="6"/>
                    <a:pt x="19" y="4"/>
                    <a:pt x="19" y="3"/>
                  </a:cubicBezTo>
                  <a:cubicBezTo>
                    <a:pt x="19" y="2"/>
                    <a:pt x="16" y="0"/>
                    <a:pt x="15" y="1"/>
                  </a:cubicBezTo>
                  <a:cubicBezTo>
                    <a:pt x="14" y="2"/>
                    <a:pt x="12" y="1"/>
                    <a:pt x="12" y="3"/>
                  </a:cubicBezTo>
                  <a:cubicBezTo>
                    <a:pt x="11" y="5"/>
                    <a:pt x="9" y="7"/>
                    <a:pt x="13" y="6"/>
                  </a:cubicBezTo>
                  <a:cubicBezTo>
                    <a:pt x="13" y="6"/>
                    <a:pt x="15" y="6"/>
                    <a:pt x="15" y="6"/>
                  </a:cubicBezTo>
                  <a:cubicBezTo>
                    <a:pt x="16" y="6"/>
                    <a:pt x="14" y="8"/>
                    <a:pt x="14" y="8"/>
                  </a:cubicBezTo>
                  <a:cubicBezTo>
                    <a:pt x="13" y="8"/>
                    <a:pt x="11" y="10"/>
                    <a:pt x="13" y="11"/>
                  </a:cubicBezTo>
                  <a:cubicBezTo>
                    <a:pt x="13" y="12"/>
                    <a:pt x="16" y="12"/>
                    <a:pt x="16" y="13"/>
                  </a:cubicBezTo>
                  <a:cubicBezTo>
                    <a:pt x="16" y="13"/>
                    <a:pt x="12" y="13"/>
                    <a:pt x="12" y="13"/>
                  </a:cubicBezTo>
                  <a:cubicBezTo>
                    <a:pt x="11" y="13"/>
                    <a:pt x="9" y="12"/>
                    <a:pt x="9" y="12"/>
                  </a:cubicBezTo>
                  <a:cubicBezTo>
                    <a:pt x="9" y="12"/>
                    <a:pt x="10" y="13"/>
                    <a:pt x="10" y="12"/>
                  </a:cubicBezTo>
                  <a:cubicBezTo>
                    <a:pt x="10" y="11"/>
                    <a:pt x="11" y="10"/>
                    <a:pt x="10" y="9"/>
                  </a:cubicBezTo>
                  <a:cubicBezTo>
                    <a:pt x="10" y="9"/>
                    <a:pt x="8" y="11"/>
                    <a:pt x="8" y="11"/>
                  </a:cubicBezTo>
                  <a:cubicBezTo>
                    <a:pt x="7" y="12"/>
                    <a:pt x="6" y="11"/>
                    <a:pt x="5" y="11"/>
                  </a:cubicBezTo>
                  <a:cubicBezTo>
                    <a:pt x="4" y="11"/>
                    <a:pt x="0" y="10"/>
                    <a:pt x="0" y="12"/>
                  </a:cubicBezTo>
                  <a:cubicBezTo>
                    <a:pt x="0" y="13"/>
                    <a:pt x="2" y="12"/>
                    <a:pt x="2" y="12"/>
                  </a:cubicBezTo>
                  <a:cubicBezTo>
                    <a:pt x="3" y="11"/>
                    <a:pt x="2" y="12"/>
                    <a:pt x="3" y="12"/>
                  </a:cubicBezTo>
                  <a:cubicBezTo>
                    <a:pt x="4" y="13"/>
                    <a:pt x="4" y="11"/>
                    <a:pt x="5" y="12"/>
                  </a:cubicBezTo>
                  <a:cubicBezTo>
                    <a:pt x="5" y="12"/>
                    <a:pt x="6" y="13"/>
                    <a:pt x="6" y="13"/>
                  </a:cubicBezTo>
                  <a:cubicBezTo>
                    <a:pt x="6" y="13"/>
                    <a:pt x="2" y="14"/>
                    <a:pt x="4" y="15"/>
                  </a:cubicBezTo>
                  <a:cubicBezTo>
                    <a:pt x="5" y="16"/>
                    <a:pt x="6" y="14"/>
                    <a:pt x="6" y="15"/>
                  </a:cubicBezTo>
                  <a:cubicBezTo>
                    <a:pt x="7" y="15"/>
                    <a:pt x="8" y="16"/>
                    <a:pt x="8" y="16"/>
                  </a:cubicBezTo>
                  <a:cubicBezTo>
                    <a:pt x="8" y="16"/>
                    <a:pt x="8" y="16"/>
                    <a:pt x="7" y="16"/>
                  </a:cubicBezTo>
                  <a:cubicBezTo>
                    <a:pt x="7" y="17"/>
                    <a:pt x="9" y="17"/>
                    <a:pt x="10" y="17"/>
                  </a:cubicBezTo>
                  <a:cubicBezTo>
                    <a:pt x="11" y="17"/>
                    <a:pt x="11" y="15"/>
                    <a:pt x="12" y="17"/>
                  </a:cubicBezTo>
                  <a:cubicBezTo>
                    <a:pt x="12" y="17"/>
                    <a:pt x="16" y="22"/>
                    <a:pt x="17" y="21"/>
                  </a:cubicBezTo>
                  <a:cubicBezTo>
                    <a:pt x="17" y="21"/>
                    <a:pt x="16" y="20"/>
                    <a:pt x="16" y="20"/>
                  </a:cubicBezTo>
                  <a:cubicBezTo>
                    <a:pt x="16" y="19"/>
                    <a:pt x="22" y="23"/>
                    <a:pt x="23" y="23"/>
                  </a:cubicBezTo>
                  <a:cubicBezTo>
                    <a:pt x="23" y="22"/>
                    <a:pt x="19" y="19"/>
                    <a:pt x="19" y="18"/>
                  </a:cubicBezTo>
                  <a:cubicBezTo>
                    <a:pt x="20" y="18"/>
                    <a:pt x="24" y="19"/>
                    <a:pt x="24" y="19"/>
                  </a:cubicBezTo>
                  <a:cubicBezTo>
                    <a:pt x="26" y="19"/>
                    <a:pt x="28" y="19"/>
                    <a:pt x="30" y="18"/>
                  </a:cubicBezTo>
                  <a:cubicBezTo>
                    <a:pt x="27" y="16"/>
                    <a:pt x="23" y="17"/>
                    <a:pt x="19"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0" name="Freeform 618"/>
            <p:cNvSpPr>
              <a:spLocks/>
            </p:cNvSpPr>
            <p:nvPr/>
          </p:nvSpPr>
          <p:spPr bwMode="auto">
            <a:xfrm>
              <a:off x="8260699" y="8501084"/>
              <a:ext cx="710194" cy="516057"/>
            </a:xfrm>
            <a:custGeom>
              <a:avLst/>
              <a:gdLst>
                <a:gd name="T0" fmla="*/ 63 w 76"/>
                <a:gd name="T1" fmla="*/ 28 h 55"/>
                <a:gd name="T2" fmla="*/ 66 w 76"/>
                <a:gd name="T3" fmla="*/ 24 h 55"/>
                <a:gd name="T4" fmla="*/ 67 w 76"/>
                <a:gd name="T5" fmla="*/ 22 h 55"/>
                <a:gd name="T6" fmla="*/ 67 w 76"/>
                <a:gd name="T7" fmla="*/ 18 h 55"/>
                <a:gd name="T8" fmla="*/ 61 w 76"/>
                <a:gd name="T9" fmla="*/ 15 h 55"/>
                <a:gd name="T10" fmla="*/ 63 w 76"/>
                <a:gd name="T11" fmla="*/ 14 h 55"/>
                <a:gd name="T12" fmla="*/ 64 w 76"/>
                <a:gd name="T13" fmla="*/ 11 h 55"/>
                <a:gd name="T14" fmla="*/ 60 w 76"/>
                <a:gd name="T15" fmla="*/ 9 h 55"/>
                <a:gd name="T16" fmla="*/ 59 w 76"/>
                <a:gd name="T17" fmla="*/ 8 h 55"/>
                <a:gd name="T18" fmla="*/ 57 w 76"/>
                <a:gd name="T19" fmla="*/ 9 h 55"/>
                <a:gd name="T20" fmla="*/ 57 w 76"/>
                <a:gd name="T21" fmla="*/ 7 h 55"/>
                <a:gd name="T22" fmla="*/ 54 w 76"/>
                <a:gd name="T23" fmla="*/ 8 h 55"/>
                <a:gd name="T24" fmla="*/ 54 w 76"/>
                <a:gd name="T25" fmla="*/ 6 h 55"/>
                <a:gd name="T26" fmla="*/ 58 w 76"/>
                <a:gd name="T27" fmla="*/ 5 h 55"/>
                <a:gd name="T28" fmla="*/ 55 w 76"/>
                <a:gd name="T29" fmla="*/ 4 h 55"/>
                <a:gd name="T30" fmla="*/ 49 w 76"/>
                <a:gd name="T31" fmla="*/ 4 h 55"/>
                <a:gd name="T32" fmla="*/ 44 w 76"/>
                <a:gd name="T33" fmla="*/ 7 h 55"/>
                <a:gd name="T34" fmla="*/ 38 w 76"/>
                <a:gd name="T35" fmla="*/ 5 h 55"/>
                <a:gd name="T36" fmla="*/ 29 w 76"/>
                <a:gd name="T37" fmla="*/ 5 h 55"/>
                <a:gd name="T38" fmla="*/ 26 w 76"/>
                <a:gd name="T39" fmla="*/ 2 h 55"/>
                <a:gd name="T40" fmla="*/ 20 w 76"/>
                <a:gd name="T41" fmla="*/ 0 h 55"/>
                <a:gd name="T42" fmla="*/ 11 w 76"/>
                <a:gd name="T43" fmla="*/ 4 h 55"/>
                <a:gd name="T44" fmla="*/ 13 w 76"/>
                <a:gd name="T45" fmla="*/ 12 h 55"/>
                <a:gd name="T46" fmla="*/ 8 w 76"/>
                <a:gd name="T47" fmla="*/ 8 h 55"/>
                <a:gd name="T48" fmla="*/ 10 w 76"/>
                <a:gd name="T49" fmla="*/ 5 h 55"/>
                <a:gd name="T50" fmla="*/ 8 w 76"/>
                <a:gd name="T51" fmla="*/ 1 h 55"/>
                <a:gd name="T52" fmla="*/ 4 w 76"/>
                <a:gd name="T53" fmla="*/ 7 h 55"/>
                <a:gd name="T54" fmla="*/ 3 w 76"/>
                <a:gd name="T55" fmla="*/ 12 h 55"/>
                <a:gd name="T56" fmla="*/ 5 w 76"/>
                <a:gd name="T57" fmla="*/ 13 h 55"/>
                <a:gd name="T58" fmla="*/ 7 w 76"/>
                <a:gd name="T59" fmla="*/ 16 h 55"/>
                <a:gd name="T60" fmla="*/ 10 w 76"/>
                <a:gd name="T61" fmla="*/ 23 h 55"/>
                <a:gd name="T62" fmla="*/ 13 w 76"/>
                <a:gd name="T63" fmla="*/ 23 h 55"/>
                <a:gd name="T64" fmla="*/ 15 w 76"/>
                <a:gd name="T65" fmla="*/ 22 h 55"/>
                <a:gd name="T66" fmla="*/ 21 w 76"/>
                <a:gd name="T67" fmla="*/ 27 h 55"/>
                <a:gd name="T68" fmla="*/ 23 w 76"/>
                <a:gd name="T69" fmla="*/ 27 h 55"/>
                <a:gd name="T70" fmla="*/ 26 w 76"/>
                <a:gd name="T71" fmla="*/ 27 h 55"/>
                <a:gd name="T72" fmla="*/ 31 w 76"/>
                <a:gd name="T73" fmla="*/ 29 h 55"/>
                <a:gd name="T74" fmla="*/ 31 w 76"/>
                <a:gd name="T75" fmla="*/ 38 h 55"/>
                <a:gd name="T76" fmla="*/ 32 w 76"/>
                <a:gd name="T77" fmla="*/ 41 h 55"/>
                <a:gd name="T78" fmla="*/ 30 w 76"/>
                <a:gd name="T79" fmla="*/ 44 h 55"/>
                <a:gd name="T80" fmla="*/ 40 w 76"/>
                <a:gd name="T81" fmla="*/ 53 h 55"/>
                <a:gd name="T82" fmla="*/ 42 w 76"/>
                <a:gd name="T83" fmla="*/ 54 h 55"/>
                <a:gd name="T84" fmla="*/ 45 w 76"/>
                <a:gd name="T85" fmla="*/ 52 h 55"/>
                <a:gd name="T86" fmla="*/ 51 w 76"/>
                <a:gd name="T87" fmla="*/ 47 h 55"/>
                <a:gd name="T88" fmla="*/ 49 w 76"/>
                <a:gd name="T89" fmla="*/ 44 h 55"/>
                <a:gd name="T90" fmla="*/ 48 w 76"/>
                <a:gd name="T91" fmla="*/ 41 h 55"/>
                <a:gd name="T92" fmla="*/ 45 w 76"/>
                <a:gd name="T93" fmla="*/ 38 h 55"/>
                <a:gd name="T94" fmla="*/ 52 w 76"/>
                <a:gd name="T95" fmla="*/ 38 h 55"/>
                <a:gd name="T96" fmla="*/ 54 w 76"/>
                <a:gd name="T97" fmla="*/ 40 h 55"/>
                <a:gd name="T98" fmla="*/ 56 w 76"/>
                <a:gd name="T99" fmla="*/ 38 h 55"/>
                <a:gd name="T100" fmla="*/ 62 w 76"/>
                <a:gd name="T101" fmla="*/ 36 h 55"/>
                <a:gd name="T102" fmla="*/ 67 w 76"/>
                <a:gd name="T103" fmla="*/ 33 h 55"/>
                <a:gd name="T104" fmla="*/ 63 w 76"/>
                <a:gd name="T105" fmla="*/ 2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6" h="55">
                  <a:moveTo>
                    <a:pt x="63" y="28"/>
                  </a:moveTo>
                  <a:cubicBezTo>
                    <a:pt x="63" y="26"/>
                    <a:pt x="63" y="25"/>
                    <a:pt x="66" y="24"/>
                  </a:cubicBezTo>
                  <a:cubicBezTo>
                    <a:pt x="66" y="23"/>
                    <a:pt x="68" y="23"/>
                    <a:pt x="67" y="22"/>
                  </a:cubicBezTo>
                  <a:cubicBezTo>
                    <a:pt x="66" y="21"/>
                    <a:pt x="65" y="19"/>
                    <a:pt x="67" y="18"/>
                  </a:cubicBezTo>
                  <a:cubicBezTo>
                    <a:pt x="76" y="14"/>
                    <a:pt x="61" y="15"/>
                    <a:pt x="61" y="15"/>
                  </a:cubicBezTo>
                  <a:cubicBezTo>
                    <a:pt x="61" y="14"/>
                    <a:pt x="62" y="14"/>
                    <a:pt x="63" y="14"/>
                  </a:cubicBezTo>
                  <a:cubicBezTo>
                    <a:pt x="64" y="14"/>
                    <a:pt x="64" y="12"/>
                    <a:pt x="64" y="11"/>
                  </a:cubicBezTo>
                  <a:cubicBezTo>
                    <a:pt x="64" y="10"/>
                    <a:pt x="60" y="8"/>
                    <a:pt x="60" y="9"/>
                  </a:cubicBezTo>
                  <a:cubicBezTo>
                    <a:pt x="60" y="10"/>
                    <a:pt x="59" y="8"/>
                    <a:pt x="59" y="8"/>
                  </a:cubicBezTo>
                  <a:cubicBezTo>
                    <a:pt x="58" y="8"/>
                    <a:pt x="58" y="10"/>
                    <a:pt x="57" y="9"/>
                  </a:cubicBezTo>
                  <a:cubicBezTo>
                    <a:pt x="57" y="9"/>
                    <a:pt x="57" y="8"/>
                    <a:pt x="57" y="7"/>
                  </a:cubicBezTo>
                  <a:cubicBezTo>
                    <a:pt x="56" y="6"/>
                    <a:pt x="55" y="8"/>
                    <a:pt x="54" y="8"/>
                  </a:cubicBezTo>
                  <a:cubicBezTo>
                    <a:pt x="54" y="8"/>
                    <a:pt x="54" y="6"/>
                    <a:pt x="54" y="6"/>
                  </a:cubicBezTo>
                  <a:cubicBezTo>
                    <a:pt x="54" y="4"/>
                    <a:pt x="57" y="5"/>
                    <a:pt x="58" y="5"/>
                  </a:cubicBezTo>
                  <a:cubicBezTo>
                    <a:pt x="59" y="4"/>
                    <a:pt x="55" y="4"/>
                    <a:pt x="55" y="4"/>
                  </a:cubicBezTo>
                  <a:cubicBezTo>
                    <a:pt x="53" y="4"/>
                    <a:pt x="51" y="3"/>
                    <a:pt x="49" y="4"/>
                  </a:cubicBezTo>
                  <a:cubicBezTo>
                    <a:pt x="47" y="5"/>
                    <a:pt x="46" y="8"/>
                    <a:pt x="44" y="7"/>
                  </a:cubicBezTo>
                  <a:cubicBezTo>
                    <a:pt x="41" y="7"/>
                    <a:pt x="40" y="7"/>
                    <a:pt x="38" y="5"/>
                  </a:cubicBezTo>
                  <a:cubicBezTo>
                    <a:pt x="36" y="3"/>
                    <a:pt x="32" y="5"/>
                    <a:pt x="29" y="5"/>
                  </a:cubicBezTo>
                  <a:cubicBezTo>
                    <a:pt x="27" y="5"/>
                    <a:pt x="27" y="4"/>
                    <a:pt x="26" y="2"/>
                  </a:cubicBezTo>
                  <a:cubicBezTo>
                    <a:pt x="25" y="0"/>
                    <a:pt x="23" y="0"/>
                    <a:pt x="20" y="0"/>
                  </a:cubicBezTo>
                  <a:cubicBezTo>
                    <a:pt x="19" y="0"/>
                    <a:pt x="11" y="1"/>
                    <a:pt x="11" y="4"/>
                  </a:cubicBezTo>
                  <a:cubicBezTo>
                    <a:pt x="11" y="7"/>
                    <a:pt x="15" y="8"/>
                    <a:pt x="13" y="12"/>
                  </a:cubicBezTo>
                  <a:cubicBezTo>
                    <a:pt x="11" y="14"/>
                    <a:pt x="7" y="10"/>
                    <a:pt x="8" y="8"/>
                  </a:cubicBezTo>
                  <a:cubicBezTo>
                    <a:pt x="8" y="7"/>
                    <a:pt x="10" y="6"/>
                    <a:pt x="10" y="5"/>
                  </a:cubicBezTo>
                  <a:cubicBezTo>
                    <a:pt x="11" y="3"/>
                    <a:pt x="8" y="2"/>
                    <a:pt x="8" y="1"/>
                  </a:cubicBezTo>
                  <a:cubicBezTo>
                    <a:pt x="5" y="3"/>
                    <a:pt x="4" y="4"/>
                    <a:pt x="4" y="7"/>
                  </a:cubicBezTo>
                  <a:cubicBezTo>
                    <a:pt x="3" y="8"/>
                    <a:pt x="0" y="12"/>
                    <a:pt x="3" y="12"/>
                  </a:cubicBezTo>
                  <a:cubicBezTo>
                    <a:pt x="3" y="12"/>
                    <a:pt x="4" y="12"/>
                    <a:pt x="5" y="13"/>
                  </a:cubicBezTo>
                  <a:cubicBezTo>
                    <a:pt x="5" y="14"/>
                    <a:pt x="6" y="15"/>
                    <a:pt x="7" y="16"/>
                  </a:cubicBezTo>
                  <a:cubicBezTo>
                    <a:pt x="9" y="18"/>
                    <a:pt x="5" y="22"/>
                    <a:pt x="10" y="23"/>
                  </a:cubicBezTo>
                  <a:cubicBezTo>
                    <a:pt x="10" y="23"/>
                    <a:pt x="12" y="23"/>
                    <a:pt x="13" y="23"/>
                  </a:cubicBezTo>
                  <a:cubicBezTo>
                    <a:pt x="14" y="23"/>
                    <a:pt x="14" y="22"/>
                    <a:pt x="15" y="22"/>
                  </a:cubicBezTo>
                  <a:cubicBezTo>
                    <a:pt x="18" y="22"/>
                    <a:pt x="19" y="25"/>
                    <a:pt x="21" y="27"/>
                  </a:cubicBezTo>
                  <a:cubicBezTo>
                    <a:pt x="21" y="27"/>
                    <a:pt x="22" y="28"/>
                    <a:pt x="23" y="27"/>
                  </a:cubicBezTo>
                  <a:cubicBezTo>
                    <a:pt x="23" y="26"/>
                    <a:pt x="24" y="27"/>
                    <a:pt x="26" y="27"/>
                  </a:cubicBezTo>
                  <a:cubicBezTo>
                    <a:pt x="28" y="28"/>
                    <a:pt x="33" y="25"/>
                    <a:pt x="31" y="29"/>
                  </a:cubicBezTo>
                  <a:cubicBezTo>
                    <a:pt x="29" y="32"/>
                    <a:pt x="29" y="35"/>
                    <a:pt x="31" y="38"/>
                  </a:cubicBezTo>
                  <a:cubicBezTo>
                    <a:pt x="31" y="39"/>
                    <a:pt x="32" y="40"/>
                    <a:pt x="32" y="41"/>
                  </a:cubicBezTo>
                  <a:cubicBezTo>
                    <a:pt x="32" y="42"/>
                    <a:pt x="29" y="43"/>
                    <a:pt x="30" y="44"/>
                  </a:cubicBezTo>
                  <a:cubicBezTo>
                    <a:pt x="33" y="47"/>
                    <a:pt x="34" y="55"/>
                    <a:pt x="40" y="53"/>
                  </a:cubicBezTo>
                  <a:cubicBezTo>
                    <a:pt x="41" y="53"/>
                    <a:pt x="41" y="54"/>
                    <a:pt x="42" y="54"/>
                  </a:cubicBezTo>
                  <a:cubicBezTo>
                    <a:pt x="43" y="54"/>
                    <a:pt x="44" y="53"/>
                    <a:pt x="45" y="52"/>
                  </a:cubicBezTo>
                  <a:cubicBezTo>
                    <a:pt x="47" y="51"/>
                    <a:pt x="48" y="49"/>
                    <a:pt x="51" y="47"/>
                  </a:cubicBezTo>
                  <a:cubicBezTo>
                    <a:pt x="53" y="46"/>
                    <a:pt x="49" y="46"/>
                    <a:pt x="49" y="44"/>
                  </a:cubicBezTo>
                  <a:cubicBezTo>
                    <a:pt x="49" y="43"/>
                    <a:pt x="48" y="42"/>
                    <a:pt x="48" y="41"/>
                  </a:cubicBezTo>
                  <a:cubicBezTo>
                    <a:pt x="48" y="40"/>
                    <a:pt x="45" y="39"/>
                    <a:pt x="45" y="38"/>
                  </a:cubicBezTo>
                  <a:cubicBezTo>
                    <a:pt x="45" y="37"/>
                    <a:pt x="51" y="38"/>
                    <a:pt x="52" y="38"/>
                  </a:cubicBezTo>
                  <a:cubicBezTo>
                    <a:pt x="54" y="38"/>
                    <a:pt x="53" y="39"/>
                    <a:pt x="54" y="40"/>
                  </a:cubicBezTo>
                  <a:cubicBezTo>
                    <a:pt x="55" y="40"/>
                    <a:pt x="55" y="38"/>
                    <a:pt x="56" y="38"/>
                  </a:cubicBezTo>
                  <a:cubicBezTo>
                    <a:pt x="57" y="37"/>
                    <a:pt x="60" y="37"/>
                    <a:pt x="62" y="36"/>
                  </a:cubicBezTo>
                  <a:cubicBezTo>
                    <a:pt x="63" y="35"/>
                    <a:pt x="65" y="34"/>
                    <a:pt x="67" y="33"/>
                  </a:cubicBezTo>
                  <a:cubicBezTo>
                    <a:pt x="66" y="31"/>
                    <a:pt x="63" y="30"/>
                    <a:pt x="63" y="2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1" name="Freeform 619"/>
            <p:cNvSpPr>
              <a:spLocks/>
            </p:cNvSpPr>
            <p:nvPr/>
          </p:nvSpPr>
          <p:spPr bwMode="auto">
            <a:xfrm>
              <a:off x="8830764" y="8641249"/>
              <a:ext cx="242036" cy="356781"/>
            </a:xfrm>
            <a:custGeom>
              <a:avLst/>
              <a:gdLst>
                <a:gd name="T0" fmla="*/ 22 w 26"/>
                <a:gd name="T1" fmla="*/ 29 h 38"/>
                <a:gd name="T2" fmla="*/ 18 w 26"/>
                <a:gd name="T3" fmla="*/ 21 h 38"/>
                <a:gd name="T4" fmla="*/ 20 w 26"/>
                <a:gd name="T5" fmla="*/ 18 h 38"/>
                <a:gd name="T6" fmla="*/ 22 w 26"/>
                <a:gd name="T7" fmla="*/ 15 h 38"/>
                <a:gd name="T8" fmla="*/ 22 w 26"/>
                <a:gd name="T9" fmla="*/ 13 h 38"/>
                <a:gd name="T10" fmla="*/ 20 w 26"/>
                <a:gd name="T11" fmla="*/ 11 h 38"/>
                <a:gd name="T12" fmla="*/ 16 w 26"/>
                <a:gd name="T13" fmla="*/ 7 h 38"/>
                <a:gd name="T14" fmla="*/ 9 w 26"/>
                <a:gd name="T15" fmla="*/ 0 h 38"/>
                <a:gd name="T16" fmla="*/ 5 w 26"/>
                <a:gd name="T17" fmla="*/ 5 h 38"/>
                <a:gd name="T18" fmla="*/ 6 w 26"/>
                <a:gd name="T19" fmla="*/ 8 h 38"/>
                <a:gd name="T20" fmla="*/ 3 w 26"/>
                <a:gd name="T21" fmla="*/ 10 h 38"/>
                <a:gd name="T22" fmla="*/ 4 w 26"/>
                <a:gd name="T23" fmla="*/ 16 h 38"/>
                <a:gd name="T24" fmla="*/ 7 w 26"/>
                <a:gd name="T25" fmla="*/ 18 h 38"/>
                <a:gd name="T26" fmla="*/ 8 w 26"/>
                <a:gd name="T27" fmla="*/ 20 h 38"/>
                <a:gd name="T28" fmla="*/ 8 w 26"/>
                <a:gd name="T29" fmla="*/ 27 h 38"/>
                <a:gd name="T30" fmla="*/ 11 w 26"/>
                <a:gd name="T31" fmla="*/ 35 h 38"/>
                <a:gd name="T32" fmla="*/ 17 w 26"/>
                <a:gd name="T33" fmla="*/ 35 h 38"/>
                <a:gd name="T34" fmla="*/ 21 w 26"/>
                <a:gd name="T35" fmla="*/ 34 h 38"/>
                <a:gd name="T36" fmla="*/ 26 w 26"/>
                <a:gd name="T37" fmla="*/ 34 h 38"/>
                <a:gd name="T38" fmla="*/ 22 w 26"/>
                <a:gd name="T39" fmla="*/ 29 h 38"/>
                <a:gd name="T40" fmla="*/ 22 w 26"/>
                <a:gd name="T41"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8">
                  <a:moveTo>
                    <a:pt x="22" y="29"/>
                  </a:moveTo>
                  <a:cubicBezTo>
                    <a:pt x="22" y="28"/>
                    <a:pt x="17" y="22"/>
                    <a:pt x="18" y="21"/>
                  </a:cubicBezTo>
                  <a:cubicBezTo>
                    <a:pt x="19" y="20"/>
                    <a:pt x="18" y="19"/>
                    <a:pt x="20" y="18"/>
                  </a:cubicBezTo>
                  <a:cubicBezTo>
                    <a:pt x="23" y="18"/>
                    <a:pt x="22" y="16"/>
                    <a:pt x="22" y="15"/>
                  </a:cubicBezTo>
                  <a:cubicBezTo>
                    <a:pt x="22" y="14"/>
                    <a:pt x="22" y="13"/>
                    <a:pt x="22" y="13"/>
                  </a:cubicBezTo>
                  <a:cubicBezTo>
                    <a:pt x="22" y="12"/>
                    <a:pt x="21" y="12"/>
                    <a:pt x="20" y="11"/>
                  </a:cubicBezTo>
                  <a:cubicBezTo>
                    <a:pt x="19" y="9"/>
                    <a:pt x="16" y="9"/>
                    <a:pt x="16" y="7"/>
                  </a:cubicBezTo>
                  <a:cubicBezTo>
                    <a:pt x="15" y="4"/>
                    <a:pt x="11" y="1"/>
                    <a:pt x="9" y="0"/>
                  </a:cubicBezTo>
                  <a:cubicBezTo>
                    <a:pt x="9" y="3"/>
                    <a:pt x="4" y="3"/>
                    <a:pt x="5" y="5"/>
                  </a:cubicBezTo>
                  <a:cubicBezTo>
                    <a:pt x="5" y="6"/>
                    <a:pt x="7" y="7"/>
                    <a:pt x="6" y="8"/>
                  </a:cubicBezTo>
                  <a:cubicBezTo>
                    <a:pt x="5" y="8"/>
                    <a:pt x="3" y="9"/>
                    <a:pt x="3" y="10"/>
                  </a:cubicBezTo>
                  <a:cubicBezTo>
                    <a:pt x="0" y="11"/>
                    <a:pt x="2" y="14"/>
                    <a:pt x="4" y="16"/>
                  </a:cubicBezTo>
                  <a:cubicBezTo>
                    <a:pt x="5" y="17"/>
                    <a:pt x="5" y="18"/>
                    <a:pt x="7" y="18"/>
                  </a:cubicBezTo>
                  <a:cubicBezTo>
                    <a:pt x="8" y="18"/>
                    <a:pt x="7" y="19"/>
                    <a:pt x="8" y="20"/>
                  </a:cubicBezTo>
                  <a:cubicBezTo>
                    <a:pt x="10" y="23"/>
                    <a:pt x="9" y="24"/>
                    <a:pt x="8" y="27"/>
                  </a:cubicBezTo>
                  <a:cubicBezTo>
                    <a:pt x="8" y="30"/>
                    <a:pt x="10" y="33"/>
                    <a:pt x="11" y="35"/>
                  </a:cubicBezTo>
                  <a:cubicBezTo>
                    <a:pt x="14" y="38"/>
                    <a:pt x="15" y="35"/>
                    <a:pt x="17" y="35"/>
                  </a:cubicBezTo>
                  <a:cubicBezTo>
                    <a:pt x="19" y="35"/>
                    <a:pt x="20" y="34"/>
                    <a:pt x="21" y="34"/>
                  </a:cubicBezTo>
                  <a:cubicBezTo>
                    <a:pt x="23" y="33"/>
                    <a:pt x="24" y="33"/>
                    <a:pt x="26" y="34"/>
                  </a:cubicBezTo>
                  <a:cubicBezTo>
                    <a:pt x="25" y="32"/>
                    <a:pt x="24" y="30"/>
                    <a:pt x="22" y="29"/>
                  </a:cubicBezTo>
                  <a:cubicBezTo>
                    <a:pt x="21" y="27"/>
                    <a:pt x="23" y="29"/>
                    <a:pt x="22" y="2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2" name="Freeform 620"/>
            <p:cNvSpPr>
              <a:spLocks/>
            </p:cNvSpPr>
            <p:nvPr/>
          </p:nvSpPr>
          <p:spPr bwMode="auto">
            <a:xfrm>
              <a:off x="8986815" y="8752743"/>
              <a:ext cx="207006" cy="216615"/>
            </a:xfrm>
            <a:custGeom>
              <a:avLst/>
              <a:gdLst>
                <a:gd name="T0" fmla="*/ 19 w 22"/>
                <a:gd name="T1" fmla="*/ 7 h 23"/>
                <a:gd name="T2" fmla="*/ 22 w 22"/>
                <a:gd name="T3" fmla="*/ 2 h 23"/>
                <a:gd name="T4" fmla="*/ 12 w 22"/>
                <a:gd name="T5" fmla="*/ 2 h 23"/>
                <a:gd name="T6" fmla="*/ 9 w 22"/>
                <a:gd name="T7" fmla="*/ 0 h 23"/>
                <a:gd name="T8" fmla="*/ 5 w 22"/>
                <a:gd name="T9" fmla="*/ 1 h 23"/>
                <a:gd name="T10" fmla="*/ 4 w 22"/>
                <a:gd name="T11" fmla="*/ 6 h 23"/>
                <a:gd name="T12" fmla="*/ 1 w 22"/>
                <a:gd name="T13" fmla="*/ 10 h 23"/>
                <a:gd name="T14" fmla="*/ 4 w 22"/>
                <a:gd name="T15" fmla="*/ 15 h 23"/>
                <a:gd name="T16" fmla="*/ 9 w 22"/>
                <a:gd name="T17" fmla="*/ 22 h 23"/>
                <a:gd name="T18" fmla="*/ 12 w 22"/>
                <a:gd name="T19" fmla="*/ 19 h 23"/>
                <a:gd name="T20" fmla="*/ 16 w 22"/>
                <a:gd name="T21" fmla="*/ 18 h 23"/>
                <a:gd name="T22" fmla="*/ 19 w 22"/>
                <a:gd name="T23" fmla="*/ 19 h 23"/>
                <a:gd name="T24" fmla="*/ 20 w 22"/>
                <a:gd name="T25" fmla="*/ 14 h 23"/>
                <a:gd name="T26" fmla="*/ 19 w 22"/>
                <a:gd name="T27"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3">
                  <a:moveTo>
                    <a:pt x="19" y="7"/>
                  </a:moveTo>
                  <a:cubicBezTo>
                    <a:pt x="19" y="5"/>
                    <a:pt x="21" y="3"/>
                    <a:pt x="22" y="2"/>
                  </a:cubicBezTo>
                  <a:cubicBezTo>
                    <a:pt x="19" y="1"/>
                    <a:pt x="14" y="0"/>
                    <a:pt x="12" y="2"/>
                  </a:cubicBezTo>
                  <a:cubicBezTo>
                    <a:pt x="10" y="3"/>
                    <a:pt x="9" y="1"/>
                    <a:pt x="9" y="0"/>
                  </a:cubicBezTo>
                  <a:cubicBezTo>
                    <a:pt x="8" y="0"/>
                    <a:pt x="7" y="2"/>
                    <a:pt x="5" y="1"/>
                  </a:cubicBezTo>
                  <a:cubicBezTo>
                    <a:pt x="5" y="2"/>
                    <a:pt x="7" y="6"/>
                    <a:pt x="4" y="6"/>
                  </a:cubicBezTo>
                  <a:cubicBezTo>
                    <a:pt x="2" y="7"/>
                    <a:pt x="0" y="8"/>
                    <a:pt x="1" y="10"/>
                  </a:cubicBezTo>
                  <a:cubicBezTo>
                    <a:pt x="2" y="12"/>
                    <a:pt x="3" y="13"/>
                    <a:pt x="4" y="15"/>
                  </a:cubicBezTo>
                  <a:cubicBezTo>
                    <a:pt x="5" y="17"/>
                    <a:pt x="7" y="19"/>
                    <a:pt x="9" y="22"/>
                  </a:cubicBezTo>
                  <a:cubicBezTo>
                    <a:pt x="12" y="23"/>
                    <a:pt x="10" y="19"/>
                    <a:pt x="12" y="19"/>
                  </a:cubicBezTo>
                  <a:cubicBezTo>
                    <a:pt x="14" y="19"/>
                    <a:pt x="15" y="19"/>
                    <a:pt x="16" y="18"/>
                  </a:cubicBezTo>
                  <a:cubicBezTo>
                    <a:pt x="17" y="18"/>
                    <a:pt x="17" y="20"/>
                    <a:pt x="19" y="19"/>
                  </a:cubicBezTo>
                  <a:cubicBezTo>
                    <a:pt x="20" y="17"/>
                    <a:pt x="21" y="16"/>
                    <a:pt x="20" y="14"/>
                  </a:cubicBezTo>
                  <a:cubicBezTo>
                    <a:pt x="20" y="12"/>
                    <a:pt x="19" y="9"/>
                    <a:pt x="19"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3" name="Freeform 621"/>
            <p:cNvSpPr>
              <a:spLocks/>
            </p:cNvSpPr>
            <p:nvPr/>
          </p:nvSpPr>
          <p:spPr bwMode="auto">
            <a:xfrm>
              <a:off x="9155606" y="8771859"/>
              <a:ext cx="149682" cy="168837"/>
            </a:xfrm>
            <a:custGeom>
              <a:avLst/>
              <a:gdLst>
                <a:gd name="T0" fmla="*/ 12 w 16"/>
                <a:gd name="T1" fmla="*/ 5 h 18"/>
                <a:gd name="T2" fmla="*/ 5 w 16"/>
                <a:gd name="T3" fmla="*/ 1 h 18"/>
                <a:gd name="T4" fmla="*/ 1 w 16"/>
                <a:gd name="T5" fmla="*/ 6 h 18"/>
                <a:gd name="T6" fmla="*/ 2 w 16"/>
                <a:gd name="T7" fmla="*/ 12 h 18"/>
                <a:gd name="T8" fmla="*/ 0 w 16"/>
                <a:gd name="T9" fmla="*/ 17 h 18"/>
                <a:gd name="T10" fmla="*/ 4 w 16"/>
                <a:gd name="T11" fmla="*/ 17 h 18"/>
                <a:gd name="T12" fmla="*/ 9 w 16"/>
                <a:gd name="T13" fmla="*/ 17 h 18"/>
                <a:gd name="T14" fmla="*/ 16 w 16"/>
                <a:gd name="T15" fmla="*/ 8 h 18"/>
                <a:gd name="T16" fmla="*/ 12 w 16"/>
                <a:gd name="T17" fmla="*/ 5 h 18"/>
                <a:gd name="T18" fmla="*/ 12 w 16"/>
                <a:gd name="T1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8">
                  <a:moveTo>
                    <a:pt x="12" y="5"/>
                  </a:moveTo>
                  <a:cubicBezTo>
                    <a:pt x="10" y="3"/>
                    <a:pt x="8" y="1"/>
                    <a:pt x="5" y="1"/>
                  </a:cubicBezTo>
                  <a:cubicBezTo>
                    <a:pt x="3" y="0"/>
                    <a:pt x="0" y="4"/>
                    <a:pt x="1" y="6"/>
                  </a:cubicBezTo>
                  <a:cubicBezTo>
                    <a:pt x="1" y="8"/>
                    <a:pt x="2" y="10"/>
                    <a:pt x="2" y="12"/>
                  </a:cubicBezTo>
                  <a:cubicBezTo>
                    <a:pt x="3" y="14"/>
                    <a:pt x="1" y="16"/>
                    <a:pt x="0" y="17"/>
                  </a:cubicBezTo>
                  <a:cubicBezTo>
                    <a:pt x="1" y="18"/>
                    <a:pt x="3" y="17"/>
                    <a:pt x="4" y="17"/>
                  </a:cubicBezTo>
                  <a:cubicBezTo>
                    <a:pt x="6" y="17"/>
                    <a:pt x="7" y="18"/>
                    <a:pt x="9" y="17"/>
                  </a:cubicBezTo>
                  <a:cubicBezTo>
                    <a:pt x="12" y="16"/>
                    <a:pt x="13" y="10"/>
                    <a:pt x="16" y="8"/>
                  </a:cubicBezTo>
                  <a:cubicBezTo>
                    <a:pt x="14" y="7"/>
                    <a:pt x="13" y="6"/>
                    <a:pt x="12" y="5"/>
                  </a:cubicBezTo>
                  <a:cubicBezTo>
                    <a:pt x="10" y="4"/>
                    <a:pt x="13" y="6"/>
                    <a:pt x="12"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4" name="Freeform 622"/>
            <p:cNvSpPr>
              <a:spLocks/>
            </p:cNvSpPr>
            <p:nvPr/>
          </p:nvSpPr>
          <p:spPr bwMode="auto">
            <a:xfrm>
              <a:off x="7821211" y="8453303"/>
              <a:ext cx="754780" cy="786831"/>
            </a:xfrm>
            <a:custGeom>
              <a:avLst/>
              <a:gdLst>
                <a:gd name="T0" fmla="*/ 76 w 81"/>
                <a:gd name="T1" fmla="*/ 39 h 84"/>
                <a:gd name="T2" fmla="*/ 74 w 81"/>
                <a:gd name="T3" fmla="*/ 32 h 84"/>
                <a:gd name="T4" fmla="*/ 69 w 81"/>
                <a:gd name="T5" fmla="*/ 33 h 84"/>
                <a:gd name="T6" fmla="*/ 58 w 81"/>
                <a:gd name="T7" fmla="*/ 28 h 84"/>
                <a:gd name="T8" fmla="*/ 53 w 81"/>
                <a:gd name="T9" fmla="*/ 20 h 84"/>
                <a:gd name="T10" fmla="*/ 50 w 81"/>
                <a:gd name="T11" fmla="*/ 15 h 84"/>
                <a:gd name="T12" fmla="*/ 56 w 81"/>
                <a:gd name="T13" fmla="*/ 5 h 84"/>
                <a:gd name="T14" fmla="*/ 56 w 81"/>
                <a:gd name="T15" fmla="*/ 1 h 84"/>
                <a:gd name="T16" fmla="*/ 44 w 81"/>
                <a:gd name="T17" fmla="*/ 8 h 84"/>
                <a:gd name="T18" fmla="*/ 36 w 81"/>
                <a:gd name="T19" fmla="*/ 16 h 84"/>
                <a:gd name="T20" fmla="*/ 31 w 81"/>
                <a:gd name="T21" fmla="*/ 23 h 84"/>
                <a:gd name="T22" fmla="*/ 25 w 81"/>
                <a:gd name="T23" fmla="*/ 17 h 84"/>
                <a:gd name="T24" fmla="*/ 7 w 81"/>
                <a:gd name="T25" fmla="*/ 18 h 84"/>
                <a:gd name="T26" fmla="*/ 1 w 81"/>
                <a:gd name="T27" fmla="*/ 16 h 84"/>
                <a:gd name="T28" fmla="*/ 1 w 81"/>
                <a:gd name="T29" fmla="*/ 21 h 84"/>
                <a:gd name="T30" fmla="*/ 8 w 81"/>
                <a:gd name="T31" fmla="*/ 24 h 84"/>
                <a:gd name="T32" fmla="*/ 11 w 81"/>
                <a:gd name="T33" fmla="*/ 26 h 84"/>
                <a:gd name="T34" fmla="*/ 13 w 81"/>
                <a:gd name="T35" fmla="*/ 23 h 84"/>
                <a:gd name="T36" fmla="*/ 20 w 81"/>
                <a:gd name="T37" fmla="*/ 18 h 84"/>
                <a:gd name="T38" fmla="*/ 24 w 81"/>
                <a:gd name="T39" fmla="*/ 20 h 84"/>
                <a:gd name="T40" fmla="*/ 25 w 81"/>
                <a:gd name="T41" fmla="*/ 26 h 84"/>
                <a:gd name="T42" fmla="*/ 28 w 81"/>
                <a:gd name="T43" fmla="*/ 42 h 84"/>
                <a:gd name="T44" fmla="*/ 28 w 81"/>
                <a:gd name="T45" fmla="*/ 47 h 84"/>
                <a:gd name="T46" fmla="*/ 22 w 81"/>
                <a:gd name="T47" fmla="*/ 53 h 84"/>
                <a:gd name="T48" fmla="*/ 26 w 81"/>
                <a:gd name="T49" fmla="*/ 58 h 84"/>
                <a:gd name="T50" fmla="*/ 34 w 81"/>
                <a:gd name="T51" fmla="*/ 61 h 84"/>
                <a:gd name="T52" fmla="*/ 41 w 81"/>
                <a:gd name="T53" fmla="*/ 64 h 84"/>
                <a:gd name="T54" fmla="*/ 54 w 81"/>
                <a:gd name="T55" fmla="*/ 76 h 84"/>
                <a:gd name="T56" fmla="*/ 60 w 81"/>
                <a:gd name="T57" fmla="*/ 75 h 84"/>
                <a:gd name="T58" fmla="*/ 64 w 81"/>
                <a:gd name="T59" fmla="*/ 80 h 84"/>
                <a:gd name="T60" fmla="*/ 65 w 81"/>
                <a:gd name="T61" fmla="*/ 84 h 84"/>
                <a:gd name="T62" fmla="*/ 65 w 81"/>
                <a:gd name="T63" fmla="*/ 63 h 84"/>
                <a:gd name="T64" fmla="*/ 70 w 81"/>
                <a:gd name="T65" fmla="*/ 58 h 84"/>
                <a:gd name="T66" fmla="*/ 66 w 81"/>
                <a:gd name="T67" fmla="*/ 55 h 84"/>
                <a:gd name="T68" fmla="*/ 79 w 81"/>
                <a:gd name="T69" fmla="*/ 53 h 84"/>
                <a:gd name="T70" fmla="*/ 77 w 81"/>
                <a:gd name="T71" fmla="*/ 4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84">
                  <a:moveTo>
                    <a:pt x="77" y="48"/>
                  </a:moveTo>
                  <a:cubicBezTo>
                    <a:pt x="81" y="45"/>
                    <a:pt x="76" y="42"/>
                    <a:pt x="76" y="39"/>
                  </a:cubicBezTo>
                  <a:cubicBezTo>
                    <a:pt x="76" y="37"/>
                    <a:pt x="78" y="35"/>
                    <a:pt x="78" y="33"/>
                  </a:cubicBezTo>
                  <a:cubicBezTo>
                    <a:pt x="79" y="30"/>
                    <a:pt x="75" y="32"/>
                    <a:pt x="74" y="32"/>
                  </a:cubicBezTo>
                  <a:cubicBezTo>
                    <a:pt x="73" y="32"/>
                    <a:pt x="72" y="32"/>
                    <a:pt x="71" y="32"/>
                  </a:cubicBezTo>
                  <a:cubicBezTo>
                    <a:pt x="70" y="32"/>
                    <a:pt x="70" y="33"/>
                    <a:pt x="69" y="33"/>
                  </a:cubicBezTo>
                  <a:cubicBezTo>
                    <a:pt x="68" y="33"/>
                    <a:pt x="67" y="30"/>
                    <a:pt x="66" y="30"/>
                  </a:cubicBezTo>
                  <a:cubicBezTo>
                    <a:pt x="64" y="26"/>
                    <a:pt x="62" y="28"/>
                    <a:pt x="58" y="28"/>
                  </a:cubicBezTo>
                  <a:cubicBezTo>
                    <a:pt x="56" y="28"/>
                    <a:pt x="55" y="28"/>
                    <a:pt x="54" y="26"/>
                  </a:cubicBezTo>
                  <a:cubicBezTo>
                    <a:pt x="53" y="24"/>
                    <a:pt x="56" y="22"/>
                    <a:pt x="53" y="20"/>
                  </a:cubicBezTo>
                  <a:cubicBezTo>
                    <a:pt x="52" y="19"/>
                    <a:pt x="52" y="17"/>
                    <a:pt x="50" y="17"/>
                  </a:cubicBezTo>
                  <a:cubicBezTo>
                    <a:pt x="48" y="17"/>
                    <a:pt x="49" y="17"/>
                    <a:pt x="50" y="15"/>
                  </a:cubicBezTo>
                  <a:cubicBezTo>
                    <a:pt x="51" y="13"/>
                    <a:pt x="50" y="11"/>
                    <a:pt x="51" y="9"/>
                  </a:cubicBezTo>
                  <a:cubicBezTo>
                    <a:pt x="52" y="7"/>
                    <a:pt x="54" y="6"/>
                    <a:pt x="56" y="5"/>
                  </a:cubicBezTo>
                  <a:cubicBezTo>
                    <a:pt x="57" y="4"/>
                    <a:pt x="59" y="4"/>
                    <a:pt x="60" y="2"/>
                  </a:cubicBezTo>
                  <a:cubicBezTo>
                    <a:pt x="60" y="0"/>
                    <a:pt x="56" y="0"/>
                    <a:pt x="56" y="1"/>
                  </a:cubicBezTo>
                  <a:cubicBezTo>
                    <a:pt x="54" y="3"/>
                    <a:pt x="51" y="6"/>
                    <a:pt x="48" y="6"/>
                  </a:cubicBezTo>
                  <a:cubicBezTo>
                    <a:pt x="45" y="6"/>
                    <a:pt x="45" y="6"/>
                    <a:pt x="44" y="8"/>
                  </a:cubicBezTo>
                  <a:cubicBezTo>
                    <a:pt x="43" y="10"/>
                    <a:pt x="43" y="7"/>
                    <a:pt x="41" y="7"/>
                  </a:cubicBezTo>
                  <a:cubicBezTo>
                    <a:pt x="37" y="8"/>
                    <a:pt x="39" y="14"/>
                    <a:pt x="36" y="16"/>
                  </a:cubicBezTo>
                  <a:cubicBezTo>
                    <a:pt x="35" y="17"/>
                    <a:pt x="33" y="18"/>
                    <a:pt x="32" y="20"/>
                  </a:cubicBezTo>
                  <a:cubicBezTo>
                    <a:pt x="32" y="20"/>
                    <a:pt x="32" y="23"/>
                    <a:pt x="31" y="23"/>
                  </a:cubicBezTo>
                  <a:cubicBezTo>
                    <a:pt x="30" y="21"/>
                    <a:pt x="29" y="20"/>
                    <a:pt x="28" y="19"/>
                  </a:cubicBezTo>
                  <a:cubicBezTo>
                    <a:pt x="27" y="17"/>
                    <a:pt x="26" y="17"/>
                    <a:pt x="25" y="17"/>
                  </a:cubicBezTo>
                  <a:cubicBezTo>
                    <a:pt x="21" y="16"/>
                    <a:pt x="19" y="13"/>
                    <a:pt x="15" y="16"/>
                  </a:cubicBezTo>
                  <a:cubicBezTo>
                    <a:pt x="13" y="17"/>
                    <a:pt x="9" y="20"/>
                    <a:pt x="7" y="18"/>
                  </a:cubicBezTo>
                  <a:cubicBezTo>
                    <a:pt x="6" y="17"/>
                    <a:pt x="5" y="17"/>
                    <a:pt x="4" y="16"/>
                  </a:cubicBezTo>
                  <a:cubicBezTo>
                    <a:pt x="2" y="16"/>
                    <a:pt x="3" y="14"/>
                    <a:pt x="1" y="16"/>
                  </a:cubicBezTo>
                  <a:cubicBezTo>
                    <a:pt x="0" y="17"/>
                    <a:pt x="1" y="17"/>
                    <a:pt x="2" y="18"/>
                  </a:cubicBezTo>
                  <a:cubicBezTo>
                    <a:pt x="2" y="19"/>
                    <a:pt x="1" y="20"/>
                    <a:pt x="1" y="21"/>
                  </a:cubicBezTo>
                  <a:cubicBezTo>
                    <a:pt x="3" y="21"/>
                    <a:pt x="5" y="22"/>
                    <a:pt x="6" y="22"/>
                  </a:cubicBezTo>
                  <a:cubicBezTo>
                    <a:pt x="7" y="23"/>
                    <a:pt x="8" y="23"/>
                    <a:pt x="8" y="24"/>
                  </a:cubicBezTo>
                  <a:cubicBezTo>
                    <a:pt x="9" y="25"/>
                    <a:pt x="9" y="24"/>
                    <a:pt x="10" y="24"/>
                  </a:cubicBezTo>
                  <a:cubicBezTo>
                    <a:pt x="10" y="23"/>
                    <a:pt x="10" y="26"/>
                    <a:pt x="11" y="26"/>
                  </a:cubicBezTo>
                  <a:cubicBezTo>
                    <a:pt x="12" y="27"/>
                    <a:pt x="13" y="26"/>
                    <a:pt x="15" y="25"/>
                  </a:cubicBezTo>
                  <a:cubicBezTo>
                    <a:pt x="16" y="25"/>
                    <a:pt x="13" y="23"/>
                    <a:pt x="13" y="23"/>
                  </a:cubicBezTo>
                  <a:cubicBezTo>
                    <a:pt x="13" y="22"/>
                    <a:pt x="16" y="20"/>
                    <a:pt x="16" y="19"/>
                  </a:cubicBezTo>
                  <a:cubicBezTo>
                    <a:pt x="17" y="18"/>
                    <a:pt x="19" y="17"/>
                    <a:pt x="20" y="18"/>
                  </a:cubicBezTo>
                  <a:cubicBezTo>
                    <a:pt x="21" y="18"/>
                    <a:pt x="23" y="19"/>
                    <a:pt x="23" y="19"/>
                  </a:cubicBezTo>
                  <a:cubicBezTo>
                    <a:pt x="23" y="20"/>
                    <a:pt x="23" y="20"/>
                    <a:pt x="24" y="20"/>
                  </a:cubicBezTo>
                  <a:cubicBezTo>
                    <a:pt x="24" y="21"/>
                    <a:pt x="23" y="22"/>
                    <a:pt x="23" y="22"/>
                  </a:cubicBezTo>
                  <a:cubicBezTo>
                    <a:pt x="23" y="23"/>
                    <a:pt x="25" y="25"/>
                    <a:pt x="25" y="26"/>
                  </a:cubicBezTo>
                  <a:cubicBezTo>
                    <a:pt x="27" y="29"/>
                    <a:pt x="29" y="29"/>
                    <a:pt x="29" y="33"/>
                  </a:cubicBezTo>
                  <a:cubicBezTo>
                    <a:pt x="29" y="36"/>
                    <a:pt x="29" y="39"/>
                    <a:pt x="28" y="42"/>
                  </a:cubicBezTo>
                  <a:cubicBezTo>
                    <a:pt x="28" y="43"/>
                    <a:pt x="30" y="43"/>
                    <a:pt x="30" y="44"/>
                  </a:cubicBezTo>
                  <a:cubicBezTo>
                    <a:pt x="29" y="45"/>
                    <a:pt x="28" y="46"/>
                    <a:pt x="28" y="47"/>
                  </a:cubicBezTo>
                  <a:cubicBezTo>
                    <a:pt x="27" y="48"/>
                    <a:pt x="27" y="50"/>
                    <a:pt x="26" y="50"/>
                  </a:cubicBezTo>
                  <a:cubicBezTo>
                    <a:pt x="24" y="51"/>
                    <a:pt x="22" y="50"/>
                    <a:pt x="22" y="53"/>
                  </a:cubicBezTo>
                  <a:cubicBezTo>
                    <a:pt x="22" y="55"/>
                    <a:pt x="19" y="55"/>
                    <a:pt x="22" y="56"/>
                  </a:cubicBezTo>
                  <a:cubicBezTo>
                    <a:pt x="23" y="57"/>
                    <a:pt x="24" y="57"/>
                    <a:pt x="26" y="58"/>
                  </a:cubicBezTo>
                  <a:cubicBezTo>
                    <a:pt x="27" y="59"/>
                    <a:pt x="28" y="60"/>
                    <a:pt x="29" y="61"/>
                  </a:cubicBezTo>
                  <a:cubicBezTo>
                    <a:pt x="31" y="62"/>
                    <a:pt x="32" y="61"/>
                    <a:pt x="34" y="61"/>
                  </a:cubicBezTo>
                  <a:cubicBezTo>
                    <a:pt x="35" y="61"/>
                    <a:pt x="36" y="62"/>
                    <a:pt x="38" y="63"/>
                  </a:cubicBezTo>
                  <a:cubicBezTo>
                    <a:pt x="39" y="63"/>
                    <a:pt x="40" y="63"/>
                    <a:pt x="41" y="64"/>
                  </a:cubicBezTo>
                  <a:cubicBezTo>
                    <a:pt x="44" y="66"/>
                    <a:pt x="46" y="68"/>
                    <a:pt x="48" y="71"/>
                  </a:cubicBezTo>
                  <a:cubicBezTo>
                    <a:pt x="49" y="74"/>
                    <a:pt x="50" y="75"/>
                    <a:pt x="54" y="76"/>
                  </a:cubicBezTo>
                  <a:cubicBezTo>
                    <a:pt x="55" y="76"/>
                    <a:pt x="56" y="75"/>
                    <a:pt x="57" y="74"/>
                  </a:cubicBezTo>
                  <a:cubicBezTo>
                    <a:pt x="58" y="74"/>
                    <a:pt x="59" y="76"/>
                    <a:pt x="60" y="75"/>
                  </a:cubicBezTo>
                  <a:cubicBezTo>
                    <a:pt x="62" y="74"/>
                    <a:pt x="64" y="75"/>
                    <a:pt x="65" y="76"/>
                  </a:cubicBezTo>
                  <a:cubicBezTo>
                    <a:pt x="65" y="77"/>
                    <a:pt x="64" y="79"/>
                    <a:pt x="64" y="80"/>
                  </a:cubicBezTo>
                  <a:cubicBezTo>
                    <a:pt x="63" y="81"/>
                    <a:pt x="62" y="81"/>
                    <a:pt x="64" y="82"/>
                  </a:cubicBezTo>
                  <a:cubicBezTo>
                    <a:pt x="64" y="82"/>
                    <a:pt x="66" y="84"/>
                    <a:pt x="65" y="84"/>
                  </a:cubicBezTo>
                  <a:cubicBezTo>
                    <a:pt x="67" y="84"/>
                    <a:pt x="68" y="73"/>
                    <a:pt x="69" y="71"/>
                  </a:cubicBezTo>
                  <a:cubicBezTo>
                    <a:pt x="69" y="67"/>
                    <a:pt x="66" y="66"/>
                    <a:pt x="65" y="63"/>
                  </a:cubicBezTo>
                  <a:cubicBezTo>
                    <a:pt x="65" y="61"/>
                    <a:pt x="65" y="60"/>
                    <a:pt x="66" y="60"/>
                  </a:cubicBezTo>
                  <a:cubicBezTo>
                    <a:pt x="67" y="60"/>
                    <a:pt x="70" y="59"/>
                    <a:pt x="70" y="58"/>
                  </a:cubicBezTo>
                  <a:cubicBezTo>
                    <a:pt x="69" y="58"/>
                    <a:pt x="67" y="58"/>
                    <a:pt x="67" y="57"/>
                  </a:cubicBezTo>
                  <a:cubicBezTo>
                    <a:pt x="66" y="57"/>
                    <a:pt x="66" y="55"/>
                    <a:pt x="66" y="55"/>
                  </a:cubicBezTo>
                  <a:cubicBezTo>
                    <a:pt x="68" y="55"/>
                    <a:pt x="70" y="55"/>
                    <a:pt x="72" y="55"/>
                  </a:cubicBezTo>
                  <a:cubicBezTo>
                    <a:pt x="73" y="55"/>
                    <a:pt x="79" y="52"/>
                    <a:pt x="79" y="53"/>
                  </a:cubicBezTo>
                  <a:cubicBezTo>
                    <a:pt x="79" y="51"/>
                    <a:pt x="76" y="48"/>
                    <a:pt x="77" y="48"/>
                  </a:cubicBezTo>
                  <a:cubicBezTo>
                    <a:pt x="78" y="47"/>
                    <a:pt x="76" y="48"/>
                    <a:pt x="77" y="4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5" name="Freeform 623"/>
            <p:cNvSpPr>
              <a:spLocks/>
            </p:cNvSpPr>
            <p:nvPr/>
          </p:nvSpPr>
          <p:spPr bwMode="auto">
            <a:xfrm>
              <a:off x="7923120" y="8978916"/>
              <a:ext cx="261145" cy="309000"/>
            </a:xfrm>
            <a:custGeom>
              <a:avLst/>
              <a:gdLst>
                <a:gd name="T0" fmla="*/ 20 w 28"/>
                <a:gd name="T1" fmla="*/ 6 h 33"/>
                <a:gd name="T2" fmla="*/ 15 w 28"/>
                <a:gd name="T3" fmla="*/ 3 h 33"/>
                <a:gd name="T4" fmla="*/ 10 w 28"/>
                <a:gd name="T5" fmla="*/ 0 h 33"/>
                <a:gd name="T6" fmla="*/ 4 w 28"/>
                <a:gd name="T7" fmla="*/ 4 h 33"/>
                <a:gd name="T8" fmla="*/ 3 w 28"/>
                <a:gd name="T9" fmla="*/ 7 h 33"/>
                <a:gd name="T10" fmla="*/ 2 w 28"/>
                <a:gd name="T11" fmla="*/ 10 h 33"/>
                <a:gd name="T12" fmla="*/ 0 w 28"/>
                <a:gd name="T13" fmla="*/ 13 h 33"/>
                <a:gd name="T14" fmla="*/ 0 w 28"/>
                <a:gd name="T15" fmla="*/ 15 h 33"/>
                <a:gd name="T16" fmla="*/ 0 w 28"/>
                <a:gd name="T17" fmla="*/ 18 h 33"/>
                <a:gd name="T18" fmla="*/ 2 w 28"/>
                <a:gd name="T19" fmla="*/ 20 h 33"/>
                <a:gd name="T20" fmla="*/ 5 w 28"/>
                <a:gd name="T21" fmla="*/ 18 h 33"/>
                <a:gd name="T22" fmla="*/ 5 w 28"/>
                <a:gd name="T23" fmla="*/ 20 h 33"/>
                <a:gd name="T24" fmla="*/ 3 w 28"/>
                <a:gd name="T25" fmla="*/ 24 h 33"/>
                <a:gd name="T26" fmla="*/ 3 w 28"/>
                <a:gd name="T27" fmla="*/ 26 h 33"/>
                <a:gd name="T28" fmla="*/ 3 w 28"/>
                <a:gd name="T29" fmla="*/ 28 h 33"/>
                <a:gd name="T30" fmla="*/ 8 w 28"/>
                <a:gd name="T31" fmla="*/ 32 h 33"/>
                <a:gd name="T32" fmla="*/ 11 w 28"/>
                <a:gd name="T33" fmla="*/ 29 h 33"/>
                <a:gd name="T34" fmla="*/ 16 w 28"/>
                <a:gd name="T35" fmla="*/ 22 h 33"/>
                <a:gd name="T36" fmla="*/ 22 w 28"/>
                <a:gd name="T37" fmla="*/ 19 h 33"/>
                <a:gd name="T38" fmla="*/ 27 w 28"/>
                <a:gd name="T39" fmla="*/ 13 h 33"/>
                <a:gd name="T40" fmla="*/ 27 w 28"/>
                <a:gd name="T41" fmla="*/ 8 h 33"/>
                <a:gd name="T42" fmla="*/ 24 w 28"/>
                <a:gd name="T43" fmla="*/ 5 h 33"/>
                <a:gd name="T44" fmla="*/ 20 w 28"/>
                <a:gd name="T45"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33">
                  <a:moveTo>
                    <a:pt x="20" y="6"/>
                  </a:moveTo>
                  <a:cubicBezTo>
                    <a:pt x="18" y="6"/>
                    <a:pt x="17" y="4"/>
                    <a:pt x="15" y="3"/>
                  </a:cubicBezTo>
                  <a:cubicBezTo>
                    <a:pt x="14" y="2"/>
                    <a:pt x="12" y="0"/>
                    <a:pt x="10" y="0"/>
                  </a:cubicBezTo>
                  <a:cubicBezTo>
                    <a:pt x="10" y="3"/>
                    <a:pt x="4" y="1"/>
                    <a:pt x="4" y="4"/>
                  </a:cubicBezTo>
                  <a:cubicBezTo>
                    <a:pt x="4" y="6"/>
                    <a:pt x="4" y="6"/>
                    <a:pt x="3" y="7"/>
                  </a:cubicBezTo>
                  <a:cubicBezTo>
                    <a:pt x="1" y="8"/>
                    <a:pt x="2" y="9"/>
                    <a:pt x="2" y="10"/>
                  </a:cubicBezTo>
                  <a:cubicBezTo>
                    <a:pt x="2" y="11"/>
                    <a:pt x="1" y="12"/>
                    <a:pt x="0" y="13"/>
                  </a:cubicBezTo>
                  <a:cubicBezTo>
                    <a:pt x="0" y="13"/>
                    <a:pt x="0" y="14"/>
                    <a:pt x="0" y="15"/>
                  </a:cubicBezTo>
                  <a:cubicBezTo>
                    <a:pt x="1" y="16"/>
                    <a:pt x="0" y="17"/>
                    <a:pt x="0" y="18"/>
                  </a:cubicBezTo>
                  <a:cubicBezTo>
                    <a:pt x="0" y="18"/>
                    <a:pt x="1" y="21"/>
                    <a:pt x="2" y="20"/>
                  </a:cubicBezTo>
                  <a:cubicBezTo>
                    <a:pt x="4" y="20"/>
                    <a:pt x="4" y="18"/>
                    <a:pt x="5" y="18"/>
                  </a:cubicBezTo>
                  <a:cubicBezTo>
                    <a:pt x="4" y="18"/>
                    <a:pt x="6" y="20"/>
                    <a:pt x="5" y="20"/>
                  </a:cubicBezTo>
                  <a:cubicBezTo>
                    <a:pt x="5" y="22"/>
                    <a:pt x="5" y="23"/>
                    <a:pt x="3" y="24"/>
                  </a:cubicBezTo>
                  <a:cubicBezTo>
                    <a:pt x="3" y="24"/>
                    <a:pt x="4" y="26"/>
                    <a:pt x="3" y="26"/>
                  </a:cubicBezTo>
                  <a:cubicBezTo>
                    <a:pt x="3" y="27"/>
                    <a:pt x="2" y="27"/>
                    <a:pt x="3" y="28"/>
                  </a:cubicBezTo>
                  <a:cubicBezTo>
                    <a:pt x="5" y="29"/>
                    <a:pt x="6" y="29"/>
                    <a:pt x="8" y="32"/>
                  </a:cubicBezTo>
                  <a:cubicBezTo>
                    <a:pt x="9" y="33"/>
                    <a:pt x="10" y="29"/>
                    <a:pt x="11" y="29"/>
                  </a:cubicBezTo>
                  <a:cubicBezTo>
                    <a:pt x="12" y="26"/>
                    <a:pt x="13" y="23"/>
                    <a:pt x="16" y="22"/>
                  </a:cubicBezTo>
                  <a:cubicBezTo>
                    <a:pt x="18" y="21"/>
                    <a:pt x="20" y="21"/>
                    <a:pt x="22" y="19"/>
                  </a:cubicBezTo>
                  <a:cubicBezTo>
                    <a:pt x="24" y="18"/>
                    <a:pt x="26" y="16"/>
                    <a:pt x="27" y="13"/>
                  </a:cubicBezTo>
                  <a:cubicBezTo>
                    <a:pt x="27" y="11"/>
                    <a:pt x="28" y="10"/>
                    <a:pt x="27" y="8"/>
                  </a:cubicBezTo>
                  <a:cubicBezTo>
                    <a:pt x="26" y="7"/>
                    <a:pt x="25" y="6"/>
                    <a:pt x="24" y="5"/>
                  </a:cubicBezTo>
                  <a:cubicBezTo>
                    <a:pt x="23" y="5"/>
                    <a:pt x="21" y="6"/>
                    <a:pt x="20"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6" name="Freeform 624"/>
            <p:cNvSpPr>
              <a:spLocks/>
            </p:cNvSpPr>
            <p:nvPr/>
          </p:nvSpPr>
          <p:spPr bwMode="auto">
            <a:xfrm>
              <a:off x="7894458" y="9036257"/>
              <a:ext cx="598727" cy="888769"/>
            </a:xfrm>
            <a:custGeom>
              <a:avLst/>
              <a:gdLst>
                <a:gd name="T0" fmla="*/ 57 w 64"/>
                <a:gd name="T1" fmla="*/ 21 h 95"/>
                <a:gd name="T2" fmla="*/ 56 w 64"/>
                <a:gd name="T3" fmla="*/ 14 h 95"/>
                <a:gd name="T4" fmla="*/ 50 w 64"/>
                <a:gd name="T5" fmla="*/ 13 h 95"/>
                <a:gd name="T6" fmla="*/ 46 w 64"/>
                <a:gd name="T7" fmla="*/ 14 h 95"/>
                <a:gd name="T8" fmla="*/ 41 w 64"/>
                <a:gd name="T9" fmla="*/ 11 h 95"/>
                <a:gd name="T10" fmla="*/ 38 w 64"/>
                <a:gd name="T11" fmla="*/ 6 h 95"/>
                <a:gd name="T12" fmla="*/ 33 w 64"/>
                <a:gd name="T13" fmla="*/ 2 h 95"/>
                <a:gd name="T14" fmla="*/ 28 w 64"/>
                <a:gd name="T15" fmla="*/ 0 h 95"/>
                <a:gd name="T16" fmla="*/ 31 w 64"/>
                <a:gd name="T17" fmla="*/ 5 h 95"/>
                <a:gd name="T18" fmla="*/ 28 w 64"/>
                <a:gd name="T19" fmla="*/ 10 h 95"/>
                <a:gd name="T20" fmla="*/ 23 w 64"/>
                <a:gd name="T21" fmla="*/ 14 h 95"/>
                <a:gd name="T22" fmla="*/ 17 w 64"/>
                <a:gd name="T23" fmla="*/ 17 h 95"/>
                <a:gd name="T24" fmla="*/ 11 w 64"/>
                <a:gd name="T25" fmla="*/ 26 h 95"/>
                <a:gd name="T26" fmla="*/ 6 w 64"/>
                <a:gd name="T27" fmla="*/ 22 h 95"/>
                <a:gd name="T28" fmla="*/ 6 w 64"/>
                <a:gd name="T29" fmla="*/ 21 h 95"/>
                <a:gd name="T30" fmla="*/ 6 w 64"/>
                <a:gd name="T31" fmla="*/ 18 h 95"/>
                <a:gd name="T32" fmla="*/ 2 w 64"/>
                <a:gd name="T33" fmla="*/ 26 h 95"/>
                <a:gd name="T34" fmla="*/ 3 w 64"/>
                <a:gd name="T35" fmla="*/ 30 h 95"/>
                <a:gd name="T36" fmla="*/ 3 w 64"/>
                <a:gd name="T37" fmla="*/ 32 h 95"/>
                <a:gd name="T38" fmla="*/ 14 w 64"/>
                <a:gd name="T39" fmla="*/ 47 h 95"/>
                <a:gd name="T40" fmla="*/ 23 w 64"/>
                <a:gd name="T41" fmla="*/ 63 h 95"/>
                <a:gd name="T42" fmla="*/ 26 w 64"/>
                <a:gd name="T43" fmla="*/ 70 h 95"/>
                <a:gd name="T44" fmla="*/ 25 w 64"/>
                <a:gd name="T45" fmla="*/ 71 h 95"/>
                <a:gd name="T46" fmla="*/ 28 w 64"/>
                <a:gd name="T47" fmla="*/ 74 h 95"/>
                <a:gd name="T48" fmla="*/ 32 w 64"/>
                <a:gd name="T49" fmla="*/ 79 h 95"/>
                <a:gd name="T50" fmla="*/ 41 w 64"/>
                <a:gd name="T51" fmla="*/ 83 h 95"/>
                <a:gd name="T52" fmla="*/ 48 w 64"/>
                <a:gd name="T53" fmla="*/ 87 h 95"/>
                <a:gd name="T54" fmla="*/ 54 w 64"/>
                <a:gd name="T55" fmla="*/ 93 h 95"/>
                <a:gd name="T56" fmla="*/ 59 w 64"/>
                <a:gd name="T57" fmla="*/ 90 h 95"/>
                <a:gd name="T58" fmla="*/ 61 w 64"/>
                <a:gd name="T59" fmla="*/ 86 h 95"/>
                <a:gd name="T60" fmla="*/ 63 w 64"/>
                <a:gd name="T61" fmla="*/ 82 h 95"/>
                <a:gd name="T62" fmla="*/ 61 w 64"/>
                <a:gd name="T63" fmla="*/ 78 h 95"/>
                <a:gd name="T64" fmla="*/ 61 w 64"/>
                <a:gd name="T65" fmla="*/ 76 h 95"/>
                <a:gd name="T66" fmla="*/ 63 w 64"/>
                <a:gd name="T67" fmla="*/ 74 h 95"/>
                <a:gd name="T68" fmla="*/ 64 w 64"/>
                <a:gd name="T69" fmla="*/ 64 h 95"/>
                <a:gd name="T70" fmla="*/ 62 w 64"/>
                <a:gd name="T71" fmla="*/ 59 h 95"/>
                <a:gd name="T72" fmla="*/ 57 w 64"/>
                <a:gd name="T73" fmla="*/ 57 h 95"/>
                <a:gd name="T74" fmla="*/ 55 w 64"/>
                <a:gd name="T75" fmla="*/ 48 h 95"/>
                <a:gd name="T76" fmla="*/ 50 w 64"/>
                <a:gd name="T77" fmla="*/ 51 h 95"/>
                <a:gd name="T78" fmla="*/ 46 w 64"/>
                <a:gd name="T79" fmla="*/ 51 h 95"/>
                <a:gd name="T80" fmla="*/ 44 w 64"/>
                <a:gd name="T81" fmla="*/ 48 h 95"/>
                <a:gd name="T82" fmla="*/ 40 w 64"/>
                <a:gd name="T83" fmla="*/ 42 h 95"/>
                <a:gd name="T84" fmla="*/ 39 w 64"/>
                <a:gd name="T85" fmla="*/ 35 h 95"/>
                <a:gd name="T86" fmla="*/ 42 w 64"/>
                <a:gd name="T87" fmla="*/ 33 h 95"/>
                <a:gd name="T88" fmla="*/ 42 w 64"/>
                <a:gd name="T89" fmla="*/ 30 h 95"/>
                <a:gd name="T90" fmla="*/ 45 w 64"/>
                <a:gd name="T91" fmla="*/ 25 h 95"/>
                <a:gd name="T92" fmla="*/ 50 w 64"/>
                <a:gd name="T93" fmla="*/ 24 h 95"/>
                <a:gd name="T94" fmla="*/ 53 w 64"/>
                <a:gd name="T95" fmla="*/ 22 h 95"/>
                <a:gd name="T96" fmla="*/ 57 w 64"/>
                <a:gd name="T97" fmla="*/ 2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 h="95">
                  <a:moveTo>
                    <a:pt x="57" y="21"/>
                  </a:moveTo>
                  <a:cubicBezTo>
                    <a:pt x="53" y="19"/>
                    <a:pt x="59" y="15"/>
                    <a:pt x="56" y="14"/>
                  </a:cubicBezTo>
                  <a:cubicBezTo>
                    <a:pt x="54" y="12"/>
                    <a:pt x="52" y="13"/>
                    <a:pt x="50" y="13"/>
                  </a:cubicBezTo>
                  <a:cubicBezTo>
                    <a:pt x="48" y="12"/>
                    <a:pt x="48" y="14"/>
                    <a:pt x="46" y="14"/>
                  </a:cubicBezTo>
                  <a:cubicBezTo>
                    <a:pt x="44" y="13"/>
                    <a:pt x="42" y="13"/>
                    <a:pt x="41" y="11"/>
                  </a:cubicBezTo>
                  <a:cubicBezTo>
                    <a:pt x="40" y="10"/>
                    <a:pt x="39" y="7"/>
                    <a:pt x="38" y="6"/>
                  </a:cubicBezTo>
                  <a:cubicBezTo>
                    <a:pt x="36" y="5"/>
                    <a:pt x="35" y="3"/>
                    <a:pt x="33" y="2"/>
                  </a:cubicBezTo>
                  <a:cubicBezTo>
                    <a:pt x="32" y="0"/>
                    <a:pt x="30" y="1"/>
                    <a:pt x="28" y="0"/>
                  </a:cubicBezTo>
                  <a:cubicBezTo>
                    <a:pt x="30" y="2"/>
                    <a:pt x="31" y="3"/>
                    <a:pt x="31" y="5"/>
                  </a:cubicBezTo>
                  <a:cubicBezTo>
                    <a:pt x="30" y="7"/>
                    <a:pt x="30" y="9"/>
                    <a:pt x="28" y="10"/>
                  </a:cubicBezTo>
                  <a:cubicBezTo>
                    <a:pt x="26" y="12"/>
                    <a:pt x="25" y="14"/>
                    <a:pt x="23" y="14"/>
                  </a:cubicBezTo>
                  <a:cubicBezTo>
                    <a:pt x="21" y="15"/>
                    <a:pt x="19" y="15"/>
                    <a:pt x="17" y="17"/>
                  </a:cubicBezTo>
                  <a:cubicBezTo>
                    <a:pt x="16" y="18"/>
                    <a:pt x="12" y="27"/>
                    <a:pt x="11" y="26"/>
                  </a:cubicBezTo>
                  <a:cubicBezTo>
                    <a:pt x="9" y="23"/>
                    <a:pt x="8" y="23"/>
                    <a:pt x="6" y="22"/>
                  </a:cubicBezTo>
                  <a:cubicBezTo>
                    <a:pt x="5" y="22"/>
                    <a:pt x="5" y="22"/>
                    <a:pt x="6" y="21"/>
                  </a:cubicBezTo>
                  <a:cubicBezTo>
                    <a:pt x="7" y="20"/>
                    <a:pt x="7" y="19"/>
                    <a:pt x="6" y="18"/>
                  </a:cubicBezTo>
                  <a:cubicBezTo>
                    <a:pt x="4" y="19"/>
                    <a:pt x="0" y="23"/>
                    <a:pt x="2" y="26"/>
                  </a:cubicBezTo>
                  <a:cubicBezTo>
                    <a:pt x="2" y="26"/>
                    <a:pt x="4" y="29"/>
                    <a:pt x="3" y="30"/>
                  </a:cubicBezTo>
                  <a:cubicBezTo>
                    <a:pt x="2" y="30"/>
                    <a:pt x="1" y="31"/>
                    <a:pt x="3" y="32"/>
                  </a:cubicBezTo>
                  <a:cubicBezTo>
                    <a:pt x="8" y="35"/>
                    <a:pt x="12" y="41"/>
                    <a:pt x="14" y="47"/>
                  </a:cubicBezTo>
                  <a:cubicBezTo>
                    <a:pt x="17" y="52"/>
                    <a:pt x="19" y="58"/>
                    <a:pt x="23" y="63"/>
                  </a:cubicBezTo>
                  <a:cubicBezTo>
                    <a:pt x="24" y="65"/>
                    <a:pt x="26" y="67"/>
                    <a:pt x="26" y="70"/>
                  </a:cubicBezTo>
                  <a:cubicBezTo>
                    <a:pt x="26" y="71"/>
                    <a:pt x="25" y="70"/>
                    <a:pt x="25" y="71"/>
                  </a:cubicBezTo>
                  <a:cubicBezTo>
                    <a:pt x="26" y="72"/>
                    <a:pt x="27" y="73"/>
                    <a:pt x="28" y="74"/>
                  </a:cubicBezTo>
                  <a:cubicBezTo>
                    <a:pt x="29" y="76"/>
                    <a:pt x="30" y="78"/>
                    <a:pt x="32" y="79"/>
                  </a:cubicBezTo>
                  <a:cubicBezTo>
                    <a:pt x="35" y="80"/>
                    <a:pt x="38" y="82"/>
                    <a:pt x="41" y="83"/>
                  </a:cubicBezTo>
                  <a:cubicBezTo>
                    <a:pt x="43" y="84"/>
                    <a:pt x="45" y="86"/>
                    <a:pt x="48" y="87"/>
                  </a:cubicBezTo>
                  <a:cubicBezTo>
                    <a:pt x="50" y="89"/>
                    <a:pt x="52" y="91"/>
                    <a:pt x="54" y="93"/>
                  </a:cubicBezTo>
                  <a:cubicBezTo>
                    <a:pt x="58" y="95"/>
                    <a:pt x="57" y="91"/>
                    <a:pt x="59" y="90"/>
                  </a:cubicBezTo>
                  <a:cubicBezTo>
                    <a:pt x="60" y="89"/>
                    <a:pt x="60" y="87"/>
                    <a:pt x="61" y="86"/>
                  </a:cubicBezTo>
                  <a:cubicBezTo>
                    <a:pt x="61" y="85"/>
                    <a:pt x="64" y="83"/>
                    <a:pt x="63" y="82"/>
                  </a:cubicBezTo>
                  <a:cubicBezTo>
                    <a:pt x="61" y="81"/>
                    <a:pt x="60" y="81"/>
                    <a:pt x="61" y="78"/>
                  </a:cubicBezTo>
                  <a:cubicBezTo>
                    <a:pt x="61" y="77"/>
                    <a:pt x="61" y="76"/>
                    <a:pt x="61" y="76"/>
                  </a:cubicBezTo>
                  <a:cubicBezTo>
                    <a:pt x="62" y="75"/>
                    <a:pt x="63" y="74"/>
                    <a:pt x="63" y="74"/>
                  </a:cubicBezTo>
                  <a:cubicBezTo>
                    <a:pt x="64" y="71"/>
                    <a:pt x="62" y="66"/>
                    <a:pt x="64" y="64"/>
                  </a:cubicBezTo>
                  <a:cubicBezTo>
                    <a:pt x="64" y="63"/>
                    <a:pt x="63" y="61"/>
                    <a:pt x="62" y="59"/>
                  </a:cubicBezTo>
                  <a:cubicBezTo>
                    <a:pt x="61" y="56"/>
                    <a:pt x="60" y="56"/>
                    <a:pt x="57" y="57"/>
                  </a:cubicBezTo>
                  <a:cubicBezTo>
                    <a:pt x="53" y="57"/>
                    <a:pt x="55" y="50"/>
                    <a:pt x="55" y="48"/>
                  </a:cubicBezTo>
                  <a:cubicBezTo>
                    <a:pt x="53" y="49"/>
                    <a:pt x="52" y="51"/>
                    <a:pt x="50" y="51"/>
                  </a:cubicBezTo>
                  <a:cubicBezTo>
                    <a:pt x="49" y="51"/>
                    <a:pt x="47" y="51"/>
                    <a:pt x="46" y="51"/>
                  </a:cubicBezTo>
                  <a:cubicBezTo>
                    <a:pt x="45" y="50"/>
                    <a:pt x="45" y="48"/>
                    <a:pt x="44" y="48"/>
                  </a:cubicBezTo>
                  <a:cubicBezTo>
                    <a:pt x="41" y="48"/>
                    <a:pt x="41" y="44"/>
                    <a:pt x="40" y="42"/>
                  </a:cubicBezTo>
                  <a:cubicBezTo>
                    <a:pt x="38" y="40"/>
                    <a:pt x="37" y="37"/>
                    <a:pt x="39" y="35"/>
                  </a:cubicBezTo>
                  <a:cubicBezTo>
                    <a:pt x="40" y="34"/>
                    <a:pt x="42" y="34"/>
                    <a:pt x="42" y="33"/>
                  </a:cubicBezTo>
                  <a:cubicBezTo>
                    <a:pt x="42" y="32"/>
                    <a:pt x="42" y="31"/>
                    <a:pt x="42" y="30"/>
                  </a:cubicBezTo>
                  <a:cubicBezTo>
                    <a:pt x="42" y="27"/>
                    <a:pt x="42" y="26"/>
                    <a:pt x="45" y="25"/>
                  </a:cubicBezTo>
                  <a:cubicBezTo>
                    <a:pt x="47" y="24"/>
                    <a:pt x="48" y="24"/>
                    <a:pt x="50" y="24"/>
                  </a:cubicBezTo>
                  <a:cubicBezTo>
                    <a:pt x="51" y="24"/>
                    <a:pt x="52" y="23"/>
                    <a:pt x="53" y="22"/>
                  </a:cubicBezTo>
                  <a:cubicBezTo>
                    <a:pt x="54" y="22"/>
                    <a:pt x="59" y="23"/>
                    <a:pt x="57" y="2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7" name="Freeform 625"/>
            <p:cNvSpPr>
              <a:spLocks/>
            </p:cNvSpPr>
            <p:nvPr/>
          </p:nvSpPr>
          <p:spPr bwMode="auto">
            <a:xfrm>
              <a:off x="8158790" y="9867685"/>
              <a:ext cx="407643" cy="1984597"/>
            </a:xfrm>
            <a:custGeom>
              <a:avLst/>
              <a:gdLst>
                <a:gd name="T0" fmla="*/ 38 w 44"/>
                <a:gd name="T1" fmla="*/ 20 h 212"/>
                <a:gd name="T2" fmla="*/ 36 w 44"/>
                <a:gd name="T3" fmla="*/ 12 h 212"/>
                <a:gd name="T4" fmla="*/ 34 w 44"/>
                <a:gd name="T5" fmla="*/ 5 h 212"/>
                <a:gd name="T6" fmla="*/ 30 w 44"/>
                <a:gd name="T7" fmla="*/ 3 h 212"/>
                <a:gd name="T8" fmla="*/ 28 w 44"/>
                <a:gd name="T9" fmla="*/ 15 h 212"/>
                <a:gd name="T10" fmla="*/ 26 w 44"/>
                <a:gd name="T11" fmla="*/ 31 h 212"/>
                <a:gd name="T12" fmla="*/ 23 w 44"/>
                <a:gd name="T13" fmla="*/ 56 h 212"/>
                <a:gd name="T14" fmla="*/ 21 w 44"/>
                <a:gd name="T15" fmla="*/ 68 h 212"/>
                <a:gd name="T16" fmla="*/ 21 w 44"/>
                <a:gd name="T17" fmla="*/ 80 h 212"/>
                <a:gd name="T18" fmla="*/ 20 w 44"/>
                <a:gd name="T19" fmla="*/ 88 h 212"/>
                <a:gd name="T20" fmla="*/ 11 w 44"/>
                <a:gd name="T21" fmla="*/ 110 h 212"/>
                <a:gd name="T22" fmla="*/ 10 w 44"/>
                <a:gd name="T23" fmla="*/ 132 h 212"/>
                <a:gd name="T24" fmla="*/ 17 w 44"/>
                <a:gd name="T25" fmla="*/ 133 h 212"/>
                <a:gd name="T26" fmla="*/ 16 w 44"/>
                <a:gd name="T27" fmla="*/ 136 h 212"/>
                <a:gd name="T28" fmla="*/ 14 w 44"/>
                <a:gd name="T29" fmla="*/ 145 h 212"/>
                <a:gd name="T30" fmla="*/ 15 w 44"/>
                <a:gd name="T31" fmla="*/ 150 h 212"/>
                <a:gd name="T32" fmla="*/ 13 w 44"/>
                <a:gd name="T33" fmla="*/ 152 h 212"/>
                <a:gd name="T34" fmla="*/ 11 w 44"/>
                <a:gd name="T35" fmla="*/ 158 h 212"/>
                <a:gd name="T36" fmla="*/ 8 w 44"/>
                <a:gd name="T37" fmla="*/ 159 h 212"/>
                <a:gd name="T38" fmla="*/ 4 w 44"/>
                <a:gd name="T39" fmla="*/ 159 h 212"/>
                <a:gd name="T40" fmla="*/ 0 w 44"/>
                <a:gd name="T41" fmla="*/ 164 h 212"/>
                <a:gd name="T42" fmla="*/ 2 w 44"/>
                <a:gd name="T43" fmla="*/ 163 h 212"/>
                <a:gd name="T44" fmla="*/ 7 w 44"/>
                <a:gd name="T45" fmla="*/ 171 h 212"/>
                <a:gd name="T46" fmla="*/ 11 w 44"/>
                <a:gd name="T47" fmla="*/ 173 h 212"/>
                <a:gd name="T48" fmla="*/ 7 w 44"/>
                <a:gd name="T49" fmla="*/ 174 h 212"/>
                <a:gd name="T50" fmla="*/ 7 w 44"/>
                <a:gd name="T51" fmla="*/ 179 h 212"/>
                <a:gd name="T52" fmla="*/ 9 w 44"/>
                <a:gd name="T53" fmla="*/ 182 h 212"/>
                <a:gd name="T54" fmla="*/ 9 w 44"/>
                <a:gd name="T55" fmla="*/ 185 h 212"/>
                <a:gd name="T56" fmla="*/ 7 w 44"/>
                <a:gd name="T57" fmla="*/ 187 h 212"/>
                <a:gd name="T58" fmla="*/ 10 w 44"/>
                <a:gd name="T59" fmla="*/ 190 h 212"/>
                <a:gd name="T60" fmla="*/ 8 w 44"/>
                <a:gd name="T61" fmla="*/ 193 h 212"/>
                <a:gd name="T62" fmla="*/ 11 w 44"/>
                <a:gd name="T63" fmla="*/ 194 h 212"/>
                <a:gd name="T64" fmla="*/ 11 w 44"/>
                <a:gd name="T65" fmla="*/ 198 h 212"/>
                <a:gd name="T66" fmla="*/ 15 w 44"/>
                <a:gd name="T67" fmla="*/ 197 h 212"/>
                <a:gd name="T68" fmla="*/ 15 w 44"/>
                <a:gd name="T69" fmla="*/ 197 h 212"/>
                <a:gd name="T70" fmla="*/ 16 w 44"/>
                <a:gd name="T71" fmla="*/ 198 h 212"/>
                <a:gd name="T72" fmla="*/ 18 w 44"/>
                <a:gd name="T73" fmla="*/ 202 h 212"/>
                <a:gd name="T74" fmla="*/ 16 w 44"/>
                <a:gd name="T75" fmla="*/ 207 h 212"/>
                <a:gd name="T76" fmla="*/ 18 w 44"/>
                <a:gd name="T77" fmla="*/ 209 h 212"/>
                <a:gd name="T78" fmla="*/ 25 w 44"/>
                <a:gd name="T79" fmla="*/ 204 h 212"/>
                <a:gd name="T80" fmla="*/ 26 w 44"/>
                <a:gd name="T81" fmla="*/ 199 h 212"/>
                <a:gd name="T82" fmla="*/ 17 w 44"/>
                <a:gd name="T83" fmla="*/ 192 h 212"/>
                <a:gd name="T84" fmla="*/ 12 w 44"/>
                <a:gd name="T85" fmla="*/ 185 h 212"/>
                <a:gd name="T86" fmla="*/ 15 w 44"/>
                <a:gd name="T87" fmla="*/ 177 h 212"/>
                <a:gd name="T88" fmla="*/ 17 w 44"/>
                <a:gd name="T89" fmla="*/ 169 h 212"/>
                <a:gd name="T90" fmla="*/ 21 w 44"/>
                <a:gd name="T91" fmla="*/ 158 h 212"/>
                <a:gd name="T92" fmla="*/ 21 w 44"/>
                <a:gd name="T93" fmla="*/ 152 h 212"/>
                <a:gd name="T94" fmla="*/ 19 w 44"/>
                <a:gd name="T95" fmla="*/ 140 h 212"/>
                <a:gd name="T96" fmla="*/ 23 w 44"/>
                <a:gd name="T97" fmla="*/ 117 h 212"/>
                <a:gd name="T98" fmla="*/ 26 w 44"/>
                <a:gd name="T99" fmla="*/ 102 h 212"/>
                <a:gd name="T100" fmla="*/ 29 w 44"/>
                <a:gd name="T101" fmla="*/ 85 h 212"/>
                <a:gd name="T102" fmla="*/ 27 w 44"/>
                <a:gd name="T103" fmla="*/ 73 h 212"/>
                <a:gd name="T104" fmla="*/ 30 w 44"/>
                <a:gd name="T105" fmla="*/ 62 h 212"/>
                <a:gd name="T106" fmla="*/ 34 w 44"/>
                <a:gd name="T107" fmla="*/ 54 h 212"/>
                <a:gd name="T108" fmla="*/ 36 w 44"/>
                <a:gd name="T109" fmla="*/ 44 h 212"/>
                <a:gd name="T110" fmla="*/ 40 w 44"/>
                <a:gd name="T111" fmla="*/ 35 h 212"/>
                <a:gd name="T112" fmla="*/ 40 w 44"/>
                <a:gd name="T113" fmla="*/ 2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 h="212">
                  <a:moveTo>
                    <a:pt x="40" y="28"/>
                  </a:moveTo>
                  <a:cubicBezTo>
                    <a:pt x="38" y="27"/>
                    <a:pt x="40" y="22"/>
                    <a:pt x="38" y="20"/>
                  </a:cubicBezTo>
                  <a:cubicBezTo>
                    <a:pt x="37" y="19"/>
                    <a:pt x="35" y="16"/>
                    <a:pt x="36" y="14"/>
                  </a:cubicBezTo>
                  <a:cubicBezTo>
                    <a:pt x="38" y="13"/>
                    <a:pt x="35" y="13"/>
                    <a:pt x="36" y="12"/>
                  </a:cubicBezTo>
                  <a:cubicBezTo>
                    <a:pt x="37" y="11"/>
                    <a:pt x="36" y="10"/>
                    <a:pt x="35" y="9"/>
                  </a:cubicBezTo>
                  <a:cubicBezTo>
                    <a:pt x="34" y="8"/>
                    <a:pt x="34" y="7"/>
                    <a:pt x="34" y="5"/>
                  </a:cubicBezTo>
                  <a:cubicBezTo>
                    <a:pt x="34" y="3"/>
                    <a:pt x="33" y="2"/>
                    <a:pt x="32" y="0"/>
                  </a:cubicBezTo>
                  <a:cubicBezTo>
                    <a:pt x="31" y="1"/>
                    <a:pt x="30" y="2"/>
                    <a:pt x="30" y="3"/>
                  </a:cubicBezTo>
                  <a:cubicBezTo>
                    <a:pt x="29" y="5"/>
                    <a:pt x="27" y="4"/>
                    <a:pt x="28" y="6"/>
                  </a:cubicBezTo>
                  <a:cubicBezTo>
                    <a:pt x="28" y="9"/>
                    <a:pt x="28" y="12"/>
                    <a:pt x="28" y="15"/>
                  </a:cubicBezTo>
                  <a:cubicBezTo>
                    <a:pt x="28" y="19"/>
                    <a:pt x="29" y="24"/>
                    <a:pt x="28" y="28"/>
                  </a:cubicBezTo>
                  <a:cubicBezTo>
                    <a:pt x="27" y="29"/>
                    <a:pt x="26" y="30"/>
                    <a:pt x="26" y="31"/>
                  </a:cubicBezTo>
                  <a:cubicBezTo>
                    <a:pt x="26" y="33"/>
                    <a:pt x="27" y="35"/>
                    <a:pt x="27" y="37"/>
                  </a:cubicBezTo>
                  <a:cubicBezTo>
                    <a:pt x="27" y="43"/>
                    <a:pt x="25" y="50"/>
                    <a:pt x="23" y="56"/>
                  </a:cubicBezTo>
                  <a:cubicBezTo>
                    <a:pt x="22" y="59"/>
                    <a:pt x="22" y="61"/>
                    <a:pt x="23" y="64"/>
                  </a:cubicBezTo>
                  <a:cubicBezTo>
                    <a:pt x="23" y="66"/>
                    <a:pt x="23" y="67"/>
                    <a:pt x="21" y="68"/>
                  </a:cubicBezTo>
                  <a:cubicBezTo>
                    <a:pt x="20" y="69"/>
                    <a:pt x="21" y="70"/>
                    <a:pt x="21" y="71"/>
                  </a:cubicBezTo>
                  <a:cubicBezTo>
                    <a:pt x="21" y="74"/>
                    <a:pt x="21" y="77"/>
                    <a:pt x="21" y="80"/>
                  </a:cubicBezTo>
                  <a:cubicBezTo>
                    <a:pt x="21" y="81"/>
                    <a:pt x="21" y="83"/>
                    <a:pt x="21" y="84"/>
                  </a:cubicBezTo>
                  <a:cubicBezTo>
                    <a:pt x="20" y="85"/>
                    <a:pt x="21" y="87"/>
                    <a:pt x="20" y="88"/>
                  </a:cubicBezTo>
                  <a:cubicBezTo>
                    <a:pt x="18" y="93"/>
                    <a:pt x="16" y="98"/>
                    <a:pt x="14" y="103"/>
                  </a:cubicBezTo>
                  <a:cubicBezTo>
                    <a:pt x="13" y="106"/>
                    <a:pt x="10" y="107"/>
                    <a:pt x="11" y="110"/>
                  </a:cubicBezTo>
                  <a:cubicBezTo>
                    <a:pt x="12" y="113"/>
                    <a:pt x="14" y="118"/>
                    <a:pt x="12" y="122"/>
                  </a:cubicBezTo>
                  <a:cubicBezTo>
                    <a:pt x="10" y="124"/>
                    <a:pt x="8" y="129"/>
                    <a:pt x="10" y="132"/>
                  </a:cubicBezTo>
                  <a:cubicBezTo>
                    <a:pt x="11" y="134"/>
                    <a:pt x="12" y="134"/>
                    <a:pt x="13" y="133"/>
                  </a:cubicBezTo>
                  <a:cubicBezTo>
                    <a:pt x="14" y="132"/>
                    <a:pt x="18" y="132"/>
                    <a:pt x="17" y="133"/>
                  </a:cubicBezTo>
                  <a:cubicBezTo>
                    <a:pt x="17" y="133"/>
                    <a:pt x="16" y="133"/>
                    <a:pt x="15" y="134"/>
                  </a:cubicBezTo>
                  <a:cubicBezTo>
                    <a:pt x="15" y="135"/>
                    <a:pt x="15" y="135"/>
                    <a:pt x="16" y="136"/>
                  </a:cubicBezTo>
                  <a:cubicBezTo>
                    <a:pt x="16" y="136"/>
                    <a:pt x="15" y="137"/>
                    <a:pt x="15" y="137"/>
                  </a:cubicBezTo>
                  <a:cubicBezTo>
                    <a:pt x="14" y="139"/>
                    <a:pt x="13" y="143"/>
                    <a:pt x="14" y="145"/>
                  </a:cubicBezTo>
                  <a:cubicBezTo>
                    <a:pt x="14" y="146"/>
                    <a:pt x="14" y="146"/>
                    <a:pt x="13" y="148"/>
                  </a:cubicBezTo>
                  <a:cubicBezTo>
                    <a:pt x="12" y="149"/>
                    <a:pt x="14" y="149"/>
                    <a:pt x="15" y="150"/>
                  </a:cubicBezTo>
                  <a:cubicBezTo>
                    <a:pt x="15" y="150"/>
                    <a:pt x="15" y="150"/>
                    <a:pt x="14" y="151"/>
                  </a:cubicBezTo>
                  <a:cubicBezTo>
                    <a:pt x="13" y="151"/>
                    <a:pt x="11" y="152"/>
                    <a:pt x="13" y="152"/>
                  </a:cubicBezTo>
                  <a:cubicBezTo>
                    <a:pt x="12" y="153"/>
                    <a:pt x="13" y="156"/>
                    <a:pt x="14" y="156"/>
                  </a:cubicBezTo>
                  <a:cubicBezTo>
                    <a:pt x="13" y="156"/>
                    <a:pt x="10" y="155"/>
                    <a:pt x="11" y="158"/>
                  </a:cubicBezTo>
                  <a:cubicBezTo>
                    <a:pt x="11" y="158"/>
                    <a:pt x="12" y="163"/>
                    <a:pt x="10" y="162"/>
                  </a:cubicBezTo>
                  <a:cubicBezTo>
                    <a:pt x="10" y="162"/>
                    <a:pt x="8" y="160"/>
                    <a:pt x="8" y="159"/>
                  </a:cubicBezTo>
                  <a:cubicBezTo>
                    <a:pt x="6" y="158"/>
                    <a:pt x="7" y="157"/>
                    <a:pt x="5" y="158"/>
                  </a:cubicBezTo>
                  <a:cubicBezTo>
                    <a:pt x="5" y="158"/>
                    <a:pt x="4" y="159"/>
                    <a:pt x="4" y="159"/>
                  </a:cubicBezTo>
                  <a:cubicBezTo>
                    <a:pt x="4" y="160"/>
                    <a:pt x="5" y="160"/>
                    <a:pt x="4" y="161"/>
                  </a:cubicBezTo>
                  <a:cubicBezTo>
                    <a:pt x="4" y="162"/>
                    <a:pt x="0" y="162"/>
                    <a:pt x="0" y="164"/>
                  </a:cubicBezTo>
                  <a:cubicBezTo>
                    <a:pt x="0" y="164"/>
                    <a:pt x="1" y="165"/>
                    <a:pt x="2" y="165"/>
                  </a:cubicBezTo>
                  <a:cubicBezTo>
                    <a:pt x="2" y="165"/>
                    <a:pt x="1" y="164"/>
                    <a:pt x="2" y="163"/>
                  </a:cubicBezTo>
                  <a:cubicBezTo>
                    <a:pt x="2" y="163"/>
                    <a:pt x="5" y="165"/>
                    <a:pt x="7" y="164"/>
                  </a:cubicBezTo>
                  <a:cubicBezTo>
                    <a:pt x="11" y="163"/>
                    <a:pt x="5" y="170"/>
                    <a:pt x="7" y="171"/>
                  </a:cubicBezTo>
                  <a:cubicBezTo>
                    <a:pt x="8" y="171"/>
                    <a:pt x="10" y="170"/>
                    <a:pt x="11" y="171"/>
                  </a:cubicBezTo>
                  <a:cubicBezTo>
                    <a:pt x="12" y="171"/>
                    <a:pt x="12" y="174"/>
                    <a:pt x="11" y="173"/>
                  </a:cubicBezTo>
                  <a:cubicBezTo>
                    <a:pt x="11" y="173"/>
                    <a:pt x="8" y="171"/>
                    <a:pt x="8" y="172"/>
                  </a:cubicBezTo>
                  <a:cubicBezTo>
                    <a:pt x="7" y="173"/>
                    <a:pt x="6" y="173"/>
                    <a:pt x="7" y="174"/>
                  </a:cubicBezTo>
                  <a:cubicBezTo>
                    <a:pt x="7" y="174"/>
                    <a:pt x="9" y="176"/>
                    <a:pt x="8" y="176"/>
                  </a:cubicBezTo>
                  <a:cubicBezTo>
                    <a:pt x="7" y="176"/>
                    <a:pt x="7" y="179"/>
                    <a:pt x="7" y="179"/>
                  </a:cubicBezTo>
                  <a:cubicBezTo>
                    <a:pt x="6" y="182"/>
                    <a:pt x="9" y="178"/>
                    <a:pt x="9" y="178"/>
                  </a:cubicBezTo>
                  <a:cubicBezTo>
                    <a:pt x="9" y="178"/>
                    <a:pt x="8" y="183"/>
                    <a:pt x="9" y="182"/>
                  </a:cubicBezTo>
                  <a:cubicBezTo>
                    <a:pt x="9" y="182"/>
                    <a:pt x="8" y="182"/>
                    <a:pt x="8" y="183"/>
                  </a:cubicBezTo>
                  <a:cubicBezTo>
                    <a:pt x="7" y="184"/>
                    <a:pt x="8" y="184"/>
                    <a:pt x="9" y="185"/>
                  </a:cubicBezTo>
                  <a:cubicBezTo>
                    <a:pt x="9" y="185"/>
                    <a:pt x="7" y="186"/>
                    <a:pt x="7" y="186"/>
                  </a:cubicBezTo>
                  <a:cubicBezTo>
                    <a:pt x="6" y="186"/>
                    <a:pt x="7" y="186"/>
                    <a:pt x="7" y="187"/>
                  </a:cubicBezTo>
                  <a:cubicBezTo>
                    <a:pt x="6" y="189"/>
                    <a:pt x="10" y="189"/>
                    <a:pt x="10" y="188"/>
                  </a:cubicBezTo>
                  <a:cubicBezTo>
                    <a:pt x="10" y="189"/>
                    <a:pt x="9" y="189"/>
                    <a:pt x="10" y="190"/>
                  </a:cubicBezTo>
                  <a:cubicBezTo>
                    <a:pt x="10" y="190"/>
                    <a:pt x="10" y="190"/>
                    <a:pt x="10" y="190"/>
                  </a:cubicBezTo>
                  <a:cubicBezTo>
                    <a:pt x="10" y="191"/>
                    <a:pt x="8" y="192"/>
                    <a:pt x="8" y="193"/>
                  </a:cubicBezTo>
                  <a:cubicBezTo>
                    <a:pt x="7" y="195"/>
                    <a:pt x="10" y="192"/>
                    <a:pt x="11" y="192"/>
                  </a:cubicBezTo>
                  <a:cubicBezTo>
                    <a:pt x="10" y="193"/>
                    <a:pt x="11" y="194"/>
                    <a:pt x="11" y="194"/>
                  </a:cubicBezTo>
                  <a:cubicBezTo>
                    <a:pt x="11" y="195"/>
                    <a:pt x="8" y="196"/>
                    <a:pt x="8" y="196"/>
                  </a:cubicBezTo>
                  <a:cubicBezTo>
                    <a:pt x="10" y="197"/>
                    <a:pt x="10" y="196"/>
                    <a:pt x="11" y="198"/>
                  </a:cubicBezTo>
                  <a:cubicBezTo>
                    <a:pt x="12" y="200"/>
                    <a:pt x="14" y="195"/>
                    <a:pt x="13" y="195"/>
                  </a:cubicBezTo>
                  <a:cubicBezTo>
                    <a:pt x="14" y="195"/>
                    <a:pt x="14" y="196"/>
                    <a:pt x="15" y="197"/>
                  </a:cubicBezTo>
                  <a:cubicBezTo>
                    <a:pt x="15" y="197"/>
                    <a:pt x="15" y="195"/>
                    <a:pt x="15" y="195"/>
                  </a:cubicBezTo>
                  <a:cubicBezTo>
                    <a:pt x="15" y="195"/>
                    <a:pt x="15" y="197"/>
                    <a:pt x="15" y="197"/>
                  </a:cubicBezTo>
                  <a:cubicBezTo>
                    <a:pt x="16" y="196"/>
                    <a:pt x="16" y="195"/>
                    <a:pt x="16" y="196"/>
                  </a:cubicBezTo>
                  <a:cubicBezTo>
                    <a:pt x="17" y="196"/>
                    <a:pt x="16" y="198"/>
                    <a:pt x="16" y="198"/>
                  </a:cubicBezTo>
                  <a:cubicBezTo>
                    <a:pt x="15" y="199"/>
                    <a:pt x="17" y="199"/>
                    <a:pt x="16" y="200"/>
                  </a:cubicBezTo>
                  <a:cubicBezTo>
                    <a:pt x="15" y="202"/>
                    <a:pt x="17" y="201"/>
                    <a:pt x="18" y="202"/>
                  </a:cubicBezTo>
                  <a:cubicBezTo>
                    <a:pt x="21" y="202"/>
                    <a:pt x="24" y="204"/>
                    <a:pt x="21" y="206"/>
                  </a:cubicBezTo>
                  <a:cubicBezTo>
                    <a:pt x="20" y="207"/>
                    <a:pt x="17" y="206"/>
                    <a:pt x="16" y="207"/>
                  </a:cubicBezTo>
                  <a:cubicBezTo>
                    <a:pt x="15" y="209"/>
                    <a:pt x="18" y="208"/>
                    <a:pt x="19" y="209"/>
                  </a:cubicBezTo>
                  <a:cubicBezTo>
                    <a:pt x="18" y="209"/>
                    <a:pt x="18" y="209"/>
                    <a:pt x="18" y="209"/>
                  </a:cubicBezTo>
                  <a:cubicBezTo>
                    <a:pt x="18" y="209"/>
                    <a:pt x="22" y="212"/>
                    <a:pt x="24" y="210"/>
                  </a:cubicBezTo>
                  <a:cubicBezTo>
                    <a:pt x="25" y="208"/>
                    <a:pt x="23" y="206"/>
                    <a:pt x="25" y="204"/>
                  </a:cubicBezTo>
                  <a:cubicBezTo>
                    <a:pt x="26" y="202"/>
                    <a:pt x="29" y="202"/>
                    <a:pt x="30" y="202"/>
                  </a:cubicBezTo>
                  <a:cubicBezTo>
                    <a:pt x="35" y="199"/>
                    <a:pt x="28" y="199"/>
                    <a:pt x="26" y="199"/>
                  </a:cubicBezTo>
                  <a:cubicBezTo>
                    <a:pt x="24" y="199"/>
                    <a:pt x="21" y="199"/>
                    <a:pt x="19" y="198"/>
                  </a:cubicBezTo>
                  <a:cubicBezTo>
                    <a:pt x="17" y="196"/>
                    <a:pt x="17" y="196"/>
                    <a:pt x="17" y="192"/>
                  </a:cubicBezTo>
                  <a:cubicBezTo>
                    <a:pt x="17" y="188"/>
                    <a:pt x="16" y="191"/>
                    <a:pt x="13" y="189"/>
                  </a:cubicBezTo>
                  <a:cubicBezTo>
                    <a:pt x="12" y="189"/>
                    <a:pt x="12" y="186"/>
                    <a:pt x="12" y="185"/>
                  </a:cubicBezTo>
                  <a:cubicBezTo>
                    <a:pt x="11" y="183"/>
                    <a:pt x="11" y="180"/>
                    <a:pt x="13" y="179"/>
                  </a:cubicBezTo>
                  <a:cubicBezTo>
                    <a:pt x="14" y="178"/>
                    <a:pt x="14" y="178"/>
                    <a:pt x="15" y="177"/>
                  </a:cubicBezTo>
                  <a:cubicBezTo>
                    <a:pt x="15" y="176"/>
                    <a:pt x="16" y="175"/>
                    <a:pt x="17" y="175"/>
                  </a:cubicBezTo>
                  <a:cubicBezTo>
                    <a:pt x="18" y="174"/>
                    <a:pt x="16" y="171"/>
                    <a:pt x="17" y="169"/>
                  </a:cubicBezTo>
                  <a:cubicBezTo>
                    <a:pt x="17" y="168"/>
                    <a:pt x="19" y="167"/>
                    <a:pt x="20" y="165"/>
                  </a:cubicBezTo>
                  <a:cubicBezTo>
                    <a:pt x="20" y="163"/>
                    <a:pt x="20" y="160"/>
                    <a:pt x="21" y="158"/>
                  </a:cubicBezTo>
                  <a:cubicBezTo>
                    <a:pt x="21" y="156"/>
                    <a:pt x="23" y="156"/>
                    <a:pt x="21" y="154"/>
                  </a:cubicBezTo>
                  <a:cubicBezTo>
                    <a:pt x="20" y="153"/>
                    <a:pt x="17" y="153"/>
                    <a:pt x="21" y="152"/>
                  </a:cubicBezTo>
                  <a:cubicBezTo>
                    <a:pt x="26" y="151"/>
                    <a:pt x="20" y="151"/>
                    <a:pt x="19" y="149"/>
                  </a:cubicBezTo>
                  <a:cubicBezTo>
                    <a:pt x="19" y="146"/>
                    <a:pt x="19" y="142"/>
                    <a:pt x="19" y="140"/>
                  </a:cubicBezTo>
                  <a:cubicBezTo>
                    <a:pt x="19" y="136"/>
                    <a:pt x="19" y="131"/>
                    <a:pt x="19" y="127"/>
                  </a:cubicBezTo>
                  <a:cubicBezTo>
                    <a:pt x="20" y="124"/>
                    <a:pt x="21" y="119"/>
                    <a:pt x="23" y="117"/>
                  </a:cubicBezTo>
                  <a:cubicBezTo>
                    <a:pt x="26" y="114"/>
                    <a:pt x="23" y="109"/>
                    <a:pt x="23" y="106"/>
                  </a:cubicBezTo>
                  <a:cubicBezTo>
                    <a:pt x="23" y="104"/>
                    <a:pt x="24" y="103"/>
                    <a:pt x="26" y="102"/>
                  </a:cubicBezTo>
                  <a:cubicBezTo>
                    <a:pt x="28" y="100"/>
                    <a:pt x="27" y="99"/>
                    <a:pt x="27" y="96"/>
                  </a:cubicBezTo>
                  <a:cubicBezTo>
                    <a:pt x="27" y="92"/>
                    <a:pt x="30" y="89"/>
                    <a:pt x="29" y="85"/>
                  </a:cubicBezTo>
                  <a:cubicBezTo>
                    <a:pt x="29" y="82"/>
                    <a:pt x="28" y="79"/>
                    <a:pt x="27" y="76"/>
                  </a:cubicBezTo>
                  <a:cubicBezTo>
                    <a:pt x="27" y="75"/>
                    <a:pt x="26" y="74"/>
                    <a:pt x="27" y="73"/>
                  </a:cubicBezTo>
                  <a:cubicBezTo>
                    <a:pt x="28" y="72"/>
                    <a:pt x="29" y="68"/>
                    <a:pt x="29" y="67"/>
                  </a:cubicBezTo>
                  <a:cubicBezTo>
                    <a:pt x="29" y="66"/>
                    <a:pt x="28" y="64"/>
                    <a:pt x="30" y="62"/>
                  </a:cubicBezTo>
                  <a:cubicBezTo>
                    <a:pt x="31" y="61"/>
                    <a:pt x="30" y="59"/>
                    <a:pt x="31" y="58"/>
                  </a:cubicBezTo>
                  <a:cubicBezTo>
                    <a:pt x="31" y="56"/>
                    <a:pt x="33" y="55"/>
                    <a:pt x="34" y="54"/>
                  </a:cubicBezTo>
                  <a:cubicBezTo>
                    <a:pt x="34" y="53"/>
                    <a:pt x="37" y="50"/>
                    <a:pt x="37" y="49"/>
                  </a:cubicBezTo>
                  <a:cubicBezTo>
                    <a:pt x="37" y="48"/>
                    <a:pt x="36" y="46"/>
                    <a:pt x="36" y="44"/>
                  </a:cubicBezTo>
                  <a:cubicBezTo>
                    <a:pt x="36" y="42"/>
                    <a:pt x="36" y="41"/>
                    <a:pt x="36" y="39"/>
                  </a:cubicBezTo>
                  <a:cubicBezTo>
                    <a:pt x="36" y="36"/>
                    <a:pt x="37" y="36"/>
                    <a:pt x="40" y="35"/>
                  </a:cubicBezTo>
                  <a:cubicBezTo>
                    <a:pt x="44" y="34"/>
                    <a:pt x="44" y="32"/>
                    <a:pt x="44" y="28"/>
                  </a:cubicBezTo>
                  <a:cubicBezTo>
                    <a:pt x="43" y="29"/>
                    <a:pt x="41" y="29"/>
                    <a:pt x="40" y="28"/>
                  </a:cubicBezTo>
                  <a:cubicBezTo>
                    <a:pt x="40" y="28"/>
                    <a:pt x="40" y="29"/>
                    <a:pt x="40" y="2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8" name="Freeform 626"/>
            <p:cNvSpPr>
              <a:spLocks/>
            </p:cNvSpPr>
            <p:nvPr/>
          </p:nvSpPr>
          <p:spPr bwMode="auto">
            <a:xfrm>
              <a:off x="8435859" y="9485418"/>
              <a:ext cx="598727" cy="653038"/>
            </a:xfrm>
            <a:custGeom>
              <a:avLst/>
              <a:gdLst>
                <a:gd name="T0" fmla="*/ 61 w 64"/>
                <a:gd name="T1" fmla="*/ 42 h 70"/>
                <a:gd name="T2" fmla="*/ 58 w 64"/>
                <a:gd name="T3" fmla="*/ 35 h 70"/>
                <a:gd name="T4" fmla="*/ 50 w 64"/>
                <a:gd name="T5" fmla="*/ 35 h 70"/>
                <a:gd name="T6" fmla="*/ 49 w 64"/>
                <a:gd name="T7" fmla="*/ 33 h 70"/>
                <a:gd name="T8" fmla="*/ 47 w 64"/>
                <a:gd name="T9" fmla="*/ 30 h 70"/>
                <a:gd name="T10" fmla="*/ 48 w 64"/>
                <a:gd name="T11" fmla="*/ 28 h 70"/>
                <a:gd name="T12" fmla="*/ 47 w 64"/>
                <a:gd name="T13" fmla="*/ 26 h 70"/>
                <a:gd name="T14" fmla="*/ 47 w 64"/>
                <a:gd name="T15" fmla="*/ 23 h 70"/>
                <a:gd name="T16" fmla="*/ 41 w 64"/>
                <a:gd name="T17" fmla="*/ 21 h 70"/>
                <a:gd name="T18" fmla="*/ 37 w 64"/>
                <a:gd name="T19" fmla="*/ 18 h 70"/>
                <a:gd name="T20" fmla="*/ 33 w 64"/>
                <a:gd name="T21" fmla="*/ 16 h 70"/>
                <a:gd name="T22" fmla="*/ 29 w 64"/>
                <a:gd name="T23" fmla="*/ 16 h 70"/>
                <a:gd name="T24" fmla="*/ 23 w 64"/>
                <a:gd name="T25" fmla="*/ 9 h 70"/>
                <a:gd name="T26" fmla="*/ 23 w 64"/>
                <a:gd name="T27" fmla="*/ 6 h 70"/>
                <a:gd name="T28" fmla="*/ 23 w 64"/>
                <a:gd name="T29" fmla="*/ 4 h 70"/>
                <a:gd name="T30" fmla="*/ 18 w 64"/>
                <a:gd name="T31" fmla="*/ 3 h 70"/>
                <a:gd name="T32" fmla="*/ 10 w 64"/>
                <a:gd name="T33" fmla="*/ 6 h 70"/>
                <a:gd name="T34" fmla="*/ 7 w 64"/>
                <a:gd name="T35" fmla="*/ 9 h 70"/>
                <a:gd name="T36" fmla="*/ 2 w 64"/>
                <a:gd name="T37" fmla="*/ 8 h 70"/>
                <a:gd name="T38" fmla="*/ 6 w 64"/>
                <a:gd name="T39" fmla="*/ 16 h 70"/>
                <a:gd name="T40" fmla="*/ 5 w 64"/>
                <a:gd name="T41" fmla="*/ 23 h 70"/>
                <a:gd name="T42" fmla="*/ 4 w 64"/>
                <a:gd name="T43" fmla="*/ 27 h 70"/>
                <a:gd name="T44" fmla="*/ 3 w 64"/>
                <a:gd name="T45" fmla="*/ 31 h 70"/>
                <a:gd name="T46" fmla="*/ 5 w 64"/>
                <a:gd name="T47" fmla="*/ 35 h 70"/>
                <a:gd name="T48" fmla="*/ 3 w 64"/>
                <a:gd name="T49" fmla="*/ 38 h 70"/>
                <a:gd name="T50" fmla="*/ 4 w 64"/>
                <a:gd name="T51" fmla="*/ 46 h 70"/>
                <a:gd name="T52" fmla="*/ 4 w 64"/>
                <a:gd name="T53" fmla="*/ 49 h 70"/>
                <a:gd name="T54" fmla="*/ 7 w 64"/>
                <a:gd name="T55" fmla="*/ 52 h 70"/>
                <a:gd name="T56" fmla="*/ 7 w 64"/>
                <a:gd name="T57" fmla="*/ 54 h 70"/>
                <a:gd name="T58" fmla="*/ 6 w 64"/>
                <a:gd name="T59" fmla="*/ 56 h 70"/>
                <a:gd name="T60" fmla="*/ 9 w 64"/>
                <a:gd name="T61" fmla="*/ 63 h 70"/>
                <a:gd name="T62" fmla="*/ 13 w 64"/>
                <a:gd name="T63" fmla="*/ 69 h 70"/>
                <a:gd name="T64" fmla="*/ 14 w 64"/>
                <a:gd name="T65" fmla="*/ 67 h 70"/>
                <a:gd name="T66" fmla="*/ 17 w 64"/>
                <a:gd name="T67" fmla="*/ 65 h 70"/>
                <a:gd name="T68" fmla="*/ 20 w 64"/>
                <a:gd name="T69" fmla="*/ 65 h 70"/>
                <a:gd name="T70" fmla="*/ 25 w 64"/>
                <a:gd name="T71" fmla="*/ 65 h 70"/>
                <a:gd name="T72" fmla="*/ 28 w 64"/>
                <a:gd name="T73" fmla="*/ 68 h 70"/>
                <a:gd name="T74" fmla="*/ 31 w 64"/>
                <a:gd name="T75" fmla="*/ 65 h 70"/>
                <a:gd name="T76" fmla="*/ 37 w 64"/>
                <a:gd name="T77" fmla="*/ 64 h 70"/>
                <a:gd name="T78" fmla="*/ 44 w 64"/>
                <a:gd name="T79" fmla="*/ 52 h 70"/>
                <a:gd name="T80" fmla="*/ 52 w 64"/>
                <a:gd name="T81" fmla="*/ 51 h 70"/>
                <a:gd name="T82" fmla="*/ 59 w 64"/>
                <a:gd name="T83" fmla="*/ 54 h 70"/>
                <a:gd name="T84" fmla="*/ 61 w 64"/>
                <a:gd name="T85" fmla="*/ 42 h 70"/>
                <a:gd name="T86" fmla="*/ 61 w 64"/>
                <a:gd name="T87" fmla="*/ 4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70">
                  <a:moveTo>
                    <a:pt x="61" y="42"/>
                  </a:moveTo>
                  <a:cubicBezTo>
                    <a:pt x="57" y="40"/>
                    <a:pt x="58" y="39"/>
                    <a:pt x="58" y="35"/>
                  </a:cubicBezTo>
                  <a:cubicBezTo>
                    <a:pt x="55" y="35"/>
                    <a:pt x="52" y="35"/>
                    <a:pt x="50" y="35"/>
                  </a:cubicBezTo>
                  <a:cubicBezTo>
                    <a:pt x="48" y="35"/>
                    <a:pt x="49" y="34"/>
                    <a:pt x="49" y="33"/>
                  </a:cubicBezTo>
                  <a:cubicBezTo>
                    <a:pt x="49" y="32"/>
                    <a:pt x="48" y="30"/>
                    <a:pt x="47" y="30"/>
                  </a:cubicBezTo>
                  <a:cubicBezTo>
                    <a:pt x="47" y="29"/>
                    <a:pt x="48" y="29"/>
                    <a:pt x="48" y="28"/>
                  </a:cubicBezTo>
                  <a:cubicBezTo>
                    <a:pt x="49" y="27"/>
                    <a:pt x="48" y="26"/>
                    <a:pt x="47" y="26"/>
                  </a:cubicBezTo>
                  <a:cubicBezTo>
                    <a:pt x="47" y="25"/>
                    <a:pt x="48" y="24"/>
                    <a:pt x="47" y="23"/>
                  </a:cubicBezTo>
                  <a:cubicBezTo>
                    <a:pt x="45" y="21"/>
                    <a:pt x="43" y="21"/>
                    <a:pt x="41" y="21"/>
                  </a:cubicBezTo>
                  <a:cubicBezTo>
                    <a:pt x="40" y="21"/>
                    <a:pt x="38" y="19"/>
                    <a:pt x="37" y="18"/>
                  </a:cubicBezTo>
                  <a:cubicBezTo>
                    <a:pt x="35" y="18"/>
                    <a:pt x="34" y="16"/>
                    <a:pt x="33" y="16"/>
                  </a:cubicBezTo>
                  <a:cubicBezTo>
                    <a:pt x="31" y="16"/>
                    <a:pt x="30" y="16"/>
                    <a:pt x="29" y="16"/>
                  </a:cubicBezTo>
                  <a:cubicBezTo>
                    <a:pt x="27" y="16"/>
                    <a:pt x="23" y="11"/>
                    <a:pt x="23" y="9"/>
                  </a:cubicBezTo>
                  <a:cubicBezTo>
                    <a:pt x="23" y="8"/>
                    <a:pt x="23" y="7"/>
                    <a:pt x="23" y="6"/>
                  </a:cubicBezTo>
                  <a:cubicBezTo>
                    <a:pt x="23" y="5"/>
                    <a:pt x="23" y="5"/>
                    <a:pt x="23" y="4"/>
                  </a:cubicBezTo>
                  <a:cubicBezTo>
                    <a:pt x="23" y="0"/>
                    <a:pt x="21" y="2"/>
                    <a:pt x="18" y="3"/>
                  </a:cubicBezTo>
                  <a:cubicBezTo>
                    <a:pt x="15" y="3"/>
                    <a:pt x="13" y="6"/>
                    <a:pt x="10" y="6"/>
                  </a:cubicBezTo>
                  <a:cubicBezTo>
                    <a:pt x="8" y="6"/>
                    <a:pt x="8" y="8"/>
                    <a:pt x="7" y="9"/>
                  </a:cubicBezTo>
                  <a:cubicBezTo>
                    <a:pt x="6" y="9"/>
                    <a:pt x="3" y="8"/>
                    <a:pt x="2" y="8"/>
                  </a:cubicBezTo>
                  <a:cubicBezTo>
                    <a:pt x="4" y="9"/>
                    <a:pt x="5" y="14"/>
                    <a:pt x="6" y="16"/>
                  </a:cubicBezTo>
                  <a:cubicBezTo>
                    <a:pt x="4" y="17"/>
                    <a:pt x="5" y="21"/>
                    <a:pt x="5" y="23"/>
                  </a:cubicBezTo>
                  <a:cubicBezTo>
                    <a:pt x="5" y="25"/>
                    <a:pt x="5" y="26"/>
                    <a:pt x="4" y="27"/>
                  </a:cubicBezTo>
                  <a:cubicBezTo>
                    <a:pt x="3" y="28"/>
                    <a:pt x="3" y="30"/>
                    <a:pt x="3" y="31"/>
                  </a:cubicBezTo>
                  <a:cubicBezTo>
                    <a:pt x="2" y="33"/>
                    <a:pt x="5" y="33"/>
                    <a:pt x="5" y="35"/>
                  </a:cubicBezTo>
                  <a:cubicBezTo>
                    <a:pt x="5" y="36"/>
                    <a:pt x="3" y="37"/>
                    <a:pt x="3" y="38"/>
                  </a:cubicBezTo>
                  <a:cubicBezTo>
                    <a:pt x="0" y="41"/>
                    <a:pt x="4" y="42"/>
                    <a:pt x="4" y="46"/>
                  </a:cubicBezTo>
                  <a:cubicBezTo>
                    <a:pt x="4" y="47"/>
                    <a:pt x="4" y="48"/>
                    <a:pt x="4" y="49"/>
                  </a:cubicBezTo>
                  <a:cubicBezTo>
                    <a:pt x="5" y="50"/>
                    <a:pt x="6" y="51"/>
                    <a:pt x="7" y="52"/>
                  </a:cubicBezTo>
                  <a:cubicBezTo>
                    <a:pt x="7" y="53"/>
                    <a:pt x="5" y="53"/>
                    <a:pt x="7" y="54"/>
                  </a:cubicBezTo>
                  <a:cubicBezTo>
                    <a:pt x="7" y="54"/>
                    <a:pt x="6" y="56"/>
                    <a:pt x="6" y="56"/>
                  </a:cubicBezTo>
                  <a:cubicBezTo>
                    <a:pt x="6" y="59"/>
                    <a:pt x="9" y="61"/>
                    <a:pt x="9" y="63"/>
                  </a:cubicBezTo>
                  <a:cubicBezTo>
                    <a:pt x="10" y="66"/>
                    <a:pt x="8" y="69"/>
                    <a:pt x="13" y="69"/>
                  </a:cubicBezTo>
                  <a:cubicBezTo>
                    <a:pt x="14" y="70"/>
                    <a:pt x="14" y="68"/>
                    <a:pt x="14" y="67"/>
                  </a:cubicBezTo>
                  <a:cubicBezTo>
                    <a:pt x="14" y="66"/>
                    <a:pt x="16" y="65"/>
                    <a:pt x="17" y="65"/>
                  </a:cubicBezTo>
                  <a:cubicBezTo>
                    <a:pt x="18" y="64"/>
                    <a:pt x="19" y="63"/>
                    <a:pt x="20" y="65"/>
                  </a:cubicBezTo>
                  <a:cubicBezTo>
                    <a:pt x="22" y="66"/>
                    <a:pt x="24" y="65"/>
                    <a:pt x="25" y="65"/>
                  </a:cubicBezTo>
                  <a:cubicBezTo>
                    <a:pt x="27" y="65"/>
                    <a:pt x="27" y="68"/>
                    <a:pt x="28" y="68"/>
                  </a:cubicBezTo>
                  <a:cubicBezTo>
                    <a:pt x="29" y="68"/>
                    <a:pt x="30" y="66"/>
                    <a:pt x="31" y="65"/>
                  </a:cubicBezTo>
                  <a:cubicBezTo>
                    <a:pt x="32" y="63"/>
                    <a:pt x="36" y="66"/>
                    <a:pt x="37" y="64"/>
                  </a:cubicBezTo>
                  <a:cubicBezTo>
                    <a:pt x="39" y="59"/>
                    <a:pt x="38" y="54"/>
                    <a:pt x="44" y="52"/>
                  </a:cubicBezTo>
                  <a:cubicBezTo>
                    <a:pt x="46" y="51"/>
                    <a:pt x="49" y="51"/>
                    <a:pt x="52" y="51"/>
                  </a:cubicBezTo>
                  <a:cubicBezTo>
                    <a:pt x="55" y="51"/>
                    <a:pt x="57" y="52"/>
                    <a:pt x="59" y="54"/>
                  </a:cubicBezTo>
                  <a:cubicBezTo>
                    <a:pt x="60" y="51"/>
                    <a:pt x="64" y="43"/>
                    <a:pt x="61" y="42"/>
                  </a:cubicBezTo>
                  <a:cubicBezTo>
                    <a:pt x="60" y="41"/>
                    <a:pt x="62" y="42"/>
                    <a:pt x="61" y="4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09" name="Freeform 627"/>
            <p:cNvSpPr>
              <a:spLocks/>
            </p:cNvSpPr>
            <p:nvPr/>
          </p:nvSpPr>
          <p:spPr bwMode="auto">
            <a:xfrm>
              <a:off x="8773441" y="9950508"/>
              <a:ext cx="420383" cy="414121"/>
            </a:xfrm>
            <a:custGeom>
              <a:avLst/>
              <a:gdLst>
                <a:gd name="T0" fmla="*/ 40 w 45"/>
                <a:gd name="T1" fmla="*/ 24 h 44"/>
                <a:gd name="T2" fmla="*/ 36 w 45"/>
                <a:gd name="T3" fmla="*/ 24 h 44"/>
                <a:gd name="T4" fmla="*/ 36 w 45"/>
                <a:gd name="T5" fmla="*/ 20 h 44"/>
                <a:gd name="T6" fmla="*/ 34 w 45"/>
                <a:gd name="T7" fmla="*/ 17 h 44"/>
                <a:gd name="T8" fmla="*/ 29 w 45"/>
                <a:gd name="T9" fmla="*/ 16 h 44"/>
                <a:gd name="T10" fmla="*/ 25 w 45"/>
                <a:gd name="T11" fmla="*/ 15 h 44"/>
                <a:gd name="T12" fmla="*/ 25 w 45"/>
                <a:gd name="T13" fmla="*/ 12 h 44"/>
                <a:gd name="T14" fmla="*/ 24 w 45"/>
                <a:gd name="T15" fmla="*/ 7 h 44"/>
                <a:gd name="T16" fmla="*/ 21 w 45"/>
                <a:gd name="T17" fmla="*/ 3 h 44"/>
                <a:gd name="T18" fmla="*/ 14 w 45"/>
                <a:gd name="T19" fmla="*/ 1 h 44"/>
                <a:gd name="T20" fmla="*/ 5 w 45"/>
                <a:gd name="T21" fmla="*/ 3 h 44"/>
                <a:gd name="T22" fmla="*/ 2 w 45"/>
                <a:gd name="T23" fmla="*/ 11 h 44"/>
                <a:gd name="T24" fmla="*/ 1 w 45"/>
                <a:gd name="T25" fmla="*/ 14 h 44"/>
                <a:gd name="T26" fmla="*/ 2 w 45"/>
                <a:gd name="T27" fmla="*/ 17 h 44"/>
                <a:gd name="T28" fmla="*/ 9 w 45"/>
                <a:gd name="T29" fmla="*/ 24 h 44"/>
                <a:gd name="T30" fmla="*/ 13 w 45"/>
                <a:gd name="T31" fmla="*/ 25 h 44"/>
                <a:gd name="T32" fmla="*/ 17 w 45"/>
                <a:gd name="T33" fmla="*/ 27 h 44"/>
                <a:gd name="T34" fmla="*/ 25 w 45"/>
                <a:gd name="T35" fmla="*/ 35 h 44"/>
                <a:gd name="T36" fmla="*/ 22 w 45"/>
                <a:gd name="T37" fmla="*/ 39 h 44"/>
                <a:gd name="T38" fmla="*/ 20 w 45"/>
                <a:gd name="T39" fmla="*/ 42 h 44"/>
                <a:gd name="T40" fmla="*/ 28 w 45"/>
                <a:gd name="T41" fmla="*/ 44 h 44"/>
                <a:gd name="T42" fmla="*/ 32 w 45"/>
                <a:gd name="T43" fmla="*/ 43 h 44"/>
                <a:gd name="T44" fmla="*/ 37 w 45"/>
                <a:gd name="T45" fmla="*/ 42 h 44"/>
                <a:gd name="T46" fmla="*/ 40 w 45"/>
                <a:gd name="T47" fmla="*/ 39 h 44"/>
                <a:gd name="T48" fmla="*/ 41 w 45"/>
                <a:gd name="T49" fmla="*/ 34 h 44"/>
                <a:gd name="T50" fmla="*/ 40 w 45"/>
                <a:gd name="T51" fmla="*/ 24 h 44"/>
                <a:gd name="T52" fmla="*/ 40 w 45"/>
                <a:gd name="T53" fmla="*/ 2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 h="44">
                  <a:moveTo>
                    <a:pt x="40" y="24"/>
                  </a:moveTo>
                  <a:cubicBezTo>
                    <a:pt x="39" y="25"/>
                    <a:pt x="37" y="26"/>
                    <a:pt x="36" y="24"/>
                  </a:cubicBezTo>
                  <a:cubicBezTo>
                    <a:pt x="35" y="23"/>
                    <a:pt x="37" y="22"/>
                    <a:pt x="36" y="20"/>
                  </a:cubicBezTo>
                  <a:cubicBezTo>
                    <a:pt x="35" y="19"/>
                    <a:pt x="35" y="18"/>
                    <a:pt x="34" y="17"/>
                  </a:cubicBezTo>
                  <a:cubicBezTo>
                    <a:pt x="31" y="15"/>
                    <a:pt x="31" y="17"/>
                    <a:pt x="29" y="16"/>
                  </a:cubicBezTo>
                  <a:cubicBezTo>
                    <a:pt x="28" y="16"/>
                    <a:pt x="27" y="16"/>
                    <a:pt x="25" y="15"/>
                  </a:cubicBezTo>
                  <a:cubicBezTo>
                    <a:pt x="23" y="15"/>
                    <a:pt x="24" y="13"/>
                    <a:pt x="25" y="12"/>
                  </a:cubicBezTo>
                  <a:cubicBezTo>
                    <a:pt x="25" y="10"/>
                    <a:pt x="24" y="8"/>
                    <a:pt x="24" y="7"/>
                  </a:cubicBezTo>
                  <a:cubicBezTo>
                    <a:pt x="23" y="4"/>
                    <a:pt x="24" y="4"/>
                    <a:pt x="21" y="3"/>
                  </a:cubicBezTo>
                  <a:cubicBezTo>
                    <a:pt x="19" y="1"/>
                    <a:pt x="18" y="0"/>
                    <a:pt x="14" y="1"/>
                  </a:cubicBezTo>
                  <a:cubicBezTo>
                    <a:pt x="11" y="1"/>
                    <a:pt x="7" y="2"/>
                    <a:pt x="5" y="3"/>
                  </a:cubicBezTo>
                  <a:cubicBezTo>
                    <a:pt x="2" y="6"/>
                    <a:pt x="3" y="8"/>
                    <a:pt x="2" y="11"/>
                  </a:cubicBezTo>
                  <a:cubicBezTo>
                    <a:pt x="2" y="12"/>
                    <a:pt x="1" y="13"/>
                    <a:pt x="1" y="14"/>
                  </a:cubicBezTo>
                  <a:cubicBezTo>
                    <a:pt x="0" y="15"/>
                    <a:pt x="1" y="15"/>
                    <a:pt x="2" y="17"/>
                  </a:cubicBezTo>
                  <a:cubicBezTo>
                    <a:pt x="4" y="20"/>
                    <a:pt x="6" y="21"/>
                    <a:pt x="9" y="24"/>
                  </a:cubicBezTo>
                  <a:cubicBezTo>
                    <a:pt x="10" y="25"/>
                    <a:pt x="12" y="25"/>
                    <a:pt x="13" y="25"/>
                  </a:cubicBezTo>
                  <a:cubicBezTo>
                    <a:pt x="15" y="25"/>
                    <a:pt x="16" y="26"/>
                    <a:pt x="17" y="27"/>
                  </a:cubicBezTo>
                  <a:cubicBezTo>
                    <a:pt x="19" y="28"/>
                    <a:pt x="27" y="31"/>
                    <a:pt x="25" y="35"/>
                  </a:cubicBezTo>
                  <a:cubicBezTo>
                    <a:pt x="24" y="36"/>
                    <a:pt x="22" y="37"/>
                    <a:pt x="22" y="39"/>
                  </a:cubicBezTo>
                  <a:cubicBezTo>
                    <a:pt x="22" y="41"/>
                    <a:pt x="22" y="41"/>
                    <a:pt x="20" y="42"/>
                  </a:cubicBezTo>
                  <a:cubicBezTo>
                    <a:pt x="19" y="44"/>
                    <a:pt x="27" y="43"/>
                    <a:pt x="28" y="44"/>
                  </a:cubicBezTo>
                  <a:cubicBezTo>
                    <a:pt x="30" y="44"/>
                    <a:pt x="30" y="44"/>
                    <a:pt x="32" y="43"/>
                  </a:cubicBezTo>
                  <a:cubicBezTo>
                    <a:pt x="33" y="41"/>
                    <a:pt x="36" y="43"/>
                    <a:pt x="37" y="42"/>
                  </a:cubicBezTo>
                  <a:cubicBezTo>
                    <a:pt x="38" y="41"/>
                    <a:pt x="39" y="40"/>
                    <a:pt x="40" y="39"/>
                  </a:cubicBezTo>
                  <a:cubicBezTo>
                    <a:pt x="41" y="37"/>
                    <a:pt x="40" y="35"/>
                    <a:pt x="41" y="34"/>
                  </a:cubicBezTo>
                  <a:cubicBezTo>
                    <a:pt x="41" y="32"/>
                    <a:pt x="45" y="24"/>
                    <a:pt x="40" y="24"/>
                  </a:cubicBezTo>
                  <a:cubicBezTo>
                    <a:pt x="40" y="25"/>
                    <a:pt x="41" y="24"/>
                    <a:pt x="40" y="2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0" name="Freeform 628"/>
            <p:cNvSpPr>
              <a:spLocks noEditPoints="1"/>
            </p:cNvSpPr>
            <p:nvPr/>
          </p:nvSpPr>
          <p:spPr bwMode="auto">
            <a:xfrm>
              <a:off x="8241593" y="8800526"/>
              <a:ext cx="1856688" cy="1882659"/>
            </a:xfrm>
            <a:custGeom>
              <a:avLst/>
              <a:gdLst>
                <a:gd name="T0" fmla="*/ 188 w 199"/>
                <a:gd name="T1" fmla="*/ 51 h 201"/>
                <a:gd name="T2" fmla="*/ 165 w 199"/>
                <a:gd name="T3" fmla="*/ 41 h 201"/>
                <a:gd name="T4" fmla="*/ 135 w 199"/>
                <a:gd name="T5" fmla="*/ 30 h 201"/>
                <a:gd name="T6" fmla="*/ 122 w 199"/>
                <a:gd name="T7" fmla="*/ 36 h 201"/>
                <a:gd name="T8" fmla="*/ 116 w 199"/>
                <a:gd name="T9" fmla="*/ 29 h 201"/>
                <a:gd name="T10" fmla="*/ 111 w 199"/>
                <a:gd name="T11" fmla="*/ 33 h 201"/>
                <a:gd name="T12" fmla="*/ 120 w 199"/>
                <a:gd name="T13" fmla="*/ 23 h 201"/>
                <a:gd name="T14" fmla="*/ 116 w 199"/>
                <a:gd name="T15" fmla="*/ 8 h 201"/>
                <a:gd name="T16" fmla="*/ 105 w 199"/>
                <a:gd name="T17" fmla="*/ 15 h 201"/>
                <a:gd name="T18" fmla="*/ 93 w 199"/>
                <a:gd name="T19" fmla="*/ 14 h 201"/>
                <a:gd name="T20" fmla="*/ 77 w 199"/>
                <a:gd name="T21" fmla="*/ 19 h 201"/>
                <a:gd name="T22" fmla="*/ 69 w 199"/>
                <a:gd name="T23" fmla="*/ 1 h 201"/>
                <a:gd name="T24" fmla="*/ 56 w 199"/>
                <a:gd name="T25" fmla="*/ 7 h 201"/>
                <a:gd name="T26" fmla="*/ 50 w 199"/>
                <a:gd name="T27" fmla="*/ 11 h 201"/>
                <a:gd name="T28" fmla="*/ 51 w 199"/>
                <a:gd name="T29" fmla="*/ 16 h 201"/>
                <a:gd name="T30" fmla="*/ 41 w 199"/>
                <a:gd name="T31" fmla="*/ 22 h 201"/>
                <a:gd name="T32" fmla="*/ 27 w 199"/>
                <a:gd name="T33" fmla="*/ 18 h 201"/>
                <a:gd name="T34" fmla="*/ 25 w 199"/>
                <a:gd name="T35" fmla="*/ 21 h 201"/>
                <a:gd name="T36" fmla="*/ 22 w 199"/>
                <a:gd name="T37" fmla="*/ 39 h 201"/>
                <a:gd name="T38" fmla="*/ 10 w 199"/>
                <a:gd name="T39" fmla="*/ 49 h 201"/>
                <a:gd name="T40" fmla="*/ 2 w 199"/>
                <a:gd name="T41" fmla="*/ 66 h 201"/>
                <a:gd name="T42" fmla="*/ 9 w 199"/>
                <a:gd name="T43" fmla="*/ 75 h 201"/>
                <a:gd name="T44" fmla="*/ 24 w 199"/>
                <a:gd name="T45" fmla="*/ 81 h 201"/>
                <a:gd name="T46" fmla="*/ 39 w 199"/>
                <a:gd name="T47" fmla="*/ 76 h 201"/>
                <a:gd name="T48" fmla="*/ 49 w 199"/>
                <a:gd name="T49" fmla="*/ 88 h 201"/>
                <a:gd name="T50" fmla="*/ 61 w 199"/>
                <a:gd name="T51" fmla="*/ 94 h 201"/>
                <a:gd name="T52" fmla="*/ 68 w 199"/>
                <a:gd name="T53" fmla="*/ 102 h 201"/>
                <a:gd name="T54" fmla="*/ 80 w 199"/>
                <a:gd name="T55" fmla="*/ 114 h 201"/>
                <a:gd name="T56" fmla="*/ 82 w 199"/>
                <a:gd name="T57" fmla="*/ 135 h 201"/>
                <a:gd name="T58" fmla="*/ 93 w 199"/>
                <a:gd name="T59" fmla="*/ 145 h 201"/>
                <a:gd name="T60" fmla="*/ 98 w 199"/>
                <a:gd name="T61" fmla="*/ 157 h 201"/>
                <a:gd name="T62" fmla="*/ 90 w 199"/>
                <a:gd name="T63" fmla="*/ 173 h 201"/>
                <a:gd name="T64" fmla="*/ 86 w 199"/>
                <a:gd name="T65" fmla="*/ 181 h 201"/>
                <a:gd name="T66" fmla="*/ 94 w 199"/>
                <a:gd name="T67" fmla="*/ 187 h 201"/>
                <a:gd name="T68" fmla="*/ 107 w 199"/>
                <a:gd name="T69" fmla="*/ 197 h 201"/>
                <a:gd name="T70" fmla="*/ 119 w 199"/>
                <a:gd name="T71" fmla="*/ 180 h 201"/>
                <a:gd name="T72" fmla="*/ 128 w 199"/>
                <a:gd name="T73" fmla="*/ 157 h 201"/>
                <a:gd name="T74" fmla="*/ 137 w 199"/>
                <a:gd name="T75" fmla="*/ 149 h 201"/>
                <a:gd name="T76" fmla="*/ 144 w 199"/>
                <a:gd name="T77" fmla="*/ 147 h 201"/>
                <a:gd name="T78" fmla="*/ 155 w 199"/>
                <a:gd name="T79" fmla="*/ 142 h 201"/>
                <a:gd name="T80" fmla="*/ 163 w 199"/>
                <a:gd name="T81" fmla="*/ 139 h 201"/>
                <a:gd name="T82" fmla="*/ 169 w 199"/>
                <a:gd name="T83" fmla="*/ 130 h 201"/>
                <a:gd name="T84" fmla="*/ 175 w 199"/>
                <a:gd name="T85" fmla="*/ 116 h 201"/>
                <a:gd name="T86" fmla="*/ 176 w 199"/>
                <a:gd name="T87" fmla="*/ 98 h 201"/>
                <a:gd name="T88" fmla="*/ 178 w 199"/>
                <a:gd name="T89" fmla="*/ 91 h 201"/>
                <a:gd name="T90" fmla="*/ 182 w 199"/>
                <a:gd name="T91" fmla="*/ 86 h 201"/>
                <a:gd name="T92" fmla="*/ 196 w 199"/>
                <a:gd name="T93" fmla="*/ 57 h 201"/>
                <a:gd name="T94" fmla="*/ 110 w 199"/>
                <a:gd name="T95" fmla="*/ 190 h 201"/>
                <a:gd name="T96" fmla="*/ 115 w 199"/>
                <a:gd name="T97" fmla="*/ 18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9" h="201">
                  <a:moveTo>
                    <a:pt x="196" y="57"/>
                  </a:moveTo>
                  <a:cubicBezTo>
                    <a:pt x="195" y="55"/>
                    <a:pt x="195" y="53"/>
                    <a:pt x="194" y="52"/>
                  </a:cubicBezTo>
                  <a:cubicBezTo>
                    <a:pt x="192" y="51"/>
                    <a:pt x="189" y="52"/>
                    <a:pt x="188" y="51"/>
                  </a:cubicBezTo>
                  <a:cubicBezTo>
                    <a:pt x="183" y="50"/>
                    <a:pt x="180" y="46"/>
                    <a:pt x="177" y="44"/>
                  </a:cubicBezTo>
                  <a:cubicBezTo>
                    <a:pt x="175" y="43"/>
                    <a:pt x="173" y="42"/>
                    <a:pt x="172" y="41"/>
                  </a:cubicBezTo>
                  <a:cubicBezTo>
                    <a:pt x="169" y="40"/>
                    <a:pt x="168" y="41"/>
                    <a:pt x="165" y="41"/>
                  </a:cubicBezTo>
                  <a:cubicBezTo>
                    <a:pt x="161" y="42"/>
                    <a:pt x="157" y="37"/>
                    <a:pt x="153" y="39"/>
                  </a:cubicBezTo>
                  <a:cubicBezTo>
                    <a:pt x="150" y="40"/>
                    <a:pt x="147" y="35"/>
                    <a:pt x="145" y="34"/>
                  </a:cubicBezTo>
                  <a:cubicBezTo>
                    <a:pt x="142" y="32"/>
                    <a:pt x="138" y="30"/>
                    <a:pt x="135" y="30"/>
                  </a:cubicBezTo>
                  <a:cubicBezTo>
                    <a:pt x="133" y="29"/>
                    <a:pt x="131" y="29"/>
                    <a:pt x="130" y="30"/>
                  </a:cubicBezTo>
                  <a:cubicBezTo>
                    <a:pt x="129" y="33"/>
                    <a:pt x="126" y="34"/>
                    <a:pt x="125" y="36"/>
                  </a:cubicBezTo>
                  <a:cubicBezTo>
                    <a:pt x="123" y="39"/>
                    <a:pt x="124" y="38"/>
                    <a:pt x="122" y="36"/>
                  </a:cubicBezTo>
                  <a:cubicBezTo>
                    <a:pt x="122" y="36"/>
                    <a:pt x="121" y="35"/>
                    <a:pt x="121" y="35"/>
                  </a:cubicBezTo>
                  <a:cubicBezTo>
                    <a:pt x="119" y="34"/>
                    <a:pt x="120" y="36"/>
                    <a:pt x="119" y="37"/>
                  </a:cubicBezTo>
                  <a:cubicBezTo>
                    <a:pt x="118" y="38"/>
                    <a:pt x="115" y="29"/>
                    <a:pt x="116" y="29"/>
                  </a:cubicBezTo>
                  <a:cubicBezTo>
                    <a:pt x="116" y="29"/>
                    <a:pt x="113" y="33"/>
                    <a:pt x="112" y="33"/>
                  </a:cubicBezTo>
                  <a:cubicBezTo>
                    <a:pt x="112" y="33"/>
                    <a:pt x="116" y="30"/>
                    <a:pt x="115" y="29"/>
                  </a:cubicBezTo>
                  <a:cubicBezTo>
                    <a:pt x="113" y="28"/>
                    <a:pt x="113" y="33"/>
                    <a:pt x="111" y="33"/>
                  </a:cubicBezTo>
                  <a:cubicBezTo>
                    <a:pt x="111" y="33"/>
                    <a:pt x="115" y="27"/>
                    <a:pt x="115" y="26"/>
                  </a:cubicBezTo>
                  <a:cubicBezTo>
                    <a:pt x="115" y="25"/>
                    <a:pt x="117" y="25"/>
                    <a:pt x="117" y="24"/>
                  </a:cubicBezTo>
                  <a:cubicBezTo>
                    <a:pt x="118" y="23"/>
                    <a:pt x="119" y="25"/>
                    <a:pt x="120" y="23"/>
                  </a:cubicBezTo>
                  <a:cubicBezTo>
                    <a:pt x="121" y="22"/>
                    <a:pt x="120" y="22"/>
                    <a:pt x="120" y="20"/>
                  </a:cubicBezTo>
                  <a:cubicBezTo>
                    <a:pt x="121" y="19"/>
                    <a:pt x="121" y="17"/>
                    <a:pt x="119" y="16"/>
                  </a:cubicBezTo>
                  <a:cubicBezTo>
                    <a:pt x="116" y="15"/>
                    <a:pt x="116" y="11"/>
                    <a:pt x="116" y="8"/>
                  </a:cubicBezTo>
                  <a:cubicBezTo>
                    <a:pt x="116" y="7"/>
                    <a:pt x="115" y="6"/>
                    <a:pt x="114" y="5"/>
                  </a:cubicBezTo>
                  <a:cubicBezTo>
                    <a:pt x="113" y="4"/>
                    <a:pt x="112" y="7"/>
                    <a:pt x="111" y="8"/>
                  </a:cubicBezTo>
                  <a:cubicBezTo>
                    <a:pt x="110" y="11"/>
                    <a:pt x="108" y="15"/>
                    <a:pt x="105" y="15"/>
                  </a:cubicBezTo>
                  <a:cubicBezTo>
                    <a:pt x="104" y="15"/>
                    <a:pt x="103" y="14"/>
                    <a:pt x="101" y="14"/>
                  </a:cubicBezTo>
                  <a:cubicBezTo>
                    <a:pt x="100" y="14"/>
                    <a:pt x="99" y="15"/>
                    <a:pt x="98" y="14"/>
                  </a:cubicBezTo>
                  <a:cubicBezTo>
                    <a:pt x="96" y="13"/>
                    <a:pt x="95" y="14"/>
                    <a:pt x="93" y="14"/>
                  </a:cubicBezTo>
                  <a:cubicBezTo>
                    <a:pt x="91" y="14"/>
                    <a:pt x="92" y="14"/>
                    <a:pt x="91" y="16"/>
                  </a:cubicBezTo>
                  <a:cubicBezTo>
                    <a:pt x="90" y="17"/>
                    <a:pt x="85" y="16"/>
                    <a:pt x="84" y="17"/>
                  </a:cubicBezTo>
                  <a:cubicBezTo>
                    <a:pt x="82" y="17"/>
                    <a:pt x="79" y="19"/>
                    <a:pt x="77" y="19"/>
                  </a:cubicBezTo>
                  <a:cubicBezTo>
                    <a:pt x="74" y="19"/>
                    <a:pt x="72" y="15"/>
                    <a:pt x="72" y="13"/>
                  </a:cubicBezTo>
                  <a:cubicBezTo>
                    <a:pt x="70" y="10"/>
                    <a:pt x="74" y="8"/>
                    <a:pt x="73" y="5"/>
                  </a:cubicBezTo>
                  <a:cubicBezTo>
                    <a:pt x="72" y="3"/>
                    <a:pt x="71" y="0"/>
                    <a:pt x="69" y="1"/>
                  </a:cubicBezTo>
                  <a:cubicBezTo>
                    <a:pt x="69" y="2"/>
                    <a:pt x="62" y="5"/>
                    <a:pt x="61" y="5"/>
                  </a:cubicBezTo>
                  <a:cubicBezTo>
                    <a:pt x="60" y="5"/>
                    <a:pt x="58" y="5"/>
                    <a:pt x="58" y="6"/>
                  </a:cubicBezTo>
                  <a:cubicBezTo>
                    <a:pt x="57" y="6"/>
                    <a:pt x="57" y="9"/>
                    <a:pt x="56" y="7"/>
                  </a:cubicBezTo>
                  <a:cubicBezTo>
                    <a:pt x="55" y="6"/>
                    <a:pt x="47" y="5"/>
                    <a:pt x="47" y="6"/>
                  </a:cubicBezTo>
                  <a:cubicBezTo>
                    <a:pt x="47" y="6"/>
                    <a:pt x="49" y="7"/>
                    <a:pt x="49" y="7"/>
                  </a:cubicBezTo>
                  <a:cubicBezTo>
                    <a:pt x="50" y="8"/>
                    <a:pt x="50" y="9"/>
                    <a:pt x="50" y="11"/>
                  </a:cubicBezTo>
                  <a:cubicBezTo>
                    <a:pt x="51" y="11"/>
                    <a:pt x="51" y="13"/>
                    <a:pt x="52" y="14"/>
                  </a:cubicBezTo>
                  <a:cubicBezTo>
                    <a:pt x="52" y="14"/>
                    <a:pt x="54" y="14"/>
                    <a:pt x="54" y="14"/>
                  </a:cubicBezTo>
                  <a:cubicBezTo>
                    <a:pt x="54" y="15"/>
                    <a:pt x="52" y="16"/>
                    <a:pt x="51" y="16"/>
                  </a:cubicBezTo>
                  <a:cubicBezTo>
                    <a:pt x="50" y="17"/>
                    <a:pt x="50" y="18"/>
                    <a:pt x="49" y="19"/>
                  </a:cubicBezTo>
                  <a:cubicBezTo>
                    <a:pt x="49" y="19"/>
                    <a:pt x="44" y="23"/>
                    <a:pt x="43" y="22"/>
                  </a:cubicBezTo>
                  <a:cubicBezTo>
                    <a:pt x="43" y="21"/>
                    <a:pt x="42" y="21"/>
                    <a:pt x="41" y="22"/>
                  </a:cubicBezTo>
                  <a:cubicBezTo>
                    <a:pt x="40" y="23"/>
                    <a:pt x="38" y="21"/>
                    <a:pt x="38" y="21"/>
                  </a:cubicBezTo>
                  <a:cubicBezTo>
                    <a:pt x="36" y="20"/>
                    <a:pt x="35" y="16"/>
                    <a:pt x="34" y="16"/>
                  </a:cubicBezTo>
                  <a:cubicBezTo>
                    <a:pt x="32" y="15"/>
                    <a:pt x="29" y="18"/>
                    <a:pt x="27" y="18"/>
                  </a:cubicBezTo>
                  <a:cubicBezTo>
                    <a:pt x="25" y="18"/>
                    <a:pt x="23" y="18"/>
                    <a:pt x="21" y="18"/>
                  </a:cubicBezTo>
                  <a:cubicBezTo>
                    <a:pt x="21" y="18"/>
                    <a:pt x="21" y="20"/>
                    <a:pt x="22" y="20"/>
                  </a:cubicBezTo>
                  <a:cubicBezTo>
                    <a:pt x="22" y="21"/>
                    <a:pt x="24" y="21"/>
                    <a:pt x="25" y="21"/>
                  </a:cubicBezTo>
                  <a:cubicBezTo>
                    <a:pt x="25" y="22"/>
                    <a:pt x="21" y="23"/>
                    <a:pt x="20" y="23"/>
                  </a:cubicBezTo>
                  <a:cubicBezTo>
                    <a:pt x="19" y="24"/>
                    <a:pt x="21" y="27"/>
                    <a:pt x="22" y="28"/>
                  </a:cubicBezTo>
                  <a:cubicBezTo>
                    <a:pt x="24" y="32"/>
                    <a:pt x="24" y="35"/>
                    <a:pt x="22" y="39"/>
                  </a:cubicBezTo>
                  <a:cubicBezTo>
                    <a:pt x="22" y="41"/>
                    <a:pt x="22" y="47"/>
                    <a:pt x="20" y="47"/>
                  </a:cubicBezTo>
                  <a:cubicBezTo>
                    <a:pt x="19" y="48"/>
                    <a:pt x="17" y="47"/>
                    <a:pt x="15" y="48"/>
                  </a:cubicBezTo>
                  <a:cubicBezTo>
                    <a:pt x="14" y="49"/>
                    <a:pt x="11" y="49"/>
                    <a:pt x="10" y="49"/>
                  </a:cubicBezTo>
                  <a:cubicBezTo>
                    <a:pt x="5" y="51"/>
                    <a:pt x="5" y="53"/>
                    <a:pt x="5" y="57"/>
                  </a:cubicBezTo>
                  <a:cubicBezTo>
                    <a:pt x="5" y="59"/>
                    <a:pt x="2" y="59"/>
                    <a:pt x="2" y="60"/>
                  </a:cubicBezTo>
                  <a:cubicBezTo>
                    <a:pt x="2" y="63"/>
                    <a:pt x="0" y="64"/>
                    <a:pt x="2" y="66"/>
                  </a:cubicBezTo>
                  <a:cubicBezTo>
                    <a:pt x="4" y="68"/>
                    <a:pt x="4" y="70"/>
                    <a:pt x="5" y="72"/>
                  </a:cubicBezTo>
                  <a:cubicBezTo>
                    <a:pt x="5" y="73"/>
                    <a:pt x="6" y="73"/>
                    <a:pt x="7" y="73"/>
                  </a:cubicBezTo>
                  <a:cubicBezTo>
                    <a:pt x="8" y="73"/>
                    <a:pt x="8" y="74"/>
                    <a:pt x="9" y="75"/>
                  </a:cubicBezTo>
                  <a:cubicBezTo>
                    <a:pt x="11" y="78"/>
                    <a:pt x="16" y="75"/>
                    <a:pt x="18" y="73"/>
                  </a:cubicBezTo>
                  <a:cubicBezTo>
                    <a:pt x="18" y="76"/>
                    <a:pt x="16" y="81"/>
                    <a:pt x="19" y="82"/>
                  </a:cubicBezTo>
                  <a:cubicBezTo>
                    <a:pt x="20" y="82"/>
                    <a:pt x="23" y="81"/>
                    <a:pt x="24" y="81"/>
                  </a:cubicBezTo>
                  <a:cubicBezTo>
                    <a:pt x="27" y="82"/>
                    <a:pt x="28" y="82"/>
                    <a:pt x="30" y="80"/>
                  </a:cubicBezTo>
                  <a:cubicBezTo>
                    <a:pt x="30" y="79"/>
                    <a:pt x="32" y="79"/>
                    <a:pt x="33" y="79"/>
                  </a:cubicBezTo>
                  <a:cubicBezTo>
                    <a:pt x="35" y="77"/>
                    <a:pt x="37" y="76"/>
                    <a:pt x="39" y="76"/>
                  </a:cubicBezTo>
                  <a:cubicBezTo>
                    <a:pt x="41" y="75"/>
                    <a:pt x="46" y="73"/>
                    <a:pt x="44" y="77"/>
                  </a:cubicBezTo>
                  <a:cubicBezTo>
                    <a:pt x="44" y="79"/>
                    <a:pt x="43" y="81"/>
                    <a:pt x="44" y="83"/>
                  </a:cubicBezTo>
                  <a:cubicBezTo>
                    <a:pt x="45" y="85"/>
                    <a:pt x="47" y="87"/>
                    <a:pt x="49" y="88"/>
                  </a:cubicBezTo>
                  <a:cubicBezTo>
                    <a:pt x="51" y="90"/>
                    <a:pt x="54" y="89"/>
                    <a:pt x="56" y="90"/>
                  </a:cubicBezTo>
                  <a:cubicBezTo>
                    <a:pt x="57" y="91"/>
                    <a:pt x="58" y="92"/>
                    <a:pt x="59" y="92"/>
                  </a:cubicBezTo>
                  <a:cubicBezTo>
                    <a:pt x="60" y="92"/>
                    <a:pt x="61" y="93"/>
                    <a:pt x="61" y="94"/>
                  </a:cubicBezTo>
                  <a:cubicBezTo>
                    <a:pt x="63" y="94"/>
                    <a:pt x="68" y="93"/>
                    <a:pt x="68" y="96"/>
                  </a:cubicBezTo>
                  <a:cubicBezTo>
                    <a:pt x="69" y="98"/>
                    <a:pt x="68" y="98"/>
                    <a:pt x="69" y="100"/>
                  </a:cubicBezTo>
                  <a:cubicBezTo>
                    <a:pt x="70" y="101"/>
                    <a:pt x="69" y="101"/>
                    <a:pt x="68" y="102"/>
                  </a:cubicBezTo>
                  <a:cubicBezTo>
                    <a:pt x="68" y="102"/>
                    <a:pt x="70" y="107"/>
                    <a:pt x="70" y="108"/>
                  </a:cubicBezTo>
                  <a:cubicBezTo>
                    <a:pt x="70" y="109"/>
                    <a:pt x="78" y="108"/>
                    <a:pt x="79" y="108"/>
                  </a:cubicBezTo>
                  <a:cubicBezTo>
                    <a:pt x="79" y="110"/>
                    <a:pt x="78" y="113"/>
                    <a:pt x="80" y="114"/>
                  </a:cubicBezTo>
                  <a:cubicBezTo>
                    <a:pt x="83" y="116"/>
                    <a:pt x="83" y="118"/>
                    <a:pt x="82" y="122"/>
                  </a:cubicBezTo>
                  <a:cubicBezTo>
                    <a:pt x="81" y="124"/>
                    <a:pt x="80" y="127"/>
                    <a:pt x="81" y="130"/>
                  </a:cubicBezTo>
                  <a:cubicBezTo>
                    <a:pt x="81" y="131"/>
                    <a:pt x="82" y="133"/>
                    <a:pt x="82" y="135"/>
                  </a:cubicBezTo>
                  <a:cubicBezTo>
                    <a:pt x="82" y="136"/>
                    <a:pt x="80" y="138"/>
                    <a:pt x="82" y="138"/>
                  </a:cubicBezTo>
                  <a:cubicBezTo>
                    <a:pt x="83" y="139"/>
                    <a:pt x="86" y="140"/>
                    <a:pt x="88" y="139"/>
                  </a:cubicBezTo>
                  <a:cubicBezTo>
                    <a:pt x="90" y="137"/>
                    <a:pt x="94" y="144"/>
                    <a:pt x="93" y="145"/>
                  </a:cubicBezTo>
                  <a:cubicBezTo>
                    <a:pt x="93" y="146"/>
                    <a:pt x="93" y="147"/>
                    <a:pt x="94" y="148"/>
                  </a:cubicBezTo>
                  <a:cubicBezTo>
                    <a:pt x="95" y="149"/>
                    <a:pt x="97" y="147"/>
                    <a:pt x="98" y="148"/>
                  </a:cubicBezTo>
                  <a:cubicBezTo>
                    <a:pt x="102" y="150"/>
                    <a:pt x="98" y="154"/>
                    <a:pt x="98" y="157"/>
                  </a:cubicBezTo>
                  <a:cubicBezTo>
                    <a:pt x="100" y="154"/>
                    <a:pt x="102" y="160"/>
                    <a:pt x="102" y="160"/>
                  </a:cubicBezTo>
                  <a:cubicBezTo>
                    <a:pt x="103" y="164"/>
                    <a:pt x="101" y="165"/>
                    <a:pt x="98" y="166"/>
                  </a:cubicBezTo>
                  <a:cubicBezTo>
                    <a:pt x="94" y="168"/>
                    <a:pt x="92" y="170"/>
                    <a:pt x="90" y="173"/>
                  </a:cubicBezTo>
                  <a:cubicBezTo>
                    <a:pt x="89" y="175"/>
                    <a:pt x="88" y="176"/>
                    <a:pt x="86" y="177"/>
                  </a:cubicBezTo>
                  <a:cubicBezTo>
                    <a:pt x="85" y="179"/>
                    <a:pt x="83" y="180"/>
                    <a:pt x="81" y="182"/>
                  </a:cubicBezTo>
                  <a:cubicBezTo>
                    <a:pt x="83" y="182"/>
                    <a:pt x="85" y="181"/>
                    <a:pt x="86" y="181"/>
                  </a:cubicBezTo>
                  <a:cubicBezTo>
                    <a:pt x="87" y="181"/>
                    <a:pt x="88" y="183"/>
                    <a:pt x="89" y="183"/>
                  </a:cubicBezTo>
                  <a:cubicBezTo>
                    <a:pt x="89" y="184"/>
                    <a:pt x="90" y="185"/>
                    <a:pt x="91" y="186"/>
                  </a:cubicBezTo>
                  <a:cubicBezTo>
                    <a:pt x="92" y="187"/>
                    <a:pt x="93" y="186"/>
                    <a:pt x="94" y="187"/>
                  </a:cubicBezTo>
                  <a:cubicBezTo>
                    <a:pt x="96" y="189"/>
                    <a:pt x="100" y="190"/>
                    <a:pt x="101" y="193"/>
                  </a:cubicBezTo>
                  <a:cubicBezTo>
                    <a:pt x="102" y="195"/>
                    <a:pt x="103" y="199"/>
                    <a:pt x="104" y="201"/>
                  </a:cubicBezTo>
                  <a:cubicBezTo>
                    <a:pt x="105" y="200"/>
                    <a:pt x="106" y="199"/>
                    <a:pt x="107" y="197"/>
                  </a:cubicBezTo>
                  <a:cubicBezTo>
                    <a:pt x="107" y="196"/>
                    <a:pt x="108" y="194"/>
                    <a:pt x="109" y="193"/>
                  </a:cubicBezTo>
                  <a:cubicBezTo>
                    <a:pt x="110" y="190"/>
                    <a:pt x="113" y="189"/>
                    <a:pt x="116" y="187"/>
                  </a:cubicBezTo>
                  <a:cubicBezTo>
                    <a:pt x="118" y="185"/>
                    <a:pt x="118" y="183"/>
                    <a:pt x="119" y="180"/>
                  </a:cubicBezTo>
                  <a:cubicBezTo>
                    <a:pt x="121" y="176"/>
                    <a:pt x="124" y="175"/>
                    <a:pt x="126" y="172"/>
                  </a:cubicBezTo>
                  <a:cubicBezTo>
                    <a:pt x="129" y="169"/>
                    <a:pt x="126" y="165"/>
                    <a:pt x="127" y="161"/>
                  </a:cubicBezTo>
                  <a:cubicBezTo>
                    <a:pt x="128" y="160"/>
                    <a:pt x="128" y="159"/>
                    <a:pt x="128" y="157"/>
                  </a:cubicBezTo>
                  <a:cubicBezTo>
                    <a:pt x="128" y="156"/>
                    <a:pt x="128" y="156"/>
                    <a:pt x="129" y="156"/>
                  </a:cubicBezTo>
                  <a:cubicBezTo>
                    <a:pt x="131" y="155"/>
                    <a:pt x="132" y="153"/>
                    <a:pt x="133" y="152"/>
                  </a:cubicBezTo>
                  <a:cubicBezTo>
                    <a:pt x="134" y="151"/>
                    <a:pt x="135" y="150"/>
                    <a:pt x="137" y="149"/>
                  </a:cubicBezTo>
                  <a:cubicBezTo>
                    <a:pt x="138" y="149"/>
                    <a:pt x="139" y="148"/>
                    <a:pt x="141" y="147"/>
                  </a:cubicBezTo>
                  <a:cubicBezTo>
                    <a:pt x="142" y="147"/>
                    <a:pt x="143" y="148"/>
                    <a:pt x="144" y="148"/>
                  </a:cubicBezTo>
                  <a:cubicBezTo>
                    <a:pt x="145" y="148"/>
                    <a:pt x="144" y="147"/>
                    <a:pt x="144" y="147"/>
                  </a:cubicBezTo>
                  <a:cubicBezTo>
                    <a:pt x="143" y="146"/>
                    <a:pt x="147" y="145"/>
                    <a:pt x="147" y="145"/>
                  </a:cubicBezTo>
                  <a:cubicBezTo>
                    <a:pt x="147" y="145"/>
                    <a:pt x="149" y="142"/>
                    <a:pt x="149" y="143"/>
                  </a:cubicBezTo>
                  <a:cubicBezTo>
                    <a:pt x="150" y="144"/>
                    <a:pt x="155" y="142"/>
                    <a:pt x="155" y="142"/>
                  </a:cubicBezTo>
                  <a:cubicBezTo>
                    <a:pt x="156" y="142"/>
                    <a:pt x="155" y="143"/>
                    <a:pt x="156" y="143"/>
                  </a:cubicBezTo>
                  <a:cubicBezTo>
                    <a:pt x="157" y="143"/>
                    <a:pt x="160" y="143"/>
                    <a:pt x="161" y="142"/>
                  </a:cubicBezTo>
                  <a:cubicBezTo>
                    <a:pt x="162" y="141"/>
                    <a:pt x="162" y="140"/>
                    <a:pt x="163" y="139"/>
                  </a:cubicBezTo>
                  <a:cubicBezTo>
                    <a:pt x="164" y="139"/>
                    <a:pt x="165" y="138"/>
                    <a:pt x="165" y="137"/>
                  </a:cubicBezTo>
                  <a:cubicBezTo>
                    <a:pt x="166" y="136"/>
                    <a:pt x="165" y="134"/>
                    <a:pt x="166" y="133"/>
                  </a:cubicBezTo>
                  <a:cubicBezTo>
                    <a:pt x="167" y="132"/>
                    <a:pt x="168" y="131"/>
                    <a:pt x="169" y="130"/>
                  </a:cubicBezTo>
                  <a:cubicBezTo>
                    <a:pt x="171" y="127"/>
                    <a:pt x="172" y="126"/>
                    <a:pt x="172" y="123"/>
                  </a:cubicBezTo>
                  <a:cubicBezTo>
                    <a:pt x="172" y="121"/>
                    <a:pt x="172" y="120"/>
                    <a:pt x="173" y="118"/>
                  </a:cubicBezTo>
                  <a:cubicBezTo>
                    <a:pt x="173" y="117"/>
                    <a:pt x="174" y="117"/>
                    <a:pt x="175" y="116"/>
                  </a:cubicBezTo>
                  <a:cubicBezTo>
                    <a:pt x="176" y="115"/>
                    <a:pt x="175" y="113"/>
                    <a:pt x="175" y="112"/>
                  </a:cubicBezTo>
                  <a:cubicBezTo>
                    <a:pt x="175" y="110"/>
                    <a:pt x="176" y="109"/>
                    <a:pt x="176" y="107"/>
                  </a:cubicBezTo>
                  <a:cubicBezTo>
                    <a:pt x="177" y="104"/>
                    <a:pt x="176" y="101"/>
                    <a:pt x="176" y="98"/>
                  </a:cubicBezTo>
                  <a:cubicBezTo>
                    <a:pt x="176" y="96"/>
                    <a:pt x="175" y="94"/>
                    <a:pt x="176" y="93"/>
                  </a:cubicBezTo>
                  <a:cubicBezTo>
                    <a:pt x="177" y="91"/>
                    <a:pt x="176" y="92"/>
                    <a:pt x="176" y="90"/>
                  </a:cubicBezTo>
                  <a:cubicBezTo>
                    <a:pt x="176" y="90"/>
                    <a:pt x="178" y="91"/>
                    <a:pt x="178" y="91"/>
                  </a:cubicBezTo>
                  <a:cubicBezTo>
                    <a:pt x="178" y="91"/>
                    <a:pt x="178" y="90"/>
                    <a:pt x="178" y="90"/>
                  </a:cubicBezTo>
                  <a:cubicBezTo>
                    <a:pt x="178" y="90"/>
                    <a:pt x="179" y="90"/>
                    <a:pt x="179" y="90"/>
                  </a:cubicBezTo>
                  <a:cubicBezTo>
                    <a:pt x="181" y="90"/>
                    <a:pt x="182" y="87"/>
                    <a:pt x="182" y="86"/>
                  </a:cubicBezTo>
                  <a:cubicBezTo>
                    <a:pt x="183" y="85"/>
                    <a:pt x="184" y="83"/>
                    <a:pt x="185" y="81"/>
                  </a:cubicBezTo>
                  <a:cubicBezTo>
                    <a:pt x="187" y="79"/>
                    <a:pt x="189" y="79"/>
                    <a:pt x="190" y="77"/>
                  </a:cubicBezTo>
                  <a:cubicBezTo>
                    <a:pt x="195" y="71"/>
                    <a:pt x="199" y="64"/>
                    <a:pt x="196" y="57"/>
                  </a:cubicBezTo>
                  <a:cubicBezTo>
                    <a:pt x="194" y="53"/>
                    <a:pt x="198" y="60"/>
                    <a:pt x="196" y="57"/>
                  </a:cubicBezTo>
                  <a:close/>
                  <a:moveTo>
                    <a:pt x="115" y="186"/>
                  </a:moveTo>
                  <a:cubicBezTo>
                    <a:pt x="113" y="187"/>
                    <a:pt x="112" y="189"/>
                    <a:pt x="110" y="190"/>
                  </a:cubicBezTo>
                  <a:cubicBezTo>
                    <a:pt x="107" y="191"/>
                    <a:pt x="112" y="188"/>
                    <a:pt x="112" y="187"/>
                  </a:cubicBezTo>
                  <a:cubicBezTo>
                    <a:pt x="113" y="186"/>
                    <a:pt x="114" y="184"/>
                    <a:pt x="116" y="182"/>
                  </a:cubicBezTo>
                  <a:cubicBezTo>
                    <a:pt x="118" y="180"/>
                    <a:pt x="117" y="184"/>
                    <a:pt x="115" y="186"/>
                  </a:cubicBezTo>
                  <a:cubicBezTo>
                    <a:pt x="115" y="186"/>
                    <a:pt x="116" y="185"/>
                    <a:pt x="115" y="186"/>
                  </a:cubicBezTo>
                  <a:close/>
                </a:path>
              </a:pathLst>
            </a:custGeom>
            <a:solidFill>
              <a:schemeClr val="accent2"/>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1" name="Freeform 629"/>
            <p:cNvSpPr>
              <a:spLocks/>
            </p:cNvSpPr>
            <p:nvPr/>
          </p:nvSpPr>
          <p:spPr bwMode="auto">
            <a:xfrm>
              <a:off x="8961338" y="10485681"/>
              <a:ext cx="251592" cy="261215"/>
            </a:xfrm>
            <a:custGeom>
              <a:avLst/>
              <a:gdLst>
                <a:gd name="T0" fmla="*/ 21 w 27"/>
                <a:gd name="T1" fmla="*/ 10 h 28"/>
                <a:gd name="T2" fmla="*/ 17 w 27"/>
                <a:gd name="T3" fmla="*/ 7 h 28"/>
                <a:gd name="T4" fmla="*/ 14 w 27"/>
                <a:gd name="T5" fmla="*/ 6 h 28"/>
                <a:gd name="T6" fmla="*/ 11 w 27"/>
                <a:gd name="T7" fmla="*/ 3 h 28"/>
                <a:gd name="T8" fmla="*/ 6 w 27"/>
                <a:gd name="T9" fmla="*/ 2 h 28"/>
                <a:gd name="T10" fmla="*/ 4 w 27"/>
                <a:gd name="T11" fmla="*/ 3 h 28"/>
                <a:gd name="T12" fmla="*/ 3 w 27"/>
                <a:gd name="T13" fmla="*/ 6 h 28"/>
                <a:gd name="T14" fmla="*/ 3 w 27"/>
                <a:gd name="T15" fmla="*/ 12 h 28"/>
                <a:gd name="T16" fmla="*/ 2 w 27"/>
                <a:gd name="T17" fmla="*/ 17 h 28"/>
                <a:gd name="T18" fmla="*/ 1 w 27"/>
                <a:gd name="T19" fmla="*/ 22 h 28"/>
                <a:gd name="T20" fmla="*/ 4 w 27"/>
                <a:gd name="T21" fmla="*/ 25 h 28"/>
                <a:gd name="T22" fmla="*/ 9 w 27"/>
                <a:gd name="T23" fmla="*/ 26 h 28"/>
                <a:gd name="T24" fmla="*/ 13 w 27"/>
                <a:gd name="T25" fmla="*/ 28 h 28"/>
                <a:gd name="T26" fmla="*/ 19 w 27"/>
                <a:gd name="T27" fmla="*/ 28 h 28"/>
                <a:gd name="T28" fmla="*/ 24 w 27"/>
                <a:gd name="T29" fmla="*/ 25 h 28"/>
                <a:gd name="T30" fmla="*/ 26 w 27"/>
                <a:gd name="T31" fmla="*/ 19 h 28"/>
                <a:gd name="T32" fmla="*/ 24 w 27"/>
                <a:gd name="T33" fmla="*/ 14 h 28"/>
                <a:gd name="T34" fmla="*/ 21 w 27"/>
                <a:gd name="T35" fmla="*/ 10 h 28"/>
                <a:gd name="T36" fmla="*/ 21 w 27"/>
                <a:gd name="T37"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8">
                  <a:moveTo>
                    <a:pt x="21" y="10"/>
                  </a:moveTo>
                  <a:cubicBezTo>
                    <a:pt x="20" y="8"/>
                    <a:pt x="18" y="8"/>
                    <a:pt x="17" y="7"/>
                  </a:cubicBezTo>
                  <a:cubicBezTo>
                    <a:pt x="16" y="6"/>
                    <a:pt x="15" y="7"/>
                    <a:pt x="14" y="6"/>
                  </a:cubicBezTo>
                  <a:cubicBezTo>
                    <a:pt x="13" y="5"/>
                    <a:pt x="12" y="4"/>
                    <a:pt x="11" y="3"/>
                  </a:cubicBezTo>
                  <a:cubicBezTo>
                    <a:pt x="10" y="0"/>
                    <a:pt x="9" y="1"/>
                    <a:pt x="6" y="2"/>
                  </a:cubicBezTo>
                  <a:cubicBezTo>
                    <a:pt x="5" y="2"/>
                    <a:pt x="5" y="1"/>
                    <a:pt x="4" y="3"/>
                  </a:cubicBezTo>
                  <a:cubicBezTo>
                    <a:pt x="3" y="4"/>
                    <a:pt x="3" y="5"/>
                    <a:pt x="3" y="6"/>
                  </a:cubicBezTo>
                  <a:cubicBezTo>
                    <a:pt x="3" y="8"/>
                    <a:pt x="3" y="10"/>
                    <a:pt x="3" y="12"/>
                  </a:cubicBezTo>
                  <a:cubicBezTo>
                    <a:pt x="3" y="13"/>
                    <a:pt x="3" y="15"/>
                    <a:pt x="2" y="17"/>
                  </a:cubicBezTo>
                  <a:cubicBezTo>
                    <a:pt x="0" y="19"/>
                    <a:pt x="0" y="19"/>
                    <a:pt x="1" y="22"/>
                  </a:cubicBezTo>
                  <a:cubicBezTo>
                    <a:pt x="2" y="24"/>
                    <a:pt x="2" y="24"/>
                    <a:pt x="4" y="25"/>
                  </a:cubicBezTo>
                  <a:cubicBezTo>
                    <a:pt x="6" y="25"/>
                    <a:pt x="8" y="25"/>
                    <a:pt x="9" y="26"/>
                  </a:cubicBezTo>
                  <a:cubicBezTo>
                    <a:pt x="10" y="26"/>
                    <a:pt x="12" y="28"/>
                    <a:pt x="13" y="28"/>
                  </a:cubicBezTo>
                  <a:cubicBezTo>
                    <a:pt x="15" y="27"/>
                    <a:pt x="17" y="28"/>
                    <a:pt x="19" y="28"/>
                  </a:cubicBezTo>
                  <a:cubicBezTo>
                    <a:pt x="20" y="28"/>
                    <a:pt x="23" y="26"/>
                    <a:pt x="24" y="25"/>
                  </a:cubicBezTo>
                  <a:cubicBezTo>
                    <a:pt x="26" y="23"/>
                    <a:pt x="27" y="21"/>
                    <a:pt x="26" y="19"/>
                  </a:cubicBezTo>
                  <a:cubicBezTo>
                    <a:pt x="25" y="17"/>
                    <a:pt x="25" y="16"/>
                    <a:pt x="24" y="14"/>
                  </a:cubicBezTo>
                  <a:cubicBezTo>
                    <a:pt x="24" y="12"/>
                    <a:pt x="23" y="11"/>
                    <a:pt x="21" y="10"/>
                  </a:cubicBezTo>
                  <a:cubicBezTo>
                    <a:pt x="20" y="9"/>
                    <a:pt x="22" y="10"/>
                    <a:pt x="21"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2" name="Freeform 630"/>
            <p:cNvSpPr>
              <a:spLocks/>
            </p:cNvSpPr>
            <p:nvPr/>
          </p:nvSpPr>
          <p:spPr bwMode="auto">
            <a:xfrm>
              <a:off x="8241593" y="10074745"/>
              <a:ext cx="961783" cy="1672412"/>
            </a:xfrm>
            <a:custGeom>
              <a:avLst/>
              <a:gdLst>
                <a:gd name="T0" fmla="*/ 80 w 103"/>
                <a:gd name="T1" fmla="*/ 52 h 179"/>
                <a:gd name="T2" fmla="*/ 85 w 103"/>
                <a:gd name="T3" fmla="*/ 42 h 179"/>
                <a:gd name="T4" fmla="*/ 102 w 103"/>
                <a:gd name="T5" fmla="*/ 29 h 179"/>
                <a:gd name="T6" fmla="*/ 99 w 103"/>
                <a:gd name="T7" fmla="*/ 21 h 179"/>
                <a:gd name="T8" fmla="*/ 94 w 103"/>
                <a:gd name="T9" fmla="*/ 29 h 179"/>
                <a:gd name="T10" fmla="*/ 82 w 103"/>
                <a:gd name="T11" fmla="*/ 30 h 179"/>
                <a:gd name="T12" fmla="*/ 79 w 103"/>
                <a:gd name="T13" fmla="*/ 28 h 179"/>
                <a:gd name="T14" fmla="*/ 81 w 103"/>
                <a:gd name="T15" fmla="*/ 22 h 179"/>
                <a:gd name="T16" fmla="*/ 64 w 103"/>
                <a:gd name="T17" fmla="*/ 9 h 179"/>
                <a:gd name="T18" fmla="*/ 57 w 103"/>
                <a:gd name="T19" fmla="*/ 2 h 179"/>
                <a:gd name="T20" fmla="*/ 48 w 103"/>
                <a:gd name="T21" fmla="*/ 4 h 179"/>
                <a:gd name="T22" fmla="*/ 39 w 103"/>
                <a:gd name="T23" fmla="*/ 1 h 179"/>
                <a:gd name="T24" fmla="*/ 35 w 103"/>
                <a:gd name="T25" fmla="*/ 9 h 179"/>
                <a:gd name="T26" fmla="*/ 27 w 103"/>
                <a:gd name="T27" fmla="*/ 22 h 179"/>
                <a:gd name="T28" fmla="*/ 25 w 103"/>
                <a:gd name="T29" fmla="*/ 32 h 179"/>
                <a:gd name="T30" fmla="*/ 21 w 103"/>
                <a:gd name="T31" fmla="*/ 39 h 179"/>
                <a:gd name="T32" fmla="*/ 19 w 103"/>
                <a:gd name="T33" fmla="*/ 47 h 179"/>
                <a:gd name="T34" fmla="*/ 17 w 103"/>
                <a:gd name="T35" fmla="*/ 52 h 179"/>
                <a:gd name="T36" fmla="*/ 20 w 103"/>
                <a:gd name="T37" fmla="*/ 61 h 179"/>
                <a:gd name="T38" fmla="*/ 18 w 103"/>
                <a:gd name="T39" fmla="*/ 79 h 179"/>
                <a:gd name="T40" fmla="*/ 15 w 103"/>
                <a:gd name="T41" fmla="*/ 94 h 179"/>
                <a:gd name="T42" fmla="*/ 10 w 103"/>
                <a:gd name="T43" fmla="*/ 117 h 179"/>
                <a:gd name="T44" fmla="*/ 13 w 103"/>
                <a:gd name="T45" fmla="*/ 130 h 179"/>
                <a:gd name="T46" fmla="*/ 12 w 103"/>
                <a:gd name="T47" fmla="*/ 135 h 179"/>
                <a:gd name="T48" fmla="*/ 8 w 103"/>
                <a:gd name="T49" fmla="*/ 147 h 179"/>
                <a:gd name="T50" fmla="*/ 5 w 103"/>
                <a:gd name="T51" fmla="*/ 156 h 179"/>
                <a:gd name="T52" fmla="*/ 8 w 103"/>
                <a:gd name="T53" fmla="*/ 170 h 179"/>
                <a:gd name="T54" fmla="*/ 13 w 103"/>
                <a:gd name="T55" fmla="*/ 176 h 179"/>
                <a:gd name="T56" fmla="*/ 23 w 103"/>
                <a:gd name="T57" fmla="*/ 178 h 179"/>
                <a:gd name="T58" fmla="*/ 27 w 103"/>
                <a:gd name="T59" fmla="*/ 179 h 179"/>
                <a:gd name="T60" fmla="*/ 24 w 103"/>
                <a:gd name="T61" fmla="*/ 169 h 179"/>
                <a:gd name="T62" fmla="*/ 25 w 103"/>
                <a:gd name="T63" fmla="*/ 163 h 179"/>
                <a:gd name="T64" fmla="*/ 28 w 103"/>
                <a:gd name="T65" fmla="*/ 163 h 179"/>
                <a:gd name="T66" fmla="*/ 31 w 103"/>
                <a:gd name="T67" fmla="*/ 157 h 179"/>
                <a:gd name="T68" fmla="*/ 40 w 103"/>
                <a:gd name="T69" fmla="*/ 151 h 179"/>
                <a:gd name="T70" fmla="*/ 41 w 103"/>
                <a:gd name="T71" fmla="*/ 145 h 179"/>
                <a:gd name="T72" fmla="*/ 32 w 103"/>
                <a:gd name="T73" fmla="*/ 140 h 179"/>
                <a:gd name="T74" fmla="*/ 39 w 103"/>
                <a:gd name="T75" fmla="*/ 131 h 179"/>
                <a:gd name="T76" fmla="*/ 43 w 103"/>
                <a:gd name="T77" fmla="*/ 124 h 179"/>
                <a:gd name="T78" fmla="*/ 48 w 103"/>
                <a:gd name="T79" fmla="*/ 116 h 179"/>
                <a:gd name="T80" fmla="*/ 51 w 103"/>
                <a:gd name="T81" fmla="*/ 114 h 179"/>
                <a:gd name="T82" fmla="*/ 45 w 103"/>
                <a:gd name="T83" fmla="*/ 113 h 179"/>
                <a:gd name="T84" fmla="*/ 54 w 103"/>
                <a:gd name="T85" fmla="*/ 108 h 179"/>
                <a:gd name="T86" fmla="*/ 58 w 103"/>
                <a:gd name="T87" fmla="*/ 102 h 179"/>
                <a:gd name="T88" fmla="*/ 59 w 103"/>
                <a:gd name="T89" fmla="*/ 97 h 179"/>
                <a:gd name="T90" fmla="*/ 60 w 103"/>
                <a:gd name="T91" fmla="*/ 96 h 179"/>
                <a:gd name="T92" fmla="*/ 76 w 103"/>
                <a:gd name="T93" fmla="*/ 93 h 179"/>
                <a:gd name="T94" fmla="*/ 84 w 103"/>
                <a:gd name="T95" fmla="*/ 87 h 179"/>
                <a:gd name="T96" fmla="*/ 83 w 103"/>
                <a:gd name="T97" fmla="*/ 78 h 179"/>
                <a:gd name="T98" fmla="*/ 78 w 103"/>
                <a:gd name="T99" fmla="*/ 69 h 179"/>
                <a:gd name="T100" fmla="*/ 78 w 103"/>
                <a:gd name="T101" fmla="*/ 66 h 179"/>
                <a:gd name="T102" fmla="*/ 78 w 103"/>
                <a:gd name="T103" fmla="*/ 62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 h="179">
                  <a:moveTo>
                    <a:pt x="78" y="62"/>
                  </a:moveTo>
                  <a:cubicBezTo>
                    <a:pt x="81" y="59"/>
                    <a:pt x="79" y="56"/>
                    <a:pt x="80" y="52"/>
                  </a:cubicBezTo>
                  <a:cubicBezTo>
                    <a:pt x="80" y="51"/>
                    <a:pt x="80" y="49"/>
                    <a:pt x="80" y="48"/>
                  </a:cubicBezTo>
                  <a:cubicBezTo>
                    <a:pt x="81" y="45"/>
                    <a:pt x="83" y="44"/>
                    <a:pt x="85" y="42"/>
                  </a:cubicBezTo>
                  <a:cubicBezTo>
                    <a:pt x="89" y="39"/>
                    <a:pt x="91" y="34"/>
                    <a:pt x="95" y="31"/>
                  </a:cubicBezTo>
                  <a:cubicBezTo>
                    <a:pt x="97" y="30"/>
                    <a:pt x="100" y="30"/>
                    <a:pt x="102" y="29"/>
                  </a:cubicBezTo>
                  <a:cubicBezTo>
                    <a:pt x="103" y="27"/>
                    <a:pt x="102" y="24"/>
                    <a:pt x="101" y="23"/>
                  </a:cubicBezTo>
                  <a:cubicBezTo>
                    <a:pt x="100" y="21"/>
                    <a:pt x="101" y="21"/>
                    <a:pt x="99" y="21"/>
                  </a:cubicBezTo>
                  <a:cubicBezTo>
                    <a:pt x="97" y="20"/>
                    <a:pt x="98" y="24"/>
                    <a:pt x="97" y="25"/>
                  </a:cubicBezTo>
                  <a:cubicBezTo>
                    <a:pt x="96" y="26"/>
                    <a:pt x="95" y="28"/>
                    <a:pt x="94" y="29"/>
                  </a:cubicBezTo>
                  <a:cubicBezTo>
                    <a:pt x="93" y="30"/>
                    <a:pt x="90" y="29"/>
                    <a:pt x="88" y="30"/>
                  </a:cubicBezTo>
                  <a:cubicBezTo>
                    <a:pt x="87" y="32"/>
                    <a:pt x="84" y="30"/>
                    <a:pt x="82" y="30"/>
                  </a:cubicBezTo>
                  <a:cubicBezTo>
                    <a:pt x="81" y="30"/>
                    <a:pt x="79" y="31"/>
                    <a:pt x="78" y="30"/>
                  </a:cubicBezTo>
                  <a:cubicBezTo>
                    <a:pt x="76" y="30"/>
                    <a:pt x="79" y="28"/>
                    <a:pt x="79" y="28"/>
                  </a:cubicBezTo>
                  <a:cubicBezTo>
                    <a:pt x="80" y="27"/>
                    <a:pt x="79" y="26"/>
                    <a:pt x="79" y="26"/>
                  </a:cubicBezTo>
                  <a:cubicBezTo>
                    <a:pt x="79" y="24"/>
                    <a:pt x="80" y="23"/>
                    <a:pt x="81" y="22"/>
                  </a:cubicBezTo>
                  <a:cubicBezTo>
                    <a:pt x="85" y="18"/>
                    <a:pt x="77" y="16"/>
                    <a:pt x="74" y="14"/>
                  </a:cubicBezTo>
                  <a:cubicBezTo>
                    <a:pt x="71" y="12"/>
                    <a:pt x="67" y="12"/>
                    <a:pt x="64" y="9"/>
                  </a:cubicBezTo>
                  <a:cubicBezTo>
                    <a:pt x="63" y="8"/>
                    <a:pt x="61" y="7"/>
                    <a:pt x="60" y="6"/>
                  </a:cubicBezTo>
                  <a:cubicBezTo>
                    <a:pt x="59" y="4"/>
                    <a:pt x="58" y="2"/>
                    <a:pt x="57" y="2"/>
                  </a:cubicBezTo>
                  <a:cubicBezTo>
                    <a:pt x="56" y="1"/>
                    <a:pt x="53" y="1"/>
                    <a:pt x="52" y="2"/>
                  </a:cubicBezTo>
                  <a:cubicBezTo>
                    <a:pt x="51" y="3"/>
                    <a:pt x="50" y="6"/>
                    <a:pt x="48" y="4"/>
                  </a:cubicBezTo>
                  <a:cubicBezTo>
                    <a:pt x="47" y="2"/>
                    <a:pt x="45" y="2"/>
                    <a:pt x="43" y="2"/>
                  </a:cubicBezTo>
                  <a:cubicBezTo>
                    <a:pt x="41" y="2"/>
                    <a:pt x="41" y="0"/>
                    <a:pt x="39" y="1"/>
                  </a:cubicBezTo>
                  <a:cubicBezTo>
                    <a:pt x="38" y="2"/>
                    <a:pt x="35" y="3"/>
                    <a:pt x="35" y="4"/>
                  </a:cubicBezTo>
                  <a:cubicBezTo>
                    <a:pt x="34" y="6"/>
                    <a:pt x="35" y="8"/>
                    <a:pt x="35" y="9"/>
                  </a:cubicBezTo>
                  <a:cubicBezTo>
                    <a:pt x="34" y="13"/>
                    <a:pt x="31" y="13"/>
                    <a:pt x="28" y="14"/>
                  </a:cubicBezTo>
                  <a:cubicBezTo>
                    <a:pt x="26" y="15"/>
                    <a:pt x="27" y="20"/>
                    <a:pt x="27" y="22"/>
                  </a:cubicBezTo>
                  <a:cubicBezTo>
                    <a:pt x="27" y="24"/>
                    <a:pt x="28" y="26"/>
                    <a:pt x="28" y="27"/>
                  </a:cubicBezTo>
                  <a:cubicBezTo>
                    <a:pt x="28" y="28"/>
                    <a:pt x="25" y="31"/>
                    <a:pt x="25" y="32"/>
                  </a:cubicBezTo>
                  <a:cubicBezTo>
                    <a:pt x="24" y="33"/>
                    <a:pt x="21" y="35"/>
                    <a:pt x="21" y="36"/>
                  </a:cubicBezTo>
                  <a:cubicBezTo>
                    <a:pt x="21" y="37"/>
                    <a:pt x="21" y="38"/>
                    <a:pt x="21" y="39"/>
                  </a:cubicBezTo>
                  <a:cubicBezTo>
                    <a:pt x="21" y="40"/>
                    <a:pt x="20" y="41"/>
                    <a:pt x="20" y="42"/>
                  </a:cubicBezTo>
                  <a:cubicBezTo>
                    <a:pt x="20" y="43"/>
                    <a:pt x="21" y="46"/>
                    <a:pt x="19" y="47"/>
                  </a:cubicBezTo>
                  <a:cubicBezTo>
                    <a:pt x="19" y="48"/>
                    <a:pt x="19" y="50"/>
                    <a:pt x="19" y="51"/>
                  </a:cubicBezTo>
                  <a:cubicBezTo>
                    <a:pt x="18" y="51"/>
                    <a:pt x="17" y="51"/>
                    <a:pt x="17" y="52"/>
                  </a:cubicBezTo>
                  <a:cubicBezTo>
                    <a:pt x="17" y="54"/>
                    <a:pt x="19" y="55"/>
                    <a:pt x="19" y="57"/>
                  </a:cubicBezTo>
                  <a:cubicBezTo>
                    <a:pt x="19" y="58"/>
                    <a:pt x="19" y="60"/>
                    <a:pt x="20" y="61"/>
                  </a:cubicBezTo>
                  <a:cubicBezTo>
                    <a:pt x="22" y="65"/>
                    <a:pt x="18" y="69"/>
                    <a:pt x="18" y="73"/>
                  </a:cubicBezTo>
                  <a:cubicBezTo>
                    <a:pt x="17" y="75"/>
                    <a:pt x="19" y="77"/>
                    <a:pt x="18" y="79"/>
                  </a:cubicBezTo>
                  <a:cubicBezTo>
                    <a:pt x="17" y="80"/>
                    <a:pt x="15" y="81"/>
                    <a:pt x="14" y="83"/>
                  </a:cubicBezTo>
                  <a:cubicBezTo>
                    <a:pt x="13" y="85"/>
                    <a:pt x="17" y="93"/>
                    <a:pt x="15" y="94"/>
                  </a:cubicBezTo>
                  <a:cubicBezTo>
                    <a:pt x="11" y="96"/>
                    <a:pt x="12" y="101"/>
                    <a:pt x="11" y="105"/>
                  </a:cubicBezTo>
                  <a:cubicBezTo>
                    <a:pt x="9" y="108"/>
                    <a:pt x="10" y="113"/>
                    <a:pt x="10" y="117"/>
                  </a:cubicBezTo>
                  <a:cubicBezTo>
                    <a:pt x="10" y="120"/>
                    <a:pt x="10" y="123"/>
                    <a:pt x="10" y="126"/>
                  </a:cubicBezTo>
                  <a:cubicBezTo>
                    <a:pt x="10" y="127"/>
                    <a:pt x="15" y="130"/>
                    <a:pt x="13" y="130"/>
                  </a:cubicBezTo>
                  <a:cubicBezTo>
                    <a:pt x="13" y="130"/>
                    <a:pt x="9" y="131"/>
                    <a:pt x="11" y="132"/>
                  </a:cubicBezTo>
                  <a:cubicBezTo>
                    <a:pt x="13" y="132"/>
                    <a:pt x="13" y="133"/>
                    <a:pt x="12" y="135"/>
                  </a:cubicBezTo>
                  <a:cubicBezTo>
                    <a:pt x="11" y="137"/>
                    <a:pt x="11" y="139"/>
                    <a:pt x="11" y="142"/>
                  </a:cubicBezTo>
                  <a:cubicBezTo>
                    <a:pt x="11" y="144"/>
                    <a:pt x="9" y="145"/>
                    <a:pt x="8" y="147"/>
                  </a:cubicBezTo>
                  <a:cubicBezTo>
                    <a:pt x="7" y="148"/>
                    <a:pt x="8" y="150"/>
                    <a:pt x="8" y="152"/>
                  </a:cubicBezTo>
                  <a:cubicBezTo>
                    <a:pt x="8" y="153"/>
                    <a:pt x="6" y="156"/>
                    <a:pt x="5" y="156"/>
                  </a:cubicBezTo>
                  <a:cubicBezTo>
                    <a:pt x="0" y="158"/>
                    <a:pt x="3" y="164"/>
                    <a:pt x="4" y="167"/>
                  </a:cubicBezTo>
                  <a:cubicBezTo>
                    <a:pt x="5" y="169"/>
                    <a:pt x="8" y="166"/>
                    <a:pt x="8" y="170"/>
                  </a:cubicBezTo>
                  <a:cubicBezTo>
                    <a:pt x="8" y="171"/>
                    <a:pt x="7" y="174"/>
                    <a:pt x="9" y="175"/>
                  </a:cubicBezTo>
                  <a:cubicBezTo>
                    <a:pt x="10" y="176"/>
                    <a:pt x="11" y="176"/>
                    <a:pt x="13" y="176"/>
                  </a:cubicBezTo>
                  <a:cubicBezTo>
                    <a:pt x="15" y="177"/>
                    <a:pt x="18" y="177"/>
                    <a:pt x="20" y="177"/>
                  </a:cubicBezTo>
                  <a:cubicBezTo>
                    <a:pt x="21" y="177"/>
                    <a:pt x="22" y="177"/>
                    <a:pt x="23" y="178"/>
                  </a:cubicBezTo>
                  <a:cubicBezTo>
                    <a:pt x="23" y="177"/>
                    <a:pt x="24" y="177"/>
                    <a:pt x="25" y="177"/>
                  </a:cubicBezTo>
                  <a:cubicBezTo>
                    <a:pt x="25" y="178"/>
                    <a:pt x="27" y="179"/>
                    <a:pt x="27" y="179"/>
                  </a:cubicBezTo>
                  <a:cubicBezTo>
                    <a:pt x="28" y="179"/>
                    <a:pt x="26" y="176"/>
                    <a:pt x="26" y="175"/>
                  </a:cubicBezTo>
                  <a:cubicBezTo>
                    <a:pt x="24" y="173"/>
                    <a:pt x="24" y="171"/>
                    <a:pt x="24" y="169"/>
                  </a:cubicBezTo>
                  <a:cubicBezTo>
                    <a:pt x="24" y="167"/>
                    <a:pt x="24" y="166"/>
                    <a:pt x="27" y="164"/>
                  </a:cubicBezTo>
                  <a:cubicBezTo>
                    <a:pt x="29" y="163"/>
                    <a:pt x="25" y="163"/>
                    <a:pt x="25" y="163"/>
                  </a:cubicBezTo>
                  <a:cubicBezTo>
                    <a:pt x="25" y="163"/>
                    <a:pt x="27" y="162"/>
                    <a:pt x="26" y="162"/>
                  </a:cubicBezTo>
                  <a:cubicBezTo>
                    <a:pt x="27" y="162"/>
                    <a:pt x="27" y="163"/>
                    <a:pt x="28" y="163"/>
                  </a:cubicBezTo>
                  <a:cubicBezTo>
                    <a:pt x="29" y="164"/>
                    <a:pt x="30" y="163"/>
                    <a:pt x="31" y="163"/>
                  </a:cubicBezTo>
                  <a:cubicBezTo>
                    <a:pt x="32" y="161"/>
                    <a:pt x="31" y="159"/>
                    <a:pt x="31" y="157"/>
                  </a:cubicBezTo>
                  <a:cubicBezTo>
                    <a:pt x="32" y="155"/>
                    <a:pt x="34" y="154"/>
                    <a:pt x="37" y="153"/>
                  </a:cubicBezTo>
                  <a:cubicBezTo>
                    <a:pt x="38" y="152"/>
                    <a:pt x="39" y="152"/>
                    <a:pt x="40" y="151"/>
                  </a:cubicBezTo>
                  <a:cubicBezTo>
                    <a:pt x="41" y="150"/>
                    <a:pt x="39" y="149"/>
                    <a:pt x="39" y="149"/>
                  </a:cubicBezTo>
                  <a:cubicBezTo>
                    <a:pt x="39" y="148"/>
                    <a:pt x="42" y="147"/>
                    <a:pt x="41" y="145"/>
                  </a:cubicBezTo>
                  <a:cubicBezTo>
                    <a:pt x="40" y="143"/>
                    <a:pt x="36" y="145"/>
                    <a:pt x="35" y="143"/>
                  </a:cubicBezTo>
                  <a:cubicBezTo>
                    <a:pt x="34" y="142"/>
                    <a:pt x="33" y="142"/>
                    <a:pt x="32" y="140"/>
                  </a:cubicBezTo>
                  <a:cubicBezTo>
                    <a:pt x="31" y="138"/>
                    <a:pt x="33" y="135"/>
                    <a:pt x="34" y="134"/>
                  </a:cubicBezTo>
                  <a:cubicBezTo>
                    <a:pt x="36" y="133"/>
                    <a:pt x="37" y="131"/>
                    <a:pt x="39" y="131"/>
                  </a:cubicBezTo>
                  <a:cubicBezTo>
                    <a:pt x="41" y="130"/>
                    <a:pt x="41" y="132"/>
                    <a:pt x="42" y="129"/>
                  </a:cubicBezTo>
                  <a:cubicBezTo>
                    <a:pt x="42" y="127"/>
                    <a:pt x="44" y="126"/>
                    <a:pt x="43" y="124"/>
                  </a:cubicBezTo>
                  <a:cubicBezTo>
                    <a:pt x="42" y="121"/>
                    <a:pt x="47" y="121"/>
                    <a:pt x="48" y="119"/>
                  </a:cubicBezTo>
                  <a:cubicBezTo>
                    <a:pt x="48" y="119"/>
                    <a:pt x="43" y="115"/>
                    <a:pt x="48" y="116"/>
                  </a:cubicBezTo>
                  <a:cubicBezTo>
                    <a:pt x="49" y="117"/>
                    <a:pt x="49" y="118"/>
                    <a:pt x="50" y="118"/>
                  </a:cubicBezTo>
                  <a:cubicBezTo>
                    <a:pt x="52" y="118"/>
                    <a:pt x="52" y="115"/>
                    <a:pt x="51" y="114"/>
                  </a:cubicBezTo>
                  <a:cubicBezTo>
                    <a:pt x="51" y="113"/>
                    <a:pt x="49" y="115"/>
                    <a:pt x="49" y="115"/>
                  </a:cubicBezTo>
                  <a:cubicBezTo>
                    <a:pt x="47" y="115"/>
                    <a:pt x="45" y="114"/>
                    <a:pt x="45" y="113"/>
                  </a:cubicBezTo>
                  <a:cubicBezTo>
                    <a:pt x="45" y="112"/>
                    <a:pt x="43" y="105"/>
                    <a:pt x="45" y="105"/>
                  </a:cubicBezTo>
                  <a:cubicBezTo>
                    <a:pt x="48" y="106"/>
                    <a:pt x="50" y="108"/>
                    <a:pt x="54" y="108"/>
                  </a:cubicBezTo>
                  <a:cubicBezTo>
                    <a:pt x="55" y="108"/>
                    <a:pt x="56" y="107"/>
                    <a:pt x="57" y="107"/>
                  </a:cubicBezTo>
                  <a:cubicBezTo>
                    <a:pt x="59" y="105"/>
                    <a:pt x="57" y="104"/>
                    <a:pt x="58" y="102"/>
                  </a:cubicBezTo>
                  <a:cubicBezTo>
                    <a:pt x="58" y="101"/>
                    <a:pt x="59" y="100"/>
                    <a:pt x="59" y="100"/>
                  </a:cubicBezTo>
                  <a:cubicBezTo>
                    <a:pt x="60" y="98"/>
                    <a:pt x="59" y="98"/>
                    <a:pt x="59" y="97"/>
                  </a:cubicBezTo>
                  <a:cubicBezTo>
                    <a:pt x="58" y="96"/>
                    <a:pt x="58" y="94"/>
                    <a:pt x="59" y="94"/>
                  </a:cubicBezTo>
                  <a:cubicBezTo>
                    <a:pt x="61" y="94"/>
                    <a:pt x="60" y="96"/>
                    <a:pt x="60" y="96"/>
                  </a:cubicBezTo>
                  <a:cubicBezTo>
                    <a:pt x="59" y="95"/>
                    <a:pt x="65" y="95"/>
                    <a:pt x="65" y="95"/>
                  </a:cubicBezTo>
                  <a:cubicBezTo>
                    <a:pt x="69" y="95"/>
                    <a:pt x="72" y="93"/>
                    <a:pt x="76" y="93"/>
                  </a:cubicBezTo>
                  <a:cubicBezTo>
                    <a:pt x="77" y="92"/>
                    <a:pt x="80" y="91"/>
                    <a:pt x="82" y="90"/>
                  </a:cubicBezTo>
                  <a:cubicBezTo>
                    <a:pt x="83" y="89"/>
                    <a:pt x="83" y="88"/>
                    <a:pt x="84" y="87"/>
                  </a:cubicBezTo>
                  <a:cubicBezTo>
                    <a:pt x="85" y="86"/>
                    <a:pt x="86" y="85"/>
                    <a:pt x="87" y="83"/>
                  </a:cubicBezTo>
                  <a:cubicBezTo>
                    <a:pt x="87" y="80"/>
                    <a:pt x="85" y="80"/>
                    <a:pt x="83" y="78"/>
                  </a:cubicBezTo>
                  <a:cubicBezTo>
                    <a:pt x="82" y="76"/>
                    <a:pt x="85" y="75"/>
                    <a:pt x="83" y="73"/>
                  </a:cubicBezTo>
                  <a:cubicBezTo>
                    <a:pt x="82" y="72"/>
                    <a:pt x="78" y="71"/>
                    <a:pt x="78" y="69"/>
                  </a:cubicBezTo>
                  <a:cubicBezTo>
                    <a:pt x="78" y="69"/>
                    <a:pt x="78" y="68"/>
                    <a:pt x="79" y="68"/>
                  </a:cubicBezTo>
                  <a:cubicBezTo>
                    <a:pt x="79" y="67"/>
                    <a:pt x="78" y="67"/>
                    <a:pt x="78" y="66"/>
                  </a:cubicBezTo>
                  <a:cubicBezTo>
                    <a:pt x="78" y="65"/>
                    <a:pt x="77" y="63"/>
                    <a:pt x="78" y="62"/>
                  </a:cubicBezTo>
                  <a:cubicBezTo>
                    <a:pt x="79" y="61"/>
                    <a:pt x="77" y="63"/>
                    <a:pt x="78" y="6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3" name="Freeform 631"/>
            <p:cNvSpPr>
              <a:spLocks/>
            </p:cNvSpPr>
            <p:nvPr/>
          </p:nvSpPr>
          <p:spPr bwMode="auto">
            <a:xfrm>
              <a:off x="7617387" y="8313140"/>
              <a:ext cx="203824" cy="226173"/>
            </a:xfrm>
            <a:custGeom>
              <a:avLst/>
              <a:gdLst>
                <a:gd name="T0" fmla="*/ 15 w 22"/>
                <a:gd name="T1" fmla="*/ 23 h 24"/>
                <a:gd name="T2" fmla="*/ 19 w 22"/>
                <a:gd name="T3" fmla="*/ 24 h 24"/>
                <a:gd name="T4" fmla="*/ 19 w 22"/>
                <a:gd name="T5" fmla="*/ 17 h 24"/>
                <a:gd name="T6" fmla="*/ 20 w 22"/>
                <a:gd name="T7" fmla="*/ 10 h 24"/>
                <a:gd name="T8" fmla="*/ 21 w 22"/>
                <a:gd name="T9" fmla="*/ 7 h 24"/>
                <a:gd name="T10" fmla="*/ 22 w 22"/>
                <a:gd name="T11" fmla="*/ 3 h 24"/>
                <a:gd name="T12" fmla="*/ 17 w 22"/>
                <a:gd name="T13" fmla="*/ 4 h 24"/>
                <a:gd name="T14" fmla="*/ 12 w 22"/>
                <a:gd name="T15" fmla="*/ 5 h 24"/>
                <a:gd name="T16" fmla="*/ 9 w 22"/>
                <a:gd name="T17" fmla="*/ 8 h 24"/>
                <a:gd name="T18" fmla="*/ 4 w 22"/>
                <a:gd name="T19" fmla="*/ 9 h 24"/>
                <a:gd name="T20" fmla="*/ 3 w 22"/>
                <a:gd name="T21" fmla="*/ 12 h 24"/>
                <a:gd name="T22" fmla="*/ 0 w 22"/>
                <a:gd name="T23" fmla="*/ 13 h 24"/>
                <a:gd name="T24" fmla="*/ 6 w 22"/>
                <a:gd name="T25" fmla="*/ 19 h 24"/>
                <a:gd name="T26" fmla="*/ 11 w 22"/>
                <a:gd name="T27" fmla="*/ 22 h 24"/>
                <a:gd name="T28" fmla="*/ 15 w 22"/>
                <a:gd name="T29" fmla="*/ 23 h 24"/>
                <a:gd name="T30" fmla="*/ 15 w 22"/>
                <a:gd name="T31"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24">
                  <a:moveTo>
                    <a:pt x="15" y="23"/>
                  </a:moveTo>
                  <a:cubicBezTo>
                    <a:pt x="16" y="24"/>
                    <a:pt x="17" y="24"/>
                    <a:pt x="19" y="24"/>
                  </a:cubicBezTo>
                  <a:cubicBezTo>
                    <a:pt x="17" y="21"/>
                    <a:pt x="19" y="20"/>
                    <a:pt x="19" y="17"/>
                  </a:cubicBezTo>
                  <a:cubicBezTo>
                    <a:pt x="19" y="15"/>
                    <a:pt x="20" y="12"/>
                    <a:pt x="20" y="10"/>
                  </a:cubicBezTo>
                  <a:cubicBezTo>
                    <a:pt x="20" y="9"/>
                    <a:pt x="21" y="8"/>
                    <a:pt x="21" y="7"/>
                  </a:cubicBezTo>
                  <a:cubicBezTo>
                    <a:pt x="22" y="6"/>
                    <a:pt x="21" y="5"/>
                    <a:pt x="22" y="3"/>
                  </a:cubicBezTo>
                  <a:cubicBezTo>
                    <a:pt x="22" y="0"/>
                    <a:pt x="18" y="4"/>
                    <a:pt x="17" y="4"/>
                  </a:cubicBezTo>
                  <a:cubicBezTo>
                    <a:pt x="15" y="4"/>
                    <a:pt x="14" y="3"/>
                    <a:pt x="12" y="5"/>
                  </a:cubicBezTo>
                  <a:cubicBezTo>
                    <a:pt x="12" y="5"/>
                    <a:pt x="10" y="9"/>
                    <a:pt x="9" y="8"/>
                  </a:cubicBezTo>
                  <a:cubicBezTo>
                    <a:pt x="7" y="8"/>
                    <a:pt x="6" y="8"/>
                    <a:pt x="4" y="9"/>
                  </a:cubicBezTo>
                  <a:cubicBezTo>
                    <a:pt x="4" y="10"/>
                    <a:pt x="4" y="12"/>
                    <a:pt x="3" y="12"/>
                  </a:cubicBezTo>
                  <a:cubicBezTo>
                    <a:pt x="3" y="13"/>
                    <a:pt x="1" y="13"/>
                    <a:pt x="0" y="13"/>
                  </a:cubicBezTo>
                  <a:cubicBezTo>
                    <a:pt x="2" y="15"/>
                    <a:pt x="4" y="18"/>
                    <a:pt x="6" y="19"/>
                  </a:cubicBezTo>
                  <a:cubicBezTo>
                    <a:pt x="7" y="21"/>
                    <a:pt x="9" y="22"/>
                    <a:pt x="11" y="22"/>
                  </a:cubicBezTo>
                  <a:cubicBezTo>
                    <a:pt x="12" y="22"/>
                    <a:pt x="14" y="22"/>
                    <a:pt x="15" y="23"/>
                  </a:cubicBezTo>
                  <a:cubicBezTo>
                    <a:pt x="16" y="23"/>
                    <a:pt x="15" y="22"/>
                    <a:pt x="15" y="2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4" name="Freeform 632"/>
            <p:cNvSpPr>
              <a:spLocks/>
            </p:cNvSpPr>
            <p:nvPr/>
          </p:nvSpPr>
          <p:spPr bwMode="auto">
            <a:xfrm>
              <a:off x="7681084" y="8520197"/>
              <a:ext cx="159235" cy="140163"/>
            </a:xfrm>
            <a:custGeom>
              <a:avLst/>
              <a:gdLst>
                <a:gd name="T0" fmla="*/ 16 w 17"/>
                <a:gd name="T1" fmla="*/ 10 h 15"/>
                <a:gd name="T2" fmla="*/ 17 w 17"/>
                <a:gd name="T3" fmla="*/ 8 h 15"/>
                <a:gd name="T4" fmla="*/ 15 w 17"/>
                <a:gd name="T5" fmla="*/ 6 h 15"/>
                <a:gd name="T6" fmla="*/ 12 w 17"/>
                <a:gd name="T7" fmla="*/ 2 h 15"/>
                <a:gd name="T8" fmla="*/ 8 w 17"/>
                <a:gd name="T9" fmla="*/ 1 h 15"/>
                <a:gd name="T10" fmla="*/ 3 w 17"/>
                <a:gd name="T11" fmla="*/ 0 h 15"/>
                <a:gd name="T12" fmla="*/ 3 w 17"/>
                <a:gd name="T13" fmla="*/ 6 h 15"/>
                <a:gd name="T14" fmla="*/ 6 w 17"/>
                <a:gd name="T15" fmla="*/ 7 h 15"/>
                <a:gd name="T16" fmla="*/ 4 w 17"/>
                <a:gd name="T17" fmla="*/ 5 h 15"/>
                <a:gd name="T18" fmla="*/ 7 w 17"/>
                <a:gd name="T19" fmla="*/ 7 h 15"/>
                <a:gd name="T20" fmla="*/ 11 w 17"/>
                <a:gd name="T21" fmla="*/ 10 h 15"/>
                <a:gd name="T22" fmla="*/ 14 w 17"/>
                <a:gd name="T23" fmla="*/ 14 h 15"/>
                <a:gd name="T24" fmla="*/ 16 w 17"/>
                <a:gd name="T25" fmla="*/ 10 h 15"/>
                <a:gd name="T26" fmla="*/ 16 w 17"/>
                <a:gd name="T27"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5">
                  <a:moveTo>
                    <a:pt x="16" y="10"/>
                  </a:moveTo>
                  <a:cubicBezTo>
                    <a:pt x="16" y="9"/>
                    <a:pt x="16" y="8"/>
                    <a:pt x="17" y="8"/>
                  </a:cubicBezTo>
                  <a:cubicBezTo>
                    <a:pt x="16" y="7"/>
                    <a:pt x="16" y="6"/>
                    <a:pt x="15" y="6"/>
                  </a:cubicBezTo>
                  <a:cubicBezTo>
                    <a:pt x="14" y="5"/>
                    <a:pt x="13" y="2"/>
                    <a:pt x="12" y="2"/>
                  </a:cubicBezTo>
                  <a:cubicBezTo>
                    <a:pt x="10" y="2"/>
                    <a:pt x="9" y="2"/>
                    <a:pt x="8" y="1"/>
                  </a:cubicBezTo>
                  <a:cubicBezTo>
                    <a:pt x="7" y="0"/>
                    <a:pt x="4" y="0"/>
                    <a:pt x="3" y="0"/>
                  </a:cubicBezTo>
                  <a:cubicBezTo>
                    <a:pt x="4" y="1"/>
                    <a:pt x="0" y="6"/>
                    <a:pt x="3" y="6"/>
                  </a:cubicBezTo>
                  <a:cubicBezTo>
                    <a:pt x="4" y="6"/>
                    <a:pt x="4" y="8"/>
                    <a:pt x="6" y="7"/>
                  </a:cubicBezTo>
                  <a:cubicBezTo>
                    <a:pt x="7" y="6"/>
                    <a:pt x="4" y="5"/>
                    <a:pt x="4" y="5"/>
                  </a:cubicBezTo>
                  <a:cubicBezTo>
                    <a:pt x="5" y="5"/>
                    <a:pt x="7" y="6"/>
                    <a:pt x="7" y="7"/>
                  </a:cubicBezTo>
                  <a:cubicBezTo>
                    <a:pt x="8" y="9"/>
                    <a:pt x="10" y="8"/>
                    <a:pt x="11" y="10"/>
                  </a:cubicBezTo>
                  <a:cubicBezTo>
                    <a:pt x="12" y="11"/>
                    <a:pt x="12" y="13"/>
                    <a:pt x="14" y="14"/>
                  </a:cubicBezTo>
                  <a:cubicBezTo>
                    <a:pt x="17" y="15"/>
                    <a:pt x="17" y="12"/>
                    <a:pt x="16" y="10"/>
                  </a:cubicBezTo>
                  <a:cubicBezTo>
                    <a:pt x="16" y="9"/>
                    <a:pt x="16" y="11"/>
                    <a:pt x="16"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5" name="Freeform 633"/>
            <p:cNvSpPr>
              <a:spLocks/>
            </p:cNvSpPr>
            <p:nvPr/>
          </p:nvSpPr>
          <p:spPr bwMode="auto">
            <a:xfrm>
              <a:off x="7502737" y="8360921"/>
              <a:ext cx="105096" cy="82827"/>
            </a:xfrm>
            <a:custGeom>
              <a:avLst/>
              <a:gdLst>
                <a:gd name="T0" fmla="*/ 4 w 11"/>
                <a:gd name="T1" fmla="*/ 1 h 9"/>
                <a:gd name="T2" fmla="*/ 4 w 11"/>
                <a:gd name="T3" fmla="*/ 0 h 9"/>
                <a:gd name="T4" fmla="*/ 0 w 11"/>
                <a:gd name="T5" fmla="*/ 4 h 9"/>
                <a:gd name="T6" fmla="*/ 11 w 11"/>
                <a:gd name="T7" fmla="*/ 5 h 9"/>
                <a:gd name="T8" fmla="*/ 4 w 11"/>
                <a:gd name="T9" fmla="*/ 1 h 9"/>
              </a:gdLst>
              <a:ahLst/>
              <a:cxnLst>
                <a:cxn ang="0">
                  <a:pos x="T0" y="T1"/>
                </a:cxn>
                <a:cxn ang="0">
                  <a:pos x="T2" y="T3"/>
                </a:cxn>
                <a:cxn ang="0">
                  <a:pos x="T4" y="T5"/>
                </a:cxn>
                <a:cxn ang="0">
                  <a:pos x="T6" y="T7"/>
                </a:cxn>
                <a:cxn ang="0">
                  <a:pos x="T8" y="T9"/>
                </a:cxn>
              </a:cxnLst>
              <a:rect l="0" t="0" r="r" b="b"/>
              <a:pathLst>
                <a:path w="11" h="9">
                  <a:moveTo>
                    <a:pt x="4" y="1"/>
                  </a:moveTo>
                  <a:cubicBezTo>
                    <a:pt x="4" y="0"/>
                    <a:pt x="4" y="0"/>
                    <a:pt x="4" y="0"/>
                  </a:cubicBezTo>
                  <a:cubicBezTo>
                    <a:pt x="3" y="1"/>
                    <a:pt x="1" y="3"/>
                    <a:pt x="0" y="4"/>
                  </a:cubicBezTo>
                  <a:cubicBezTo>
                    <a:pt x="2" y="5"/>
                    <a:pt x="11" y="9"/>
                    <a:pt x="11" y="5"/>
                  </a:cubicBezTo>
                  <a:cubicBezTo>
                    <a:pt x="11" y="2"/>
                    <a:pt x="6" y="3"/>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6" name="Freeform 634"/>
            <p:cNvSpPr>
              <a:spLocks/>
            </p:cNvSpPr>
            <p:nvPr/>
          </p:nvSpPr>
          <p:spPr bwMode="auto">
            <a:xfrm>
              <a:off x="7391272" y="8192091"/>
              <a:ext cx="187902" cy="216615"/>
            </a:xfrm>
            <a:custGeom>
              <a:avLst/>
              <a:gdLst>
                <a:gd name="T0" fmla="*/ 16 w 20"/>
                <a:gd name="T1" fmla="*/ 16 h 23"/>
                <a:gd name="T2" fmla="*/ 20 w 20"/>
                <a:gd name="T3" fmla="*/ 12 h 23"/>
                <a:gd name="T4" fmla="*/ 16 w 20"/>
                <a:gd name="T5" fmla="*/ 8 h 23"/>
                <a:gd name="T6" fmla="*/ 16 w 20"/>
                <a:gd name="T7" fmla="*/ 1 h 23"/>
                <a:gd name="T8" fmla="*/ 8 w 20"/>
                <a:gd name="T9" fmla="*/ 1 h 23"/>
                <a:gd name="T10" fmla="*/ 7 w 20"/>
                <a:gd name="T11" fmla="*/ 6 h 23"/>
                <a:gd name="T12" fmla="*/ 8 w 20"/>
                <a:gd name="T13" fmla="*/ 10 h 23"/>
                <a:gd name="T14" fmla="*/ 4 w 20"/>
                <a:gd name="T15" fmla="*/ 10 h 23"/>
                <a:gd name="T16" fmla="*/ 2 w 20"/>
                <a:gd name="T17" fmla="*/ 15 h 23"/>
                <a:gd name="T18" fmla="*/ 12 w 20"/>
                <a:gd name="T19" fmla="*/ 21 h 23"/>
                <a:gd name="T20" fmla="*/ 16 w 20"/>
                <a:gd name="T21"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3">
                  <a:moveTo>
                    <a:pt x="16" y="16"/>
                  </a:moveTo>
                  <a:cubicBezTo>
                    <a:pt x="16" y="14"/>
                    <a:pt x="19" y="13"/>
                    <a:pt x="20" y="12"/>
                  </a:cubicBezTo>
                  <a:cubicBezTo>
                    <a:pt x="17" y="11"/>
                    <a:pt x="16" y="11"/>
                    <a:pt x="16" y="8"/>
                  </a:cubicBezTo>
                  <a:cubicBezTo>
                    <a:pt x="16" y="7"/>
                    <a:pt x="17" y="2"/>
                    <a:pt x="16" y="1"/>
                  </a:cubicBezTo>
                  <a:cubicBezTo>
                    <a:pt x="15" y="0"/>
                    <a:pt x="10" y="1"/>
                    <a:pt x="8" y="1"/>
                  </a:cubicBezTo>
                  <a:cubicBezTo>
                    <a:pt x="6" y="1"/>
                    <a:pt x="6" y="4"/>
                    <a:pt x="7" y="6"/>
                  </a:cubicBezTo>
                  <a:cubicBezTo>
                    <a:pt x="8" y="7"/>
                    <a:pt x="12" y="10"/>
                    <a:pt x="8" y="10"/>
                  </a:cubicBezTo>
                  <a:cubicBezTo>
                    <a:pt x="7" y="10"/>
                    <a:pt x="5" y="10"/>
                    <a:pt x="4" y="10"/>
                  </a:cubicBezTo>
                  <a:cubicBezTo>
                    <a:pt x="2" y="10"/>
                    <a:pt x="2" y="14"/>
                    <a:pt x="2" y="15"/>
                  </a:cubicBezTo>
                  <a:cubicBezTo>
                    <a:pt x="0" y="21"/>
                    <a:pt x="8" y="20"/>
                    <a:pt x="12" y="21"/>
                  </a:cubicBezTo>
                  <a:cubicBezTo>
                    <a:pt x="13" y="23"/>
                    <a:pt x="16" y="17"/>
                    <a:pt x="16"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7" name="Freeform 635"/>
            <p:cNvSpPr>
              <a:spLocks/>
            </p:cNvSpPr>
            <p:nvPr/>
          </p:nvSpPr>
          <p:spPr bwMode="auto">
            <a:xfrm>
              <a:off x="6254330" y="7453043"/>
              <a:ext cx="1398093" cy="898324"/>
            </a:xfrm>
            <a:custGeom>
              <a:avLst/>
              <a:gdLst>
                <a:gd name="T0" fmla="*/ 132 w 150"/>
                <a:gd name="T1" fmla="*/ 88 h 96"/>
                <a:gd name="T2" fmla="*/ 130 w 150"/>
                <a:gd name="T3" fmla="*/ 80 h 96"/>
                <a:gd name="T4" fmla="*/ 144 w 150"/>
                <a:gd name="T5" fmla="*/ 78 h 96"/>
                <a:gd name="T6" fmla="*/ 146 w 150"/>
                <a:gd name="T7" fmla="*/ 68 h 96"/>
                <a:gd name="T8" fmla="*/ 146 w 150"/>
                <a:gd name="T9" fmla="*/ 61 h 96"/>
                <a:gd name="T10" fmla="*/ 132 w 150"/>
                <a:gd name="T11" fmla="*/ 64 h 96"/>
                <a:gd name="T12" fmla="*/ 126 w 150"/>
                <a:gd name="T13" fmla="*/ 76 h 96"/>
                <a:gd name="T14" fmla="*/ 110 w 150"/>
                <a:gd name="T15" fmla="*/ 76 h 96"/>
                <a:gd name="T16" fmla="*/ 102 w 150"/>
                <a:gd name="T17" fmla="*/ 69 h 96"/>
                <a:gd name="T18" fmla="*/ 96 w 150"/>
                <a:gd name="T19" fmla="*/ 51 h 96"/>
                <a:gd name="T20" fmla="*/ 98 w 150"/>
                <a:gd name="T21" fmla="*/ 38 h 96"/>
                <a:gd name="T22" fmla="*/ 90 w 150"/>
                <a:gd name="T23" fmla="*/ 35 h 96"/>
                <a:gd name="T24" fmla="*/ 82 w 150"/>
                <a:gd name="T25" fmla="*/ 24 h 96"/>
                <a:gd name="T26" fmla="*/ 75 w 150"/>
                <a:gd name="T27" fmla="*/ 17 h 96"/>
                <a:gd name="T28" fmla="*/ 68 w 150"/>
                <a:gd name="T29" fmla="*/ 20 h 96"/>
                <a:gd name="T30" fmla="*/ 59 w 150"/>
                <a:gd name="T31" fmla="*/ 10 h 96"/>
                <a:gd name="T32" fmla="*/ 45 w 150"/>
                <a:gd name="T33" fmla="*/ 6 h 96"/>
                <a:gd name="T34" fmla="*/ 29 w 150"/>
                <a:gd name="T35" fmla="*/ 8 h 96"/>
                <a:gd name="T36" fmla="*/ 13 w 150"/>
                <a:gd name="T37" fmla="*/ 1 h 96"/>
                <a:gd name="T38" fmla="*/ 7 w 150"/>
                <a:gd name="T39" fmla="*/ 16 h 96"/>
                <a:gd name="T40" fmla="*/ 15 w 150"/>
                <a:gd name="T41" fmla="*/ 28 h 96"/>
                <a:gd name="T42" fmla="*/ 15 w 150"/>
                <a:gd name="T43" fmla="*/ 32 h 96"/>
                <a:gd name="T44" fmla="*/ 25 w 150"/>
                <a:gd name="T45" fmla="*/ 38 h 96"/>
                <a:gd name="T46" fmla="*/ 26 w 150"/>
                <a:gd name="T47" fmla="*/ 44 h 96"/>
                <a:gd name="T48" fmla="*/ 36 w 150"/>
                <a:gd name="T49" fmla="*/ 53 h 96"/>
                <a:gd name="T50" fmla="*/ 36 w 150"/>
                <a:gd name="T51" fmla="*/ 47 h 96"/>
                <a:gd name="T52" fmla="*/ 32 w 150"/>
                <a:gd name="T53" fmla="*/ 42 h 96"/>
                <a:gd name="T54" fmla="*/ 26 w 150"/>
                <a:gd name="T55" fmla="*/ 32 h 96"/>
                <a:gd name="T56" fmla="*/ 20 w 150"/>
                <a:gd name="T57" fmla="*/ 23 h 96"/>
                <a:gd name="T58" fmla="*/ 13 w 150"/>
                <a:gd name="T59" fmla="*/ 16 h 96"/>
                <a:gd name="T60" fmla="*/ 11 w 150"/>
                <a:gd name="T61" fmla="*/ 5 h 96"/>
                <a:gd name="T62" fmla="*/ 15 w 150"/>
                <a:gd name="T63" fmla="*/ 7 h 96"/>
                <a:gd name="T64" fmla="*/ 20 w 150"/>
                <a:gd name="T65" fmla="*/ 9 h 96"/>
                <a:gd name="T66" fmla="*/ 23 w 150"/>
                <a:gd name="T67" fmla="*/ 19 h 96"/>
                <a:gd name="T68" fmla="*/ 23 w 150"/>
                <a:gd name="T69" fmla="*/ 20 h 96"/>
                <a:gd name="T70" fmla="*/ 32 w 150"/>
                <a:gd name="T71" fmla="*/ 27 h 96"/>
                <a:gd name="T72" fmla="*/ 36 w 150"/>
                <a:gd name="T73" fmla="*/ 33 h 96"/>
                <a:gd name="T74" fmla="*/ 38 w 150"/>
                <a:gd name="T75" fmla="*/ 38 h 96"/>
                <a:gd name="T76" fmla="*/ 46 w 150"/>
                <a:gd name="T77" fmla="*/ 45 h 96"/>
                <a:gd name="T78" fmla="*/ 54 w 150"/>
                <a:gd name="T79" fmla="*/ 53 h 96"/>
                <a:gd name="T80" fmla="*/ 56 w 150"/>
                <a:gd name="T81" fmla="*/ 59 h 96"/>
                <a:gd name="T82" fmla="*/ 58 w 150"/>
                <a:gd name="T83" fmla="*/ 65 h 96"/>
                <a:gd name="T84" fmla="*/ 60 w 150"/>
                <a:gd name="T85" fmla="*/ 72 h 96"/>
                <a:gd name="T86" fmla="*/ 68 w 150"/>
                <a:gd name="T87" fmla="*/ 77 h 96"/>
                <a:gd name="T88" fmla="*/ 89 w 150"/>
                <a:gd name="T89" fmla="*/ 86 h 96"/>
                <a:gd name="T90" fmla="*/ 113 w 150"/>
                <a:gd name="T91" fmla="*/ 88 h 96"/>
                <a:gd name="T92" fmla="*/ 126 w 150"/>
                <a:gd name="T93"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 h="96">
                  <a:moveTo>
                    <a:pt x="126" y="89"/>
                  </a:moveTo>
                  <a:cubicBezTo>
                    <a:pt x="127" y="89"/>
                    <a:pt x="134" y="90"/>
                    <a:pt x="132" y="88"/>
                  </a:cubicBezTo>
                  <a:cubicBezTo>
                    <a:pt x="131" y="86"/>
                    <a:pt x="129" y="85"/>
                    <a:pt x="128" y="83"/>
                  </a:cubicBezTo>
                  <a:cubicBezTo>
                    <a:pt x="128" y="83"/>
                    <a:pt x="129" y="80"/>
                    <a:pt x="130" y="80"/>
                  </a:cubicBezTo>
                  <a:cubicBezTo>
                    <a:pt x="131" y="79"/>
                    <a:pt x="136" y="80"/>
                    <a:pt x="138" y="80"/>
                  </a:cubicBezTo>
                  <a:cubicBezTo>
                    <a:pt x="141" y="80"/>
                    <a:pt x="140" y="75"/>
                    <a:pt x="144" y="78"/>
                  </a:cubicBezTo>
                  <a:cubicBezTo>
                    <a:pt x="145" y="76"/>
                    <a:pt x="146" y="75"/>
                    <a:pt x="146" y="73"/>
                  </a:cubicBezTo>
                  <a:cubicBezTo>
                    <a:pt x="146" y="71"/>
                    <a:pt x="145" y="69"/>
                    <a:pt x="146" y="68"/>
                  </a:cubicBezTo>
                  <a:cubicBezTo>
                    <a:pt x="147" y="66"/>
                    <a:pt x="150" y="64"/>
                    <a:pt x="150" y="63"/>
                  </a:cubicBezTo>
                  <a:cubicBezTo>
                    <a:pt x="149" y="61"/>
                    <a:pt x="148" y="61"/>
                    <a:pt x="146" y="61"/>
                  </a:cubicBezTo>
                  <a:cubicBezTo>
                    <a:pt x="143" y="61"/>
                    <a:pt x="139" y="61"/>
                    <a:pt x="136" y="62"/>
                  </a:cubicBezTo>
                  <a:cubicBezTo>
                    <a:pt x="134" y="62"/>
                    <a:pt x="133" y="63"/>
                    <a:pt x="132" y="64"/>
                  </a:cubicBezTo>
                  <a:cubicBezTo>
                    <a:pt x="131" y="66"/>
                    <a:pt x="132" y="68"/>
                    <a:pt x="131" y="70"/>
                  </a:cubicBezTo>
                  <a:cubicBezTo>
                    <a:pt x="131" y="71"/>
                    <a:pt x="126" y="76"/>
                    <a:pt x="126" y="76"/>
                  </a:cubicBezTo>
                  <a:cubicBezTo>
                    <a:pt x="122" y="75"/>
                    <a:pt x="118" y="76"/>
                    <a:pt x="114" y="78"/>
                  </a:cubicBezTo>
                  <a:cubicBezTo>
                    <a:pt x="112" y="78"/>
                    <a:pt x="111" y="77"/>
                    <a:pt x="110" y="76"/>
                  </a:cubicBezTo>
                  <a:cubicBezTo>
                    <a:pt x="109" y="75"/>
                    <a:pt x="107" y="75"/>
                    <a:pt x="105" y="74"/>
                  </a:cubicBezTo>
                  <a:cubicBezTo>
                    <a:pt x="103" y="74"/>
                    <a:pt x="103" y="71"/>
                    <a:pt x="102" y="69"/>
                  </a:cubicBezTo>
                  <a:cubicBezTo>
                    <a:pt x="101" y="67"/>
                    <a:pt x="99" y="66"/>
                    <a:pt x="98" y="64"/>
                  </a:cubicBezTo>
                  <a:cubicBezTo>
                    <a:pt x="97" y="60"/>
                    <a:pt x="95" y="55"/>
                    <a:pt x="96" y="51"/>
                  </a:cubicBezTo>
                  <a:cubicBezTo>
                    <a:pt x="96" y="48"/>
                    <a:pt x="95" y="44"/>
                    <a:pt x="97" y="41"/>
                  </a:cubicBezTo>
                  <a:cubicBezTo>
                    <a:pt x="98" y="40"/>
                    <a:pt x="98" y="39"/>
                    <a:pt x="98" y="38"/>
                  </a:cubicBezTo>
                  <a:cubicBezTo>
                    <a:pt x="99" y="36"/>
                    <a:pt x="97" y="37"/>
                    <a:pt x="96" y="36"/>
                  </a:cubicBezTo>
                  <a:cubicBezTo>
                    <a:pt x="94" y="36"/>
                    <a:pt x="92" y="35"/>
                    <a:pt x="90" y="35"/>
                  </a:cubicBezTo>
                  <a:cubicBezTo>
                    <a:pt x="89" y="34"/>
                    <a:pt x="87" y="32"/>
                    <a:pt x="87" y="30"/>
                  </a:cubicBezTo>
                  <a:cubicBezTo>
                    <a:pt x="87" y="27"/>
                    <a:pt x="84" y="26"/>
                    <a:pt x="82" y="24"/>
                  </a:cubicBezTo>
                  <a:cubicBezTo>
                    <a:pt x="81" y="22"/>
                    <a:pt x="81" y="20"/>
                    <a:pt x="80" y="18"/>
                  </a:cubicBezTo>
                  <a:cubicBezTo>
                    <a:pt x="79" y="17"/>
                    <a:pt x="77" y="17"/>
                    <a:pt x="75" y="17"/>
                  </a:cubicBezTo>
                  <a:cubicBezTo>
                    <a:pt x="74" y="16"/>
                    <a:pt x="72" y="16"/>
                    <a:pt x="71" y="17"/>
                  </a:cubicBezTo>
                  <a:cubicBezTo>
                    <a:pt x="71" y="18"/>
                    <a:pt x="70" y="20"/>
                    <a:pt x="68" y="20"/>
                  </a:cubicBezTo>
                  <a:cubicBezTo>
                    <a:pt x="66" y="20"/>
                    <a:pt x="63" y="18"/>
                    <a:pt x="62" y="16"/>
                  </a:cubicBezTo>
                  <a:cubicBezTo>
                    <a:pt x="61" y="13"/>
                    <a:pt x="61" y="12"/>
                    <a:pt x="59" y="10"/>
                  </a:cubicBezTo>
                  <a:cubicBezTo>
                    <a:pt x="57" y="9"/>
                    <a:pt x="54" y="6"/>
                    <a:pt x="52" y="6"/>
                  </a:cubicBezTo>
                  <a:cubicBezTo>
                    <a:pt x="51" y="5"/>
                    <a:pt x="45" y="5"/>
                    <a:pt x="45" y="6"/>
                  </a:cubicBezTo>
                  <a:cubicBezTo>
                    <a:pt x="43" y="9"/>
                    <a:pt x="42" y="8"/>
                    <a:pt x="39" y="8"/>
                  </a:cubicBezTo>
                  <a:cubicBezTo>
                    <a:pt x="35" y="8"/>
                    <a:pt x="32" y="8"/>
                    <a:pt x="29" y="8"/>
                  </a:cubicBezTo>
                  <a:cubicBezTo>
                    <a:pt x="28" y="8"/>
                    <a:pt x="25" y="6"/>
                    <a:pt x="23" y="5"/>
                  </a:cubicBezTo>
                  <a:cubicBezTo>
                    <a:pt x="20" y="4"/>
                    <a:pt x="17" y="3"/>
                    <a:pt x="13" y="1"/>
                  </a:cubicBezTo>
                  <a:cubicBezTo>
                    <a:pt x="9" y="0"/>
                    <a:pt x="4" y="1"/>
                    <a:pt x="0" y="2"/>
                  </a:cubicBezTo>
                  <a:cubicBezTo>
                    <a:pt x="1" y="7"/>
                    <a:pt x="5" y="11"/>
                    <a:pt x="7" y="16"/>
                  </a:cubicBezTo>
                  <a:cubicBezTo>
                    <a:pt x="8" y="18"/>
                    <a:pt x="11" y="20"/>
                    <a:pt x="13" y="21"/>
                  </a:cubicBezTo>
                  <a:cubicBezTo>
                    <a:pt x="14" y="23"/>
                    <a:pt x="16" y="26"/>
                    <a:pt x="15" y="28"/>
                  </a:cubicBezTo>
                  <a:cubicBezTo>
                    <a:pt x="15" y="28"/>
                    <a:pt x="8" y="26"/>
                    <a:pt x="12" y="29"/>
                  </a:cubicBezTo>
                  <a:cubicBezTo>
                    <a:pt x="13" y="30"/>
                    <a:pt x="14" y="31"/>
                    <a:pt x="15" y="32"/>
                  </a:cubicBezTo>
                  <a:cubicBezTo>
                    <a:pt x="17" y="32"/>
                    <a:pt x="18" y="32"/>
                    <a:pt x="19" y="33"/>
                  </a:cubicBezTo>
                  <a:cubicBezTo>
                    <a:pt x="21" y="34"/>
                    <a:pt x="23" y="36"/>
                    <a:pt x="25" y="38"/>
                  </a:cubicBezTo>
                  <a:cubicBezTo>
                    <a:pt x="26" y="39"/>
                    <a:pt x="25" y="41"/>
                    <a:pt x="24" y="42"/>
                  </a:cubicBezTo>
                  <a:cubicBezTo>
                    <a:pt x="23" y="43"/>
                    <a:pt x="25" y="44"/>
                    <a:pt x="26" y="44"/>
                  </a:cubicBezTo>
                  <a:cubicBezTo>
                    <a:pt x="29" y="46"/>
                    <a:pt x="31" y="48"/>
                    <a:pt x="33" y="50"/>
                  </a:cubicBezTo>
                  <a:cubicBezTo>
                    <a:pt x="34" y="51"/>
                    <a:pt x="35" y="53"/>
                    <a:pt x="36" y="53"/>
                  </a:cubicBezTo>
                  <a:cubicBezTo>
                    <a:pt x="37" y="53"/>
                    <a:pt x="38" y="51"/>
                    <a:pt x="37" y="50"/>
                  </a:cubicBezTo>
                  <a:cubicBezTo>
                    <a:pt x="37" y="49"/>
                    <a:pt x="36" y="48"/>
                    <a:pt x="36" y="47"/>
                  </a:cubicBezTo>
                  <a:cubicBezTo>
                    <a:pt x="35" y="46"/>
                    <a:pt x="33" y="47"/>
                    <a:pt x="32" y="46"/>
                  </a:cubicBezTo>
                  <a:cubicBezTo>
                    <a:pt x="30" y="44"/>
                    <a:pt x="32" y="44"/>
                    <a:pt x="32" y="42"/>
                  </a:cubicBezTo>
                  <a:cubicBezTo>
                    <a:pt x="32" y="42"/>
                    <a:pt x="30" y="40"/>
                    <a:pt x="30" y="39"/>
                  </a:cubicBezTo>
                  <a:cubicBezTo>
                    <a:pt x="28" y="37"/>
                    <a:pt x="28" y="34"/>
                    <a:pt x="26" y="32"/>
                  </a:cubicBezTo>
                  <a:cubicBezTo>
                    <a:pt x="24" y="31"/>
                    <a:pt x="22" y="29"/>
                    <a:pt x="21" y="27"/>
                  </a:cubicBezTo>
                  <a:cubicBezTo>
                    <a:pt x="21" y="26"/>
                    <a:pt x="21" y="24"/>
                    <a:pt x="20" y="23"/>
                  </a:cubicBezTo>
                  <a:cubicBezTo>
                    <a:pt x="19" y="22"/>
                    <a:pt x="18" y="21"/>
                    <a:pt x="17" y="20"/>
                  </a:cubicBezTo>
                  <a:cubicBezTo>
                    <a:pt x="16" y="18"/>
                    <a:pt x="15" y="17"/>
                    <a:pt x="13" y="16"/>
                  </a:cubicBezTo>
                  <a:cubicBezTo>
                    <a:pt x="12" y="15"/>
                    <a:pt x="12" y="13"/>
                    <a:pt x="12" y="12"/>
                  </a:cubicBezTo>
                  <a:cubicBezTo>
                    <a:pt x="12" y="11"/>
                    <a:pt x="10" y="6"/>
                    <a:pt x="11" y="5"/>
                  </a:cubicBezTo>
                  <a:cubicBezTo>
                    <a:pt x="12" y="4"/>
                    <a:pt x="13" y="7"/>
                    <a:pt x="14" y="7"/>
                  </a:cubicBezTo>
                  <a:cubicBezTo>
                    <a:pt x="15" y="7"/>
                    <a:pt x="15" y="7"/>
                    <a:pt x="15" y="7"/>
                  </a:cubicBezTo>
                  <a:cubicBezTo>
                    <a:pt x="17" y="6"/>
                    <a:pt x="17" y="7"/>
                    <a:pt x="18" y="8"/>
                  </a:cubicBezTo>
                  <a:cubicBezTo>
                    <a:pt x="19" y="8"/>
                    <a:pt x="20" y="8"/>
                    <a:pt x="20" y="9"/>
                  </a:cubicBezTo>
                  <a:cubicBezTo>
                    <a:pt x="20" y="11"/>
                    <a:pt x="21" y="13"/>
                    <a:pt x="22" y="15"/>
                  </a:cubicBezTo>
                  <a:cubicBezTo>
                    <a:pt x="22" y="16"/>
                    <a:pt x="23" y="18"/>
                    <a:pt x="23" y="19"/>
                  </a:cubicBezTo>
                  <a:cubicBezTo>
                    <a:pt x="23" y="20"/>
                    <a:pt x="22" y="21"/>
                    <a:pt x="22" y="22"/>
                  </a:cubicBezTo>
                  <a:cubicBezTo>
                    <a:pt x="23" y="22"/>
                    <a:pt x="23" y="20"/>
                    <a:pt x="23" y="20"/>
                  </a:cubicBezTo>
                  <a:cubicBezTo>
                    <a:pt x="24" y="19"/>
                    <a:pt x="25" y="22"/>
                    <a:pt x="26" y="22"/>
                  </a:cubicBezTo>
                  <a:cubicBezTo>
                    <a:pt x="27" y="23"/>
                    <a:pt x="32" y="26"/>
                    <a:pt x="32" y="27"/>
                  </a:cubicBezTo>
                  <a:cubicBezTo>
                    <a:pt x="32" y="29"/>
                    <a:pt x="33" y="30"/>
                    <a:pt x="34" y="30"/>
                  </a:cubicBezTo>
                  <a:cubicBezTo>
                    <a:pt x="35" y="31"/>
                    <a:pt x="35" y="32"/>
                    <a:pt x="36" y="33"/>
                  </a:cubicBezTo>
                  <a:cubicBezTo>
                    <a:pt x="37" y="34"/>
                    <a:pt x="38" y="33"/>
                    <a:pt x="38" y="34"/>
                  </a:cubicBezTo>
                  <a:cubicBezTo>
                    <a:pt x="39" y="35"/>
                    <a:pt x="37" y="36"/>
                    <a:pt x="38" y="38"/>
                  </a:cubicBezTo>
                  <a:cubicBezTo>
                    <a:pt x="40" y="39"/>
                    <a:pt x="42" y="40"/>
                    <a:pt x="44" y="42"/>
                  </a:cubicBezTo>
                  <a:cubicBezTo>
                    <a:pt x="45" y="43"/>
                    <a:pt x="45" y="44"/>
                    <a:pt x="46" y="45"/>
                  </a:cubicBezTo>
                  <a:cubicBezTo>
                    <a:pt x="47" y="46"/>
                    <a:pt x="48" y="46"/>
                    <a:pt x="49" y="48"/>
                  </a:cubicBezTo>
                  <a:cubicBezTo>
                    <a:pt x="51" y="49"/>
                    <a:pt x="52" y="51"/>
                    <a:pt x="54" y="53"/>
                  </a:cubicBezTo>
                  <a:cubicBezTo>
                    <a:pt x="55" y="54"/>
                    <a:pt x="56" y="55"/>
                    <a:pt x="57" y="56"/>
                  </a:cubicBezTo>
                  <a:cubicBezTo>
                    <a:pt x="58" y="58"/>
                    <a:pt x="56" y="58"/>
                    <a:pt x="56" y="59"/>
                  </a:cubicBezTo>
                  <a:cubicBezTo>
                    <a:pt x="56" y="60"/>
                    <a:pt x="59" y="59"/>
                    <a:pt x="59" y="61"/>
                  </a:cubicBezTo>
                  <a:cubicBezTo>
                    <a:pt x="58" y="63"/>
                    <a:pt x="57" y="63"/>
                    <a:pt x="58" y="65"/>
                  </a:cubicBezTo>
                  <a:cubicBezTo>
                    <a:pt x="58" y="65"/>
                    <a:pt x="56" y="67"/>
                    <a:pt x="57" y="68"/>
                  </a:cubicBezTo>
                  <a:cubicBezTo>
                    <a:pt x="58" y="69"/>
                    <a:pt x="59" y="71"/>
                    <a:pt x="60" y="72"/>
                  </a:cubicBezTo>
                  <a:cubicBezTo>
                    <a:pt x="61" y="73"/>
                    <a:pt x="62" y="73"/>
                    <a:pt x="63" y="73"/>
                  </a:cubicBezTo>
                  <a:cubicBezTo>
                    <a:pt x="66" y="74"/>
                    <a:pt x="66" y="76"/>
                    <a:pt x="68" y="77"/>
                  </a:cubicBezTo>
                  <a:cubicBezTo>
                    <a:pt x="71" y="79"/>
                    <a:pt x="75" y="79"/>
                    <a:pt x="77" y="81"/>
                  </a:cubicBezTo>
                  <a:cubicBezTo>
                    <a:pt x="81" y="83"/>
                    <a:pt x="85" y="85"/>
                    <a:pt x="89" y="86"/>
                  </a:cubicBezTo>
                  <a:cubicBezTo>
                    <a:pt x="92" y="88"/>
                    <a:pt x="97" y="90"/>
                    <a:pt x="101" y="91"/>
                  </a:cubicBezTo>
                  <a:cubicBezTo>
                    <a:pt x="105" y="91"/>
                    <a:pt x="108" y="87"/>
                    <a:pt x="113" y="88"/>
                  </a:cubicBezTo>
                  <a:cubicBezTo>
                    <a:pt x="117" y="89"/>
                    <a:pt x="120" y="93"/>
                    <a:pt x="123" y="96"/>
                  </a:cubicBezTo>
                  <a:cubicBezTo>
                    <a:pt x="123" y="95"/>
                    <a:pt x="124" y="90"/>
                    <a:pt x="126" y="89"/>
                  </a:cubicBezTo>
                  <a:cubicBezTo>
                    <a:pt x="127" y="89"/>
                    <a:pt x="125" y="89"/>
                    <a:pt x="126" y="8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8" name="Freeform 636"/>
            <p:cNvSpPr>
              <a:spLocks/>
            </p:cNvSpPr>
            <p:nvPr/>
          </p:nvSpPr>
          <p:spPr bwMode="auto">
            <a:xfrm>
              <a:off x="7531402" y="8287656"/>
              <a:ext cx="280256" cy="149721"/>
            </a:xfrm>
            <a:custGeom>
              <a:avLst/>
              <a:gdLst>
                <a:gd name="T0" fmla="*/ 12 w 30"/>
                <a:gd name="T1" fmla="*/ 15 h 16"/>
                <a:gd name="T2" fmla="*/ 13 w 30"/>
                <a:gd name="T3" fmla="*/ 13 h 16"/>
                <a:gd name="T4" fmla="*/ 16 w 30"/>
                <a:gd name="T5" fmla="*/ 11 h 16"/>
                <a:gd name="T6" fmla="*/ 20 w 30"/>
                <a:gd name="T7" fmla="*/ 10 h 16"/>
                <a:gd name="T8" fmla="*/ 24 w 30"/>
                <a:gd name="T9" fmla="*/ 7 h 16"/>
                <a:gd name="T10" fmla="*/ 30 w 30"/>
                <a:gd name="T11" fmla="*/ 5 h 16"/>
                <a:gd name="T12" fmla="*/ 20 w 30"/>
                <a:gd name="T13" fmla="*/ 1 h 16"/>
                <a:gd name="T14" fmla="*/ 14 w 30"/>
                <a:gd name="T15" fmla="*/ 2 h 16"/>
                <a:gd name="T16" fmla="*/ 8 w 30"/>
                <a:gd name="T17" fmla="*/ 1 h 16"/>
                <a:gd name="T18" fmla="*/ 2 w 30"/>
                <a:gd name="T19" fmla="*/ 4 h 16"/>
                <a:gd name="T20" fmla="*/ 1 w 30"/>
                <a:gd name="T21" fmla="*/ 9 h 16"/>
                <a:gd name="T22" fmla="*/ 8 w 30"/>
                <a:gd name="T23" fmla="*/ 14 h 16"/>
                <a:gd name="T24" fmla="*/ 10 w 30"/>
                <a:gd name="T25" fmla="*/ 14 h 16"/>
                <a:gd name="T26" fmla="*/ 9 w 30"/>
                <a:gd name="T27" fmla="*/ 16 h 16"/>
                <a:gd name="T28" fmla="*/ 12 w 30"/>
                <a:gd name="T2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16">
                  <a:moveTo>
                    <a:pt x="12" y="15"/>
                  </a:moveTo>
                  <a:cubicBezTo>
                    <a:pt x="13" y="15"/>
                    <a:pt x="13" y="14"/>
                    <a:pt x="13" y="13"/>
                  </a:cubicBezTo>
                  <a:cubicBezTo>
                    <a:pt x="13" y="12"/>
                    <a:pt x="15" y="11"/>
                    <a:pt x="16" y="11"/>
                  </a:cubicBezTo>
                  <a:cubicBezTo>
                    <a:pt x="18" y="10"/>
                    <a:pt x="18" y="12"/>
                    <a:pt x="20" y="10"/>
                  </a:cubicBezTo>
                  <a:cubicBezTo>
                    <a:pt x="21" y="9"/>
                    <a:pt x="22" y="6"/>
                    <a:pt x="24" y="7"/>
                  </a:cubicBezTo>
                  <a:cubicBezTo>
                    <a:pt x="27" y="7"/>
                    <a:pt x="27" y="6"/>
                    <a:pt x="30" y="5"/>
                  </a:cubicBezTo>
                  <a:cubicBezTo>
                    <a:pt x="26" y="3"/>
                    <a:pt x="25" y="0"/>
                    <a:pt x="20" y="1"/>
                  </a:cubicBezTo>
                  <a:cubicBezTo>
                    <a:pt x="18" y="1"/>
                    <a:pt x="16" y="2"/>
                    <a:pt x="14" y="2"/>
                  </a:cubicBezTo>
                  <a:cubicBezTo>
                    <a:pt x="12" y="2"/>
                    <a:pt x="10" y="1"/>
                    <a:pt x="8" y="1"/>
                  </a:cubicBezTo>
                  <a:cubicBezTo>
                    <a:pt x="5" y="2"/>
                    <a:pt x="4" y="2"/>
                    <a:pt x="2" y="4"/>
                  </a:cubicBezTo>
                  <a:cubicBezTo>
                    <a:pt x="2" y="5"/>
                    <a:pt x="0" y="7"/>
                    <a:pt x="1" y="9"/>
                  </a:cubicBezTo>
                  <a:cubicBezTo>
                    <a:pt x="4" y="11"/>
                    <a:pt x="8" y="9"/>
                    <a:pt x="8" y="14"/>
                  </a:cubicBezTo>
                  <a:cubicBezTo>
                    <a:pt x="8" y="14"/>
                    <a:pt x="10" y="14"/>
                    <a:pt x="10" y="14"/>
                  </a:cubicBezTo>
                  <a:cubicBezTo>
                    <a:pt x="10" y="14"/>
                    <a:pt x="9" y="16"/>
                    <a:pt x="9" y="16"/>
                  </a:cubicBezTo>
                  <a:cubicBezTo>
                    <a:pt x="10" y="16"/>
                    <a:pt x="12" y="16"/>
                    <a:pt x="12"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19" name="Freeform 637"/>
            <p:cNvSpPr>
              <a:spLocks/>
            </p:cNvSpPr>
            <p:nvPr/>
          </p:nvSpPr>
          <p:spPr bwMode="auto">
            <a:xfrm>
              <a:off x="7531402" y="8163419"/>
              <a:ext cx="66879" cy="140163"/>
            </a:xfrm>
            <a:custGeom>
              <a:avLst/>
              <a:gdLst>
                <a:gd name="T0" fmla="*/ 5 w 7"/>
                <a:gd name="T1" fmla="*/ 1 h 15"/>
                <a:gd name="T2" fmla="*/ 2 w 7"/>
                <a:gd name="T3" fmla="*/ 4 h 15"/>
                <a:gd name="T4" fmla="*/ 1 w 7"/>
                <a:gd name="T5" fmla="*/ 6 h 15"/>
                <a:gd name="T6" fmla="*/ 2 w 7"/>
                <a:gd name="T7" fmla="*/ 14 h 15"/>
                <a:gd name="T8" fmla="*/ 6 w 7"/>
                <a:gd name="T9" fmla="*/ 8 h 15"/>
                <a:gd name="T10" fmla="*/ 7 w 7"/>
                <a:gd name="T11" fmla="*/ 2 h 15"/>
                <a:gd name="T12" fmla="*/ 5 w 7"/>
                <a:gd name="T13" fmla="*/ 1 h 15"/>
                <a:gd name="T14" fmla="*/ 5 w 7"/>
                <a:gd name="T15" fmla="*/ 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5">
                  <a:moveTo>
                    <a:pt x="5" y="1"/>
                  </a:moveTo>
                  <a:cubicBezTo>
                    <a:pt x="4" y="0"/>
                    <a:pt x="2" y="3"/>
                    <a:pt x="2" y="4"/>
                  </a:cubicBezTo>
                  <a:cubicBezTo>
                    <a:pt x="1" y="5"/>
                    <a:pt x="1" y="4"/>
                    <a:pt x="1" y="6"/>
                  </a:cubicBezTo>
                  <a:cubicBezTo>
                    <a:pt x="1" y="7"/>
                    <a:pt x="0" y="15"/>
                    <a:pt x="2" y="14"/>
                  </a:cubicBezTo>
                  <a:cubicBezTo>
                    <a:pt x="2" y="13"/>
                    <a:pt x="5" y="10"/>
                    <a:pt x="6" y="8"/>
                  </a:cubicBezTo>
                  <a:cubicBezTo>
                    <a:pt x="6" y="5"/>
                    <a:pt x="6" y="4"/>
                    <a:pt x="7" y="2"/>
                  </a:cubicBezTo>
                  <a:cubicBezTo>
                    <a:pt x="7" y="1"/>
                    <a:pt x="6" y="1"/>
                    <a:pt x="5" y="1"/>
                  </a:cubicBezTo>
                  <a:cubicBezTo>
                    <a:pt x="4" y="0"/>
                    <a:pt x="6"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0" name="Freeform 638"/>
            <p:cNvSpPr>
              <a:spLocks/>
            </p:cNvSpPr>
            <p:nvPr/>
          </p:nvSpPr>
          <p:spPr bwMode="auto">
            <a:xfrm>
              <a:off x="8232035" y="8080592"/>
              <a:ext cx="121018" cy="101936"/>
            </a:xfrm>
            <a:custGeom>
              <a:avLst/>
              <a:gdLst>
                <a:gd name="T0" fmla="*/ 12 w 13"/>
                <a:gd name="T1" fmla="*/ 3 h 11"/>
                <a:gd name="T2" fmla="*/ 6 w 13"/>
                <a:gd name="T3" fmla="*/ 1 h 11"/>
                <a:gd name="T4" fmla="*/ 7 w 13"/>
                <a:gd name="T5" fmla="*/ 5 h 11"/>
                <a:gd name="T6" fmla="*/ 9 w 13"/>
                <a:gd name="T7" fmla="*/ 9 h 11"/>
                <a:gd name="T8" fmla="*/ 6 w 13"/>
                <a:gd name="T9" fmla="*/ 10 h 11"/>
                <a:gd name="T10" fmla="*/ 5 w 13"/>
                <a:gd name="T11" fmla="*/ 8 h 11"/>
                <a:gd name="T12" fmla="*/ 0 w 13"/>
                <a:gd name="T13" fmla="*/ 9 h 11"/>
                <a:gd name="T14" fmla="*/ 3 w 13"/>
                <a:gd name="T15" fmla="*/ 11 h 11"/>
                <a:gd name="T16" fmla="*/ 13 w 13"/>
                <a:gd name="T17" fmla="*/ 11 h 11"/>
                <a:gd name="T18" fmla="*/ 12 w 13"/>
                <a:gd name="T19" fmla="*/ 3 h 11"/>
                <a:gd name="T20" fmla="*/ 12 w 13"/>
                <a:gd name="T21" fmla="*/ 3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1">
                  <a:moveTo>
                    <a:pt x="12" y="3"/>
                  </a:moveTo>
                  <a:cubicBezTo>
                    <a:pt x="10" y="3"/>
                    <a:pt x="8" y="0"/>
                    <a:pt x="6" y="1"/>
                  </a:cubicBezTo>
                  <a:cubicBezTo>
                    <a:pt x="3" y="2"/>
                    <a:pt x="7" y="3"/>
                    <a:pt x="7" y="5"/>
                  </a:cubicBezTo>
                  <a:cubicBezTo>
                    <a:pt x="8" y="6"/>
                    <a:pt x="10" y="8"/>
                    <a:pt x="9" y="9"/>
                  </a:cubicBezTo>
                  <a:cubicBezTo>
                    <a:pt x="8" y="10"/>
                    <a:pt x="7" y="10"/>
                    <a:pt x="6" y="10"/>
                  </a:cubicBezTo>
                  <a:cubicBezTo>
                    <a:pt x="4" y="9"/>
                    <a:pt x="6" y="9"/>
                    <a:pt x="5" y="8"/>
                  </a:cubicBezTo>
                  <a:cubicBezTo>
                    <a:pt x="5" y="8"/>
                    <a:pt x="0" y="9"/>
                    <a:pt x="0" y="9"/>
                  </a:cubicBezTo>
                  <a:cubicBezTo>
                    <a:pt x="0" y="11"/>
                    <a:pt x="2" y="11"/>
                    <a:pt x="3" y="11"/>
                  </a:cubicBezTo>
                  <a:cubicBezTo>
                    <a:pt x="6" y="10"/>
                    <a:pt x="9" y="11"/>
                    <a:pt x="13" y="11"/>
                  </a:cubicBezTo>
                  <a:cubicBezTo>
                    <a:pt x="13" y="8"/>
                    <a:pt x="12" y="5"/>
                    <a:pt x="12" y="3"/>
                  </a:cubicBezTo>
                  <a:cubicBezTo>
                    <a:pt x="11" y="3"/>
                    <a:pt x="12" y="5"/>
                    <a:pt x="1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1" name="Freeform 639"/>
            <p:cNvSpPr>
              <a:spLocks/>
            </p:cNvSpPr>
            <p:nvPr/>
          </p:nvSpPr>
          <p:spPr bwMode="auto">
            <a:xfrm>
              <a:off x="8343503" y="8080592"/>
              <a:ext cx="168791" cy="140163"/>
            </a:xfrm>
            <a:custGeom>
              <a:avLst/>
              <a:gdLst>
                <a:gd name="T0" fmla="*/ 14 w 18"/>
                <a:gd name="T1" fmla="*/ 7 h 15"/>
                <a:gd name="T2" fmla="*/ 8 w 18"/>
                <a:gd name="T3" fmla="*/ 3 h 15"/>
                <a:gd name="T4" fmla="*/ 1 w 18"/>
                <a:gd name="T5" fmla="*/ 1 h 15"/>
                <a:gd name="T6" fmla="*/ 0 w 18"/>
                <a:gd name="T7" fmla="*/ 3 h 15"/>
                <a:gd name="T8" fmla="*/ 1 w 18"/>
                <a:gd name="T9" fmla="*/ 10 h 15"/>
                <a:gd name="T10" fmla="*/ 2 w 18"/>
                <a:gd name="T11" fmla="*/ 12 h 15"/>
                <a:gd name="T12" fmla="*/ 4 w 18"/>
                <a:gd name="T13" fmla="*/ 10 h 15"/>
                <a:gd name="T14" fmla="*/ 13 w 18"/>
                <a:gd name="T15" fmla="*/ 10 h 15"/>
                <a:gd name="T16" fmla="*/ 17 w 18"/>
                <a:gd name="T17" fmla="*/ 10 h 15"/>
                <a:gd name="T18" fmla="*/ 14 w 18"/>
                <a:gd name="T19" fmla="*/ 7 h 15"/>
                <a:gd name="T20" fmla="*/ 14 w 18"/>
                <a:gd name="T21" fmla="*/ 7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 h="15">
                  <a:moveTo>
                    <a:pt x="14" y="7"/>
                  </a:moveTo>
                  <a:cubicBezTo>
                    <a:pt x="12" y="6"/>
                    <a:pt x="10" y="4"/>
                    <a:pt x="8" y="3"/>
                  </a:cubicBezTo>
                  <a:cubicBezTo>
                    <a:pt x="7" y="2"/>
                    <a:pt x="2" y="0"/>
                    <a:pt x="1" y="1"/>
                  </a:cubicBezTo>
                  <a:cubicBezTo>
                    <a:pt x="1" y="1"/>
                    <a:pt x="3" y="3"/>
                    <a:pt x="0" y="3"/>
                  </a:cubicBezTo>
                  <a:cubicBezTo>
                    <a:pt x="0" y="5"/>
                    <a:pt x="1" y="7"/>
                    <a:pt x="1" y="10"/>
                  </a:cubicBezTo>
                  <a:cubicBezTo>
                    <a:pt x="1" y="11"/>
                    <a:pt x="1" y="11"/>
                    <a:pt x="2" y="12"/>
                  </a:cubicBezTo>
                  <a:cubicBezTo>
                    <a:pt x="3" y="15"/>
                    <a:pt x="3" y="11"/>
                    <a:pt x="4" y="10"/>
                  </a:cubicBezTo>
                  <a:cubicBezTo>
                    <a:pt x="6" y="8"/>
                    <a:pt x="11" y="10"/>
                    <a:pt x="13" y="10"/>
                  </a:cubicBezTo>
                  <a:cubicBezTo>
                    <a:pt x="15" y="10"/>
                    <a:pt x="15" y="11"/>
                    <a:pt x="17" y="10"/>
                  </a:cubicBezTo>
                  <a:cubicBezTo>
                    <a:pt x="18" y="8"/>
                    <a:pt x="17" y="7"/>
                    <a:pt x="14" y="7"/>
                  </a:cubicBezTo>
                  <a:cubicBezTo>
                    <a:pt x="12" y="7"/>
                    <a:pt x="16" y="7"/>
                    <a:pt x="14"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2" name="Freeform 640"/>
            <p:cNvSpPr>
              <a:spLocks/>
            </p:cNvSpPr>
            <p:nvPr/>
          </p:nvSpPr>
          <p:spPr bwMode="auto">
            <a:xfrm>
              <a:off x="3843499" y="4965129"/>
              <a:ext cx="1812106" cy="1216878"/>
            </a:xfrm>
            <a:custGeom>
              <a:avLst/>
              <a:gdLst>
                <a:gd name="T0" fmla="*/ 184 w 194"/>
                <a:gd name="T1" fmla="*/ 118 h 130"/>
                <a:gd name="T2" fmla="*/ 161 w 194"/>
                <a:gd name="T3" fmla="*/ 97 h 130"/>
                <a:gd name="T4" fmla="*/ 143 w 194"/>
                <a:gd name="T5" fmla="*/ 92 h 130"/>
                <a:gd name="T6" fmla="*/ 138 w 194"/>
                <a:gd name="T7" fmla="*/ 76 h 130"/>
                <a:gd name="T8" fmla="*/ 135 w 194"/>
                <a:gd name="T9" fmla="*/ 14 h 130"/>
                <a:gd name="T10" fmla="*/ 84 w 194"/>
                <a:gd name="T11" fmla="*/ 8 h 130"/>
                <a:gd name="T12" fmla="*/ 71 w 194"/>
                <a:gd name="T13" fmla="*/ 5 h 130"/>
                <a:gd name="T14" fmla="*/ 62 w 194"/>
                <a:gd name="T15" fmla="*/ 1 h 130"/>
                <a:gd name="T16" fmla="*/ 43 w 194"/>
                <a:gd name="T17" fmla="*/ 8 h 130"/>
                <a:gd name="T18" fmla="*/ 32 w 194"/>
                <a:gd name="T19" fmla="*/ 11 h 130"/>
                <a:gd name="T20" fmla="*/ 12 w 194"/>
                <a:gd name="T21" fmla="*/ 23 h 130"/>
                <a:gd name="T22" fmla="*/ 26 w 194"/>
                <a:gd name="T23" fmla="*/ 38 h 130"/>
                <a:gd name="T24" fmla="*/ 33 w 194"/>
                <a:gd name="T25" fmla="*/ 42 h 130"/>
                <a:gd name="T26" fmla="*/ 38 w 194"/>
                <a:gd name="T27" fmla="*/ 45 h 130"/>
                <a:gd name="T28" fmla="*/ 24 w 194"/>
                <a:gd name="T29" fmla="*/ 42 h 130"/>
                <a:gd name="T30" fmla="*/ 9 w 194"/>
                <a:gd name="T31" fmla="*/ 46 h 130"/>
                <a:gd name="T32" fmla="*/ 12 w 194"/>
                <a:gd name="T33" fmla="*/ 58 h 130"/>
                <a:gd name="T34" fmla="*/ 32 w 194"/>
                <a:gd name="T35" fmla="*/ 58 h 130"/>
                <a:gd name="T36" fmla="*/ 38 w 194"/>
                <a:gd name="T37" fmla="*/ 61 h 130"/>
                <a:gd name="T38" fmla="*/ 21 w 194"/>
                <a:gd name="T39" fmla="*/ 71 h 130"/>
                <a:gd name="T40" fmla="*/ 15 w 194"/>
                <a:gd name="T41" fmla="*/ 78 h 130"/>
                <a:gd name="T42" fmla="*/ 17 w 194"/>
                <a:gd name="T43" fmla="*/ 84 h 130"/>
                <a:gd name="T44" fmla="*/ 26 w 194"/>
                <a:gd name="T45" fmla="*/ 89 h 130"/>
                <a:gd name="T46" fmla="*/ 22 w 194"/>
                <a:gd name="T47" fmla="*/ 94 h 130"/>
                <a:gd name="T48" fmla="*/ 31 w 194"/>
                <a:gd name="T49" fmla="*/ 93 h 130"/>
                <a:gd name="T50" fmla="*/ 38 w 194"/>
                <a:gd name="T51" fmla="*/ 102 h 130"/>
                <a:gd name="T52" fmla="*/ 48 w 194"/>
                <a:gd name="T53" fmla="*/ 105 h 130"/>
                <a:gd name="T54" fmla="*/ 54 w 194"/>
                <a:gd name="T55" fmla="*/ 103 h 130"/>
                <a:gd name="T56" fmla="*/ 55 w 194"/>
                <a:gd name="T57" fmla="*/ 106 h 130"/>
                <a:gd name="T58" fmla="*/ 51 w 194"/>
                <a:gd name="T59" fmla="*/ 114 h 130"/>
                <a:gd name="T60" fmla="*/ 41 w 194"/>
                <a:gd name="T61" fmla="*/ 124 h 130"/>
                <a:gd name="T62" fmla="*/ 36 w 194"/>
                <a:gd name="T63" fmla="*/ 126 h 130"/>
                <a:gd name="T64" fmla="*/ 43 w 194"/>
                <a:gd name="T65" fmla="*/ 125 h 130"/>
                <a:gd name="T66" fmla="*/ 54 w 194"/>
                <a:gd name="T67" fmla="*/ 118 h 130"/>
                <a:gd name="T68" fmla="*/ 72 w 194"/>
                <a:gd name="T69" fmla="*/ 107 h 130"/>
                <a:gd name="T70" fmla="*/ 77 w 194"/>
                <a:gd name="T71" fmla="*/ 91 h 130"/>
                <a:gd name="T72" fmla="*/ 94 w 194"/>
                <a:gd name="T73" fmla="*/ 86 h 130"/>
                <a:gd name="T74" fmla="*/ 87 w 194"/>
                <a:gd name="T75" fmla="*/ 97 h 130"/>
                <a:gd name="T76" fmla="*/ 101 w 194"/>
                <a:gd name="T77" fmla="*/ 88 h 130"/>
                <a:gd name="T78" fmla="*/ 119 w 194"/>
                <a:gd name="T79" fmla="*/ 92 h 130"/>
                <a:gd name="T80" fmla="*/ 136 w 194"/>
                <a:gd name="T81" fmla="*/ 95 h 130"/>
                <a:gd name="T82" fmla="*/ 145 w 194"/>
                <a:gd name="T83" fmla="*/ 98 h 130"/>
                <a:gd name="T84" fmla="*/ 160 w 194"/>
                <a:gd name="T85" fmla="*/ 102 h 130"/>
                <a:gd name="T86" fmla="*/ 169 w 194"/>
                <a:gd name="T87" fmla="*/ 104 h 130"/>
                <a:gd name="T88" fmla="*/ 176 w 194"/>
                <a:gd name="T89" fmla="*/ 111 h 130"/>
                <a:gd name="T90" fmla="*/ 184 w 194"/>
                <a:gd name="T91" fmla="*/ 121 h 130"/>
                <a:gd name="T92" fmla="*/ 186 w 194"/>
                <a:gd name="T93" fmla="*/ 125 h 130"/>
                <a:gd name="T94" fmla="*/ 194 w 194"/>
                <a:gd name="T95"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130">
                  <a:moveTo>
                    <a:pt x="194" y="126"/>
                  </a:moveTo>
                  <a:cubicBezTo>
                    <a:pt x="193" y="125"/>
                    <a:pt x="191" y="125"/>
                    <a:pt x="193" y="123"/>
                  </a:cubicBezTo>
                  <a:cubicBezTo>
                    <a:pt x="193" y="122"/>
                    <a:pt x="192" y="122"/>
                    <a:pt x="191" y="122"/>
                  </a:cubicBezTo>
                  <a:cubicBezTo>
                    <a:pt x="189" y="120"/>
                    <a:pt x="185" y="119"/>
                    <a:pt x="184" y="118"/>
                  </a:cubicBezTo>
                  <a:cubicBezTo>
                    <a:pt x="180" y="113"/>
                    <a:pt x="178" y="107"/>
                    <a:pt x="174" y="103"/>
                  </a:cubicBezTo>
                  <a:cubicBezTo>
                    <a:pt x="172" y="102"/>
                    <a:pt x="170" y="100"/>
                    <a:pt x="169" y="99"/>
                  </a:cubicBezTo>
                  <a:cubicBezTo>
                    <a:pt x="167" y="98"/>
                    <a:pt x="167" y="95"/>
                    <a:pt x="165" y="95"/>
                  </a:cubicBezTo>
                  <a:cubicBezTo>
                    <a:pt x="164" y="95"/>
                    <a:pt x="161" y="97"/>
                    <a:pt x="161" y="97"/>
                  </a:cubicBezTo>
                  <a:cubicBezTo>
                    <a:pt x="162" y="99"/>
                    <a:pt x="159" y="100"/>
                    <a:pt x="158" y="100"/>
                  </a:cubicBezTo>
                  <a:cubicBezTo>
                    <a:pt x="155" y="101"/>
                    <a:pt x="152" y="97"/>
                    <a:pt x="150" y="95"/>
                  </a:cubicBezTo>
                  <a:cubicBezTo>
                    <a:pt x="149" y="94"/>
                    <a:pt x="148" y="94"/>
                    <a:pt x="147" y="92"/>
                  </a:cubicBezTo>
                  <a:cubicBezTo>
                    <a:pt x="146" y="90"/>
                    <a:pt x="144" y="91"/>
                    <a:pt x="143" y="92"/>
                  </a:cubicBezTo>
                  <a:cubicBezTo>
                    <a:pt x="141" y="92"/>
                    <a:pt x="141" y="91"/>
                    <a:pt x="139" y="92"/>
                  </a:cubicBezTo>
                  <a:cubicBezTo>
                    <a:pt x="139" y="92"/>
                    <a:pt x="138" y="92"/>
                    <a:pt x="138" y="91"/>
                  </a:cubicBezTo>
                  <a:cubicBezTo>
                    <a:pt x="138" y="90"/>
                    <a:pt x="138" y="90"/>
                    <a:pt x="138" y="89"/>
                  </a:cubicBezTo>
                  <a:cubicBezTo>
                    <a:pt x="138" y="85"/>
                    <a:pt x="138" y="80"/>
                    <a:pt x="138" y="76"/>
                  </a:cubicBezTo>
                  <a:cubicBezTo>
                    <a:pt x="138" y="64"/>
                    <a:pt x="138" y="51"/>
                    <a:pt x="138" y="38"/>
                  </a:cubicBezTo>
                  <a:cubicBezTo>
                    <a:pt x="138" y="33"/>
                    <a:pt x="138" y="27"/>
                    <a:pt x="138" y="21"/>
                  </a:cubicBezTo>
                  <a:cubicBezTo>
                    <a:pt x="138" y="20"/>
                    <a:pt x="138" y="18"/>
                    <a:pt x="138" y="16"/>
                  </a:cubicBezTo>
                  <a:cubicBezTo>
                    <a:pt x="138" y="15"/>
                    <a:pt x="137" y="15"/>
                    <a:pt x="135" y="14"/>
                  </a:cubicBezTo>
                  <a:cubicBezTo>
                    <a:pt x="130" y="12"/>
                    <a:pt x="127" y="12"/>
                    <a:pt x="122" y="12"/>
                  </a:cubicBezTo>
                  <a:cubicBezTo>
                    <a:pt x="117" y="12"/>
                    <a:pt x="113" y="11"/>
                    <a:pt x="108" y="10"/>
                  </a:cubicBezTo>
                  <a:cubicBezTo>
                    <a:pt x="102" y="10"/>
                    <a:pt x="97" y="8"/>
                    <a:pt x="92" y="8"/>
                  </a:cubicBezTo>
                  <a:cubicBezTo>
                    <a:pt x="89" y="8"/>
                    <a:pt x="87" y="9"/>
                    <a:pt x="84" y="8"/>
                  </a:cubicBezTo>
                  <a:cubicBezTo>
                    <a:pt x="84" y="8"/>
                    <a:pt x="80" y="7"/>
                    <a:pt x="80" y="7"/>
                  </a:cubicBezTo>
                  <a:cubicBezTo>
                    <a:pt x="80" y="7"/>
                    <a:pt x="81" y="5"/>
                    <a:pt x="81" y="4"/>
                  </a:cubicBezTo>
                  <a:cubicBezTo>
                    <a:pt x="81" y="4"/>
                    <a:pt x="78" y="4"/>
                    <a:pt x="78" y="4"/>
                  </a:cubicBezTo>
                  <a:cubicBezTo>
                    <a:pt x="76" y="4"/>
                    <a:pt x="73" y="5"/>
                    <a:pt x="71" y="5"/>
                  </a:cubicBezTo>
                  <a:cubicBezTo>
                    <a:pt x="69" y="5"/>
                    <a:pt x="70" y="1"/>
                    <a:pt x="67" y="3"/>
                  </a:cubicBezTo>
                  <a:cubicBezTo>
                    <a:pt x="66" y="3"/>
                    <a:pt x="65" y="5"/>
                    <a:pt x="64" y="4"/>
                  </a:cubicBezTo>
                  <a:cubicBezTo>
                    <a:pt x="62" y="4"/>
                    <a:pt x="62" y="3"/>
                    <a:pt x="64" y="2"/>
                  </a:cubicBezTo>
                  <a:cubicBezTo>
                    <a:pt x="66" y="2"/>
                    <a:pt x="63" y="1"/>
                    <a:pt x="62" y="1"/>
                  </a:cubicBezTo>
                  <a:cubicBezTo>
                    <a:pt x="58" y="0"/>
                    <a:pt x="58" y="1"/>
                    <a:pt x="56" y="3"/>
                  </a:cubicBezTo>
                  <a:cubicBezTo>
                    <a:pt x="53" y="6"/>
                    <a:pt x="49" y="4"/>
                    <a:pt x="45" y="5"/>
                  </a:cubicBezTo>
                  <a:cubicBezTo>
                    <a:pt x="41" y="6"/>
                    <a:pt x="45" y="8"/>
                    <a:pt x="45" y="8"/>
                  </a:cubicBezTo>
                  <a:cubicBezTo>
                    <a:pt x="44" y="8"/>
                    <a:pt x="43" y="8"/>
                    <a:pt x="43" y="8"/>
                  </a:cubicBezTo>
                  <a:cubicBezTo>
                    <a:pt x="43" y="8"/>
                    <a:pt x="44" y="10"/>
                    <a:pt x="43" y="10"/>
                  </a:cubicBezTo>
                  <a:cubicBezTo>
                    <a:pt x="42" y="10"/>
                    <a:pt x="42" y="8"/>
                    <a:pt x="42" y="7"/>
                  </a:cubicBezTo>
                  <a:cubicBezTo>
                    <a:pt x="41" y="7"/>
                    <a:pt x="38" y="10"/>
                    <a:pt x="38" y="10"/>
                  </a:cubicBezTo>
                  <a:cubicBezTo>
                    <a:pt x="36" y="11"/>
                    <a:pt x="34" y="9"/>
                    <a:pt x="32" y="11"/>
                  </a:cubicBezTo>
                  <a:cubicBezTo>
                    <a:pt x="30" y="12"/>
                    <a:pt x="28" y="13"/>
                    <a:pt x="27" y="15"/>
                  </a:cubicBezTo>
                  <a:cubicBezTo>
                    <a:pt x="27" y="17"/>
                    <a:pt x="27" y="19"/>
                    <a:pt x="25" y="20"/>
                  </a:cubicBezTo>
                  <a:cubicBezTo>
                    <a:pt x="23" y="21"/>
                    <a:pt x="22" y="22"/>
                    <a:pt x="20" y="22"/>
                  </a:cubicBezTo>
                  <a:cubicBezTo>
                    <a:pt x="19" y="22"/>
                    <a:pt x="13" y="22"/>
                    <a:pt x="12" y="23"/>
                  </a:cubicBezTo>
                  <a:cubicBezTo>
                    <a:pt x="12" y="24"/>
                    <a:pt x="10" y="27"/>
                    <a:pt x="10" y="27"/>
                  </a:cubicBezTo>
                  <a:cubicBezTo>
                    <a:pt x="11" y="28"/>
                    <a:pt x="14" y="28"/>
                    <a:pt x="15" y="29"/>
                  </a:cubicBezTo>
                  <a:cubicBezTo>
                    <a:pt x="18" y="30"/>
                    <a:pt x="21" y="32"/>
                    <a:pt x="23" y="34"/>
                  </a:cubicBezTo>
                  <a:cubicBezTo>
                    <a:pt x="24" y="35"/>
                    <a:pt x="24" y="37"/>
                    <a:pt x="26" y="38"/>
                  </a:cubicBezTo>
                  <a:cubicBezTo>
                    <a:pt x="28" y="38"/>
                    <a:pt x="29" y="38"/>
                    <a:pt x="31" y="37"/>
                  </a:cubicBezTo>
                  <a:cubicBezTo>
                    <a:pt x="31" y="37"/>
                    <a:pt x="34" y="38"/>
                    <a:pt x="34" y="38"/>
                  </a:cubicBezTo>
                  <a:cubicBezTo>
                    <a:pt x="36" y="41"/>
                    <a:pt x="31" y="39"/>
                    <a:pt x="31" y="39"/>
                  </a:cubicBezTo>
                  <a:cubicBezTo>
                    <a:pt x="29" y="39"/>
                    <a:pt x="32" y="41"/>
                    <a:pt x="33" y="42"/>
                  </a:cubicBezTo>
                  <a:cubicBezTo>
                    <a:pt x="34" y="44"/>
                    <a:pt x="35" y="43"/>
                    <a:pt x="37" y="42"/>
                  </a:cubicBezTo>
                  <a:cubicBezTo>
                    <a:pt x="38" y="41"/>
                    <a:pt x="41" y="41"/>
                    <a:pt x="42" y="42"/>
                  </a:cubicBezTo>
                  <a:cubicBezTo>
                    <a:pt x="43" y="43"/>
                    <a:pt x="38" y="44"/>
                    <a:pt x="38" y="44"/>
                  </a:cubicBezTo>
                  <a:cubicBezTo>
                    <a:pt x="37" y="44"/>
                    <a:pt x="38" y="44"/>
                    <a:pt x="38" y="45"/>
                  </a:cubicBezTo>
                  <a:cubicBezTo>
                    <a:pt x="38" y="46"/>
                    <a:pt x="36" y="45"/>
                    <a:pt x="36" y="45"/>
                  </a:cubicBezTo>
                  <a:cubicBezTo>
                    <a:pt x="35" y="45"/>
                    <a:pt x="34" y="46"/>
                    <a:pt x="32" y="46"/>
                  </a:cubicBezTo>
                  <a:cubicBezTo>
                    <a:pt x="30" y="46"/>
                    <a:pt x="26" y="47"/>
                    <a:pt x="24" y="46"/>
                  </a:cubicBezTo>
                  <a:cubicBezTo>
                    <a:pt x="22" y="45"/>
                    <a:pt x="25" y="43"/>
                    <a:pt x="24" y="42"/>
                  </a:cubicBezTo>
                  <a:cubicBezTo>
                    <a:pt x="23" y="42"/>
                    <a:pt x="21" y="42"/>
                    <a:pt x="20" y="43"/>
                  </a:cubicBezTo>
                  <a:cubicBezTo>
                    <a:pt x="19" y="43"/>
                    <a:pt x="17" y="43"/>
                    <a:pt x="16" y="43"/>
                  </a:cubicBezTo>
                  <a:cubicBezTo>
                    <a:pt x="14" y="44"/>
                    <a:pt x="15" y="46"/>
                    <a:pt x="15" y="46"/>
                  </a:cubicBezTo>
                  <a:cubicBezTo>
                    <a:pt x="13" y="46"/>
                    <a:pt x="11" y="45"/>
                    <a:pt x="9" y="46"/>
                  </a:cubicBezTo>
                  <a:cubicBezTo>
                    <a:pt x="8" y="47"/>
                    <a:pt x="6" y="48"/>
                    <a:pt x="5" y="49"/>
                  </a:cubicBezTo>
                  <a:cubicBezTo>
                    <a:pt x="0" y="52"/>
                    <a:pt x="12" y="52"/>
                    <a:pt x="12" y="53"/>
                  </a:cubicBezTo>
                  <a:cubicBezTo>
                    <a:pt x="11" y="54"/>
                    <a:pt x="8" y="54"/>
                    <a:pt x="10" y="55"/>
                  </a:cubicBezTo>
                  <a:cubicBezTo>
                    <a:pt x="11" y="56"/>
                    <a:pt x="11" y="58"/>
                    <a:pt x="12" y="58"/>
                  </a:cubicBezTo>
                  <a:cubicBezTo>
                    <a:pt x="16" y="59"/>
                    <a:pt x="19" y="58"/>
                    <a:pt x="23" y="58"/>
                  </a:cubicBezTo>
                  <a:cubicBezTo>
                    <a:pt x="24" y="59"/>
                    <a:pt x="25" y="59"/>
                    <a:pt x="26" y="59"/>
                  </a:cubicBezTo>
                  <a:cubicBezTo>
                    <a:pt x="28" y="59"/>
                    <a:pt x="27" y="59"/>
                    <a:pt x="29" y="60"/>
                  </a:cubicBezTo>
                  <a:cubicBezTo>
                    <a:pt x="29" y="60"/>
                    <a:pt x="31" y="58"/>
                    <a:pt x="32" y="58"/>
                  </a:cubicBezTo>
                  <a:cubicBezTo>
                    <a:pt x="33" y="57"/>
                    <a:pt x="34" y="57"/>
                    <a:pt x="35" y="57"/>
                  </a:cubicBezTo>
                  <a:cubicBezTo>
                    <a:pt x="36" y="56"/>
                    <a:pt x="37" y="55"/>
                    <a:pt x="37" y="55"/>
                  </a:cubicBezTo>
                  <a:cubicBezTo>
                    <a:pt x="38" y="56"/>
                    <a:pt x="39" y="57"/>
                    <a:pt x="38" y="58"/>
                  </a:cubicBezTo>
                  <a:cubicBezTo>
                    <a:pt x="37" y="59"/>
                    <a:pt x="36" y="59"/>
                    <a:pt x="38" y="61"/>
                  </a:cubicBezTo>
                  <a:cubicBezTo>
                    <a:pt x="40" y="65"/>
                    <a:pt x="38" y="68"/>
                    <a:pt x="33" y="67"/>
                  </a:cubicBezTo>
                  <a:cubicBezTo>
                    <a:pt x="33" y="67"/>
                    <a:pt x="32" y="66"/>
                    <a:pt x="31" y="67"/>
                  </a:cubicBezTo>
                  <a:cubicBezTo>
                    <a:pt x="30" y="68"/>
                    <a:pt x="29" y="70"/>
                    <a:pt x="28" y="70"/>
                  </a:cubicBezTo>
                  <a:cubicBezTo>
                    <a:pt x="26" y="71"/>
                    <a:pt x="20" y="68"/>
                    <a:pt x="21" y="71"/>
                  </a:cubicBezTo>
                  <a:cubicBezTo>
                    <a:pt x="21" y="71"/>
                    <a:pt x="18" y="73"/>
                    <a:pt x="19" y="73"/>
                  </a:cubicBezTo>
                  <a:cubicBezTo>
                    <a:pt x="19" y="73"/>
                    <a:pt x="20" y="73"/>
                    <a:pt x="20" y="73"/>
                  </a:cubicBezTo>
                  <a:cubicBezTo>
                    <a:pt x="21" y="74"/>
                    <a:pt x="18" y="75"/>
                    <a:pt x="17" y="76"/>
                  </a:cubicBezTo>
                  <a:cubicBezTo>
                    <a:pt x="16" y="76"/>
                    <a:pt x="15" y="77"/>
                    <a:pt x="15" y="78"/>
                  </a:cubicBezTo>
                  <a:cubicBezTo>
                    <a:pt x="14" y="80"/>
                    <a:pt x="16" y="80"/>
                    <a:pt x="14" y="81"/>
                  </a:cubicBezTo>
                  <a:cubicBezTo>
                    <a:pt x="12" y="82"/>
                    <a:pt x="14" y="84"/>
                    <a:pt x="15" y="85"/>
                  </a:cubicBezTo>
                  <a:cubicBezTo>
                    <a:pt x="15" y="86"/>
                    <a:pt x="18" y="81"/>
                    <a:pt x="19" y="81"/>
                  </a:cubicBezTo>
                  <a:cubicBezTo>
                    <a:pt x="19" y="81"/>
                    <a:pt x="17" y="84"/>
                    <a:pt x="17" y="84"/>
                  </a:cubicBezTo>
                  <a:cubicBezTo>
                    <a:pt x="16" y="85"/>
                    <a:pt x="19" y="87"/>
                    <a:pt x="20" y="87"/>
                  </a:cubicBezTo>
                  <a:cubicBezTo>
                    <a:pt x="21" y="88"/>
                    <a:pt x="21" y="89"/>
                    <a:pt x="22" y="88"/>
                  </a:cubicBezTo>
                  <a:cubicBezTo>
                    <a:pt x="23" y="87"/>
                    <a:pt x="24" y="86"/>
                    <a:pt x="24" y="86"/>
                  </a:cubicBezTo>
                  <a:cubicBezTo>
                    <a:pt x="24" y="87"/>
                    <a:pt x="25" y="89"/>
                    <a:pt x="26" y="89"/>
                  </a:cubicBezTo>
                  <a:cubicBezTo>
                    <a:pt x="24" y="90"/>
                    <a:pt x="23" y="89"/>
                    <a:pt x="22" y="89"/>
                  </a:cubicBezTo>
                  <a:cubicBezTo>
                    <a:pt x="21" y="90"/>
                    <a:pt x="20" y="87"/>
                    <a:pt x="19" y="87"/>
                  </a:cubicBezTo>
                  <a:cubicBezTo>
                    <a:pt x="18" y="87"/>
                    <a:pt x="16" y="90"/>
                    <a:pt x="18" y="91"/>
                  </a:cubicBezTo>
                  <a:cubicBezTo>
                    <a:pt x="20" y="92"/>
                    <a:pt x="20" y="93"/>
                    <a:pt x="22" y="94"/>
                  </a:cubicBezTo>
                  <a:cubicBezTo>
                    <a:pt x="23" y="96"/>
                    <a:pt x="25" y="95"/>
                    <a:pt x="27" y="95"/>
                  </a:cubicBezTo>
                  <a:cubicBezTo>
                    <a:pt x="28" y="94"/>
                    <a:pt x="30" y="95"/>
                    <a:pt x="30" y="93"/>
                  </a:cubicBezTo>
                  <a:cubicBezTo>
                    <a:pt x="30" y="91"/>
                    <a:pt x="31" y="88"/>
                    <a:pt x="33" y="89"/>
                  </a:cubicBezTo>
                  <a:cubicBezTo>
                    <a:pt x="33" y="88"/>
                    <a:pt x="31" y="92"/>
                    <a:pt x="31" y="93"/>
                  </a:cubicBezTo>
                  <a:cubicBezTo>
                    <a:pt x="31" y="94"/>
                    <a:pt x="35" y="97"/>
                    <a:pt x="34" y="98"/>
                  </a:cubicBezTo>
                  <a:cubicBezTo>
                    <a:pt x="32" y="100"/>
                    <a:pt x="35" y="101"/>
                    <a:pt x="35" y="101"/>
                  </a:cubicBezTo>
                  <a:cubicBezTo>
                    <a:pt x="34" y="101"/>
                    <a:pt x="32" y="104"/>
                    <a:pt x="32" y="104"/>
                  </a:cubicBezTo>
                  <a:cubicBezTo>
                    <a:pt x="33" y="105"/>
                    <a:pt x="38" y="102"/>
                    <a:pt x="38" y="102"/>
                  </a:cubicBezTo>
                  <a:cubicBezTo>
                    <a:pt x="38" y="103"/>
                    <a:pt x="37" y="103"/>
                    <a:pt x="37" y="104"/>
                  </a:cubicBezTo>
                  <a:cubicBezTo>
                    <a:pt x="37" y="104"/>
                    <a:pt x="39" y="102"/>
                    <a:pt x="40" y="101"/>
                  </a:cubicBezTo>
                  <a:cubicBezTo>
                    <a:pt x="41" y="101"/>
                    <a:pt x="45" y="102"/>
                    <a:pt x="45" y="103"/>
                  </a:cubicBezTo>
                  <a:cubicBezTo>
                    <a:pt x="46" y="104"/>
                    <a:pt x="48" y="107"/>
                    <a:pt x="48" y="105"/>
                  </a:cubicBezTo>
                  <a:cubicBezTo>
                    <a:pt x="48" y="104"/>
                    <a:pt x="50" y="100"/>
                    <a:pt x="50" y="100"/>
                  </a:cubicBezTo>
                  <a:cubicBezTo>
                    <a:pt x="50" y="99"/>
                    <a:pt x="53" y="102"/>
                    <a:pt x="53" y="101"/>
                  </a:cubicBezTo>
                  <a:cubicBezTo>
                    <a:pt x="53" y="101"/>
                    <a:pt x="50" y="101"/>
                    <a:pt x="50" y="102"/>
                  </a:cubicBezTo>
                  <a:cubicBezTo>
                    <a:pt x="50" y="104"/>
                    <a:pt x="53" y="104"/>
                    <a:pt x="54" y="103"/>
                  </a:cubicBezTo>
                  <a:cubicBezTo>
                    <a:pt x="55" y="102"/>
                    <a:pt x="56" y="103"/>
                    <a:pt x="57" y="102"/>
                  </a:cubicBezTo>
                  <a:cubicBezTo>
                    <a:pt x="57" y="102"/>
                    <a:pt x="59" y="100"/>
                    <a:pt x="59" y="100"/>
                  </a:cubicBezTo>
                  <a:cubicBezTo>
                    <a:pt x="59" y="100"/>
                    <a:pt x="57" y="103"/>
                    <a:pt x="56" y="104"/>
                  </a:cubicBezTo>
                  <a:cubicBezTo>
                    <a:pt x="56" y="105"/>
                    <a:pt x="56" y="105"/>
                    <a:pt x="55" y="106"/>
                  </a:cubicBezTo>
                  <a:cubicBezTo>
                    <a:pt x="55" y="107"/>
                    <a:pt x="56" y="106"/>
                    <a:pt x="56" y="107"/>
                  </a:cubicBezTo>
                  <a:cubicBezTo>
                    <a:pt x="56" y="107"/>
                    <a:pt x="55" y="108"/>
                    <a:pt x="54" y="109"/>
                  </a:cubicBezTo>
                  <a:cubicBezTo>
                    <a:pt x="54" y="111"/>
                    <a:pt x="54" y="111"/>
                    <a:pt x="55" y="112"/>
                  </a:cubicBezTo>
                  <a:cubicBezTo>
                    <a:pt x="55" y="112"/>
                    <a:pt x="52" y="114"/>
                    <a:pt x="51" y="114"/>
                  </a:cubicBezTo>
                  <a:cubicBezTo>
                    <a:pt x="50" y="116"/>
                    <a:pt x="49" y="117"/>
                    <a:pt x="47" y="118"/>
                  </a:cubicBezTo>
                  <a:cubicBezTo>
                    <a:pt x="45" y="118"/>
                    <a:pt x="43" y="120"/>
                    <a:pt x="42" y="121"/>
                  </a:cubicBezTo>
                  <a:cubicBezTo>
                    <a:pt x="41" y="121"/>
                    <a:pt x="41" y="122"/>
                    <a:pt x="40" y="122"/>
                  </a:cubicBezTo>
                  <a:cubicBezTo>
                    <a:pt x="40" y="123"/>
                    <a:pt x="41" y="124"/>
                    <a:pt x="41" y="124"/>
                  </a:cubicBezTo>
                  <a:cubicBezTo>
                    <a:pt x="40" y="125"/>
                    <a:pt x="37" y="124"/>
                    <a:pt x="36" y="124"/>
                  </a:cubicBezTo>
                  <a:cubicBezTo>
                    <a:pt x="33" y="124"/>
                    <a:pt x="32" y="125"/>
                    <a:pt x="30" y="127"/>
                  </a:cubicBezTo>
                  <a:cubicBezTo>
                    <a:pt x="29" y="128"/>
                    <a:pt x="30" y="130"/>
                    <a:pt x="31" y="129"/>
                  </a:cubicBezTo>
                  <a:cubicBezTo>
                    <a:pt x="33" y="128"/>
                    <a:pt x="35" y="125"/>
                    <a:pt x="36" y="126"/>
                  </a:cubicBezTo>
                  <a:cubicBezTo>
                    <a:pt x="36" y="125"/>
                    <a:pt x="35" y="129"/>
                    <a:pt x="38" y="126"/>
                  </a:cubicBezTo>
                  <a:cubicBezTo>
                    <a:pt x="38" y="126"/>
                    <a:pt x="40" y="129"/>
                    <a:pt x="41" y="127"/>
                  </a:cubicBezTo>
                  <a:cubicBezTo>
                    <a:pt x="41" y="126"/>
                    <a:pt x="40" y="126"/>
                    <a:pt x="41" y="126"/>
                  </a:cubicBezTo>
                  <a:cubicBezTo>
                    <a:pt x="42" y="125"/>
                    <a:pt x="42" y="125"/>
                    <a:pt x="43" y="125"/>
                  </a:cubicBezTo>
                  <a:cubicBezTo>
                    <a:pt x="44" y="125"/>
                    <a:pt x="44" y="125"/>
                    <a:pt x="45" y="124"/>
                  </a:cubicBezTo>
                  <a:cubicBezTo>
                    <a:pt x="46" y="123"/>
                    <a:pt x="48" y="123"/>
                    <a:pt x="50" y="122"/>
                  </a:cubicBezTo>
                  <a:cubicBezTo>
                    <a:pt x="53" y="121"/>
                    <a:pt x="49" y="121"/>
                    <a:pt x="51" y="120"/>
                  </a:cubicBezTo>
                  <a:cubicBezTo>
                    <a:pt x="52" y="119"/>
                    <a:pt x="53" y="118"/>
                    <a:pt x="54" y="118"/>
                  </a:cubicBezTo>
                  <a:cubicBezTo>
                    <a:pt x="56" y="117"/>
                    <a:pt x="58" y="116"/>
                    <a:pt x="59" y="116"/>
                  </a:cubicBezTo>
                  <a:cubicBezTo>
                    <a:pt x="62" y="114"/>
                    <a:pt x="60" y="115"/>
                    <a:pt x="60" y="113"/>
                  </a:cubicBezTo>
                  <a:cubicBezTo>
                    <a:pt x="60" y="113"/>
                    <a:pt x="68" y="109"/>
                    <a:pt x="69" y="108"/>
                  </a:cubicBezTo>
                  <a:cubicBezTo>
                    <a:pt x="70" y="108"/>
                    <a:pt x="72" y="108"/>
                    <a:pt x="72" y="107"/>
                  </a:cubicBezTo>
                  <a:cubicBezTo>
                    <a:pt x="72" y="104"/>
                    <a:pt x="73" y="105"/>
                    <a:pt x="75" y="104"/>
                  </a:cubicBezTo>
                  <a:cubicBezTo>
                    <a:pt x="78" y="102"/>
                    <a:pt x="69" y="101"/>
                    <a:pt x="73" y="97"/>
                  </a:cubicBezTo>
                  <a:cubicBezTo>
                    <a:pt x="75" y="96"/>
                    <a:pt x="77" y="96"/>
                    <a:pt x="78" y="95"/>
                  </a:cubicBezTo>
                  <a:cubicBezTo>
                    <a:pt x="79" y="94"/>
                    <a:pt x="79" y="91"/>
                    <a:pt x="77" y="91"/>
                  </a:cubicBezTo>
                  <a:cubicBezTo>
                    <a:pt x="79" y="91"/>
                    <a:pt x="79" y="92"/>
                    <a:pt x="81" y="91"/>
                  </a:cubicBezTo>
                  <a:cubicBezTo>
                    <a:pt x="82" y="90"/>
                    <a:pt x="83" y="88"/>
                    <a:pt x="85" y="87"/>
                  </a:cubicBezTo>
                  <a:cubicBezTo>
                    <a:pt x="86" y="86"/>
                    <a:pt x="88" y="84"/>
                    <a:pt x="89" y="84"/>
                  </a:cubicBezTo>
                  <a:cubicBezTo>
                    <a:pt x="90" y="84"/>
                    <a:pt x="95" y="84"/>
                    <a:pt x="94" y="86"/>
                  </a:cubicBezTo>
                  <a:cubicBezTo>
                    <a:pt x="93" y="87"/>
                    <a:pt x="91" y="85"/>
                    <a:pt x="89" y="86"/>
                  </a:cubicBezTo>
                  <a:cubicBezTo>
                    <a:pt x="87" y="87"/>
                    <a:pt x="87" y="88"/>
                    <a:pt x="86" y="90"/>
                  </a:cubicBezTo>
                  <a:cubicBezTo>
                    <a:pt x="86" y="92"/>
                    <a:pt x="84" y="94"/>
                    <a:pt x="84" y="96"/>
                  </a:cubicBezTo>
                  <a:cubicBezTo>
                    <a:pt x="83" y="97"/>
                    <a:pt x="87" y="96"/>
                    <a:pt x="87" y="97"/>
                  </a:cubicBezTo>
                  <a:cubicBezTo>
                    <a:pt x="86" y="97"/>
                    <a:pt x="81" y="99"/>
                    <a:pt x="85" y="99"/>
                  </a:cubicBezTo>
                  <a:cubicBezTo>
                    <a:pt x="88" y="99"/>
                    <a:pt x="90" y="97"/>
                    <a:pt x="93" y="96"/>
                  </a:cubicBezTo>
                  <a:cubicBezTo>
                    <a:pt x="95" y="94"/>
                    <a:pt x="97" y="94"/>
                    <a:pt x="99" y="93"/>
                  </a:cubicBezTo>
                  <a:cubicBezTo>
                    <a:pt x="103" y="92"/>
                    <a:pt x="101" y="90"/>
                    <a:pt x="101" y="88"/>
                  </a:cubicBezTo>
                  <a:cubicBezTo>
                    <a:pt x="100" y="84"/>
                    <a:pt x="109" y="87"/>
                    <a:pt x="111" y="88"/>
                  </a:cubicBezTo>
                  <a:cubicBezTo>
                    <a:pt x="113" y="88"/>
                    <a:pt x="114" y="90"/>
                    <a:pt x="116" y="91"/>
                  </a:cubicBezTo>
                  <a:cubicBezTo>
                    <a:pt x="116" y="91"/>
                    <a:pt x="118" y="88"/>
                    <a:pt x="119" y="89"/>
                  </a:cubicBezTo>
                  <a:cubicBezTo>
                    <a:pt x="119" y="89"/>
                    <a:pt x="119" y="91"/>
                    <a:pt x="119" y="92"/>
                  </a:cubicBezTo>
                  <a:cubicBezTo>
                    <a:pt x="121" y="93"/>
                    <a:pt x="122" y="93"/>
                    <a:pt x="123" y="93"/>
                  </a:cubicBezTo>
                  <a:cubicBezTo>
                    <a:pt x="126" y="93"/>
                    <a:pt x="129" y="92"/>
                    <a:pt x="131" y="93"/>
                  </a:cubicBezTo>
                  <a:cubicBezTo>
                    <a:pt x="132" y="93"/>
                    <a:pt x="133" y="94"/>
                    <a:pt x="134" y="93"/>
                  </a:cubicBezTo>
                  <a:cubicBezTo>
                    <a:pt x="135" y="93"/>
                    <a:pt x="135" y="94"/>
                    <a:pt x="136" y="95"/>
                  </a:cubicBezTo>
                  <a:cubicBezTo>
                    <a:pt x="137" y="95"/>
                    <a:pt x="139" y="96"/>
                    <a:pt x="140" y="96"/>
                  </a:cubicBezTo>
                  <a:cubicBezTo>
                    <a:pt x="142" y="96"/>
                    <a:pt x="143" y="94"/>
                    <a:pt x="144" y="94"/>
                  </a:cubicBezTo>
                  <a:cubicBezTo>
                    <a:pt x="146" y="93"/>
                    <a:pt x="145" y="96"/>
                    <a:pt x="145" y="96"/>
                  </a:cubicBezTo>
                  <a:cubicBezTo>
                    <a:pt x="144" y="97"/>
                    <a:pt x="144" y="97"/>
                    <a:pt x="145" y="98"/>
                  </a:cubicBezTo>
                  <a:cubicBezTo>
                    <a:pt x="148" y="99"/>
                    <a:pt x="150" y="100"/>
                    <a:pt x="152" y="101"/>
                  </a:cubicBezTo>
                  <a:cubicBezTo>
                    <a:pt x="154" y="103"/>
                    <a:pt x="156" y="105"/>
                    <a:pt x="158" y="106"/>
                  </a:cubicBezTo>
                  <a:cubicBezTo>
                    <a:pt x="159" y="106"/>
                    <a:pt x="160" y="105"/>
                    <a:pt x="161" y="105"/>
                  </a:cubicBezTo>
                  <a:cubicBezTo>
                    <a:pt x="162" y="104"/>
                    <a:pt x="160" y="103"/>
                    <a:pt x="160" y="102"/>
                  </a:cubicBezTo>
                  <a:cubicBezTo>
                    <a:pt x="160" y="101"/>
                    <a:pt x="163" y="103"/>
                    <a:pt x="163" y="103"/>
                  </a:cubicBezTo>
                  <a:cubicBezTo>
                    <a:pt x="163" y="104"/>
                    <a:pt x="166" y="106"/>
                    <a:pt x="167" y="105"/>
                  </a:cubicBezTo>
                  <a:cubicBezTo>
                    <a:pt x="167" y="105"/>
                    <a:pt x="165" y="99"/>
                    <a:pt x="165" y="99"/>
                  </a:cubicBezTo>
                  <a:cubicBezTo>
                    <a:pt x="166" y="99"/>
                    <a:pt x="168" y="104"/>
                    <a:pt x="169" y="104"/>
                  </a:cubicBezTo>
                  <a:cubicBezTo>
                    <a:pt x="169" y="105"/>
                    <a:pt x="170" y="107"/>
                    <a:pt x="171" y="107"/>
                  </a:cubicBezTo>
                  <a:cubicBezTo>
                    <a:pt x="172" y="107"/>
                    <a:pt x="173" y="105"/>
                    <a:pt x="173" y="105"/>
                  </a:cubicBezTo>
                  <a:cubicBezTo>
                    <a:pt x="171" y="106"/>
                    <a:pt x="177" y="110"/>
                    <a:pt x="177" y="111"/>
                  </a:cubicBezTo>
                  <a:cubicBezTo>
                    <a:pt x="176" y="111"/>
                    <a:pt x="176" y="111"/>
                    <a:pt x="176" y="111"/>
                  </a:cubicBezTo>
                  <a:cubicBezTo>
                    <a:pt x="175" y="112"/>
                    <a:pt x="177" y="112"/>
                    <a:pt x="177" y="113"/>
                  </a:cubicBezTo>
                  <a:cubicBezTo>
                    <a:pt x="177" y="113"/>
                    <a:pt x="175" y="114"/>
                    <a:pt x="176" y="114"/>
                  </a:cubicBezTo>
                  <a:cubicBezTo>
                    <a:pt x="177" y="115"/>
                    <a:pt x="178" y="116"/>
                    <a:pt x="179" y="117"/>
                  </a:cubicBezTo>
                  <a:cubicBezTo>
                    <a:pt x="181" y="119"/>
                    <a:pt x="182" y="120"/>
                    <a:pt x="184" y="121"/>
                  </a:cubicBezTo>
                  <a:cubicBezTo>
                    <a:pt x="184" y="121"/>
                    <a:pt x="182" y="125"/>
                    <a:pt x="183" y="125"/>
                  </a:cubicBezTo>
                  <a:cubicBezTo>
                    <a:pt x="184" y="126"/>
                    <a:pt x="184" y="124"/>
                    <a:pt x="184" y="124"/>
                  </a:cubicBezTo>
                  <a:cubicBezTo>
                    <a:pt x="185" y="123"/>
                    <a:pt x="185" y="126"/>
                    <a:pt x="186" y="127"/>
                  </a:cubicBezTo>
                  <a:cubicBezTo>
                    <a:pt x="186" y="127"/>
                    <a:pt x="186" y="126"/>
                    <a:pt x="186" y="125"/>
                  </a:cubicBezTo>
                  <a:cubicBezTo>
                    <a:pt x="186" y="127"/>
                    <a:pt x="192" y="130"/>
                    <a:pt x="193" y="127"/>
                  </a:cubicBezTo>
                  <a:cubicBezTo>
                    <a:pt x="193" y="127"/>
                    <a:pt x="193" y="128"/>
                    <a:pt x="193" y="128"/>
                  </a:cubicBezTo>
                  <a:cubicBezTo>
                    <a:pt x="193" y="128"/>
                    <a:pt x="194" y="127"/>
                    <a:pt x="194" y="126"/>
                  </a:cubicBezTo>
                  <a:cubicBezTo>
                    <a:pt x="193" y="126"/>
                    <a:pt x="194" y="127"/>
                    <a:pt x="194" y="12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3" name="Freeform 641"/>
            <p:cNvSpPr>
              <a:spLocks/>
            </p:cNvSpPr>
            <p:nvPr/>
          </p:nvSpPr>
          <p:spPr bwMode="auto">
            <a:xfrm>
              <a:off x="5888086" y="6516489"/>
              <a:ext cx="2697455" cy="1337930"/>
            </a:xfrm>
            <a:custGeom>
              <a:avLst/>
              <a:gdLst>
                <a:gd name="T0" fmla="*/ 84 w 289"/>
                <a:gd name="T1" fmla="*/ 106 h 143"/>
                <a:gd name="T2" fmla="*/ 105 w 289"/>
                <a:gd name="T3" fmla="*/ 119 h 143"/>
                <a:gd name="T4" fmla="*/ 125 w 289"/>
                <a:gd name="T5" fmla="*/ 127 h 143"/>
                <a:gd name="T6" fmla="*/ 137 w 289"/>
                <a:gd name="T7" fmla="*/ 127 h 143"/>
                <a:gd name="T8" fmla="*/ 149 w 289"/>
                <a:gd name="T9" fmla="*/ 119 h 143"/>
                <a:gd name="T10" fmla="*/ 162 w 289"/>
                <a:gd name="T11" fmla="*/ 118 h 143"/>
                <a:gd name="T12" fmla="*/ 177 w 289"/>
                <a:gd name="T13" fmla="*/ 119 h 143"/>
                <a:gd name="T14" fmla="*/ 171 w 289"/>
                <a:gd name="T15" fmla="*/ 113 h 143"/>
                <a:gd name="T16" fmla="*/ 186 w 289"/>
                <a:gd name="T17" fmla="*/ 113 h 143"/>
                <a:gd name="T18" fmla="*/ 209 w 289"/>
                <a:gd name="T19" fmla="*/ 122 h 143"/>
                <a:gd name="T20" fmla="*/ 213 w 289"/>
                <a:gd name="T21" fmla="*/ 133 h 143"/>
                <a:gd name="T22" fmla="*/ 220 w 289"/>
                <a:gd name="T23" fmla="*/ 143 h 143"/>
                <a:gd name="T24" fmla="*/ 215 w 289"/>
                <a:gd name="T25" fmla="*/ 108 h 143"/>
                <a:gd name="T26" fmla="*/ 234 w 289"/>
                <a:gd name="T27" fmla="*/ 92 h 143"/>
                <a:gd name="T28" fmla="*/ 239 w 289"/>
                <a:gd name="T29" fmla="*/ 86 h 143"/>
                <a:gd name="T30" fmla="*/ 244 w 289"/>
                <a:gd name="T31" fmla="*/ 82 h 143"/>
                <a:gd name="T32" fmla="*/ 242 w 289"/>
                <a:gd name="T33" fmla="*/ 78 h 143"/>
                <a:gd name="T34" fmla="*/ 238 w 289"/>
                <a:gd name="T35" fmla="*/ 71 h 143"/>
                <a:gd name="T36" fmla="*/ 239 w 289"/>
                <a:gd name="T37" fmla="*/ 69 h 143"/>
                <a:gd name="T38" fmla="*/ 242 w 289"/>
                <a:gd name="T39" fmla="*/ 75 h 143"/>
                <a:gd name="T40" fmla="*/ 246 w 289"/>
                <a:gd name="T41" fmla="*/ 62 h 143"/>
                <a:gd name="T42" fmla="*/ 253 w 289"/>
                <a:gd name="T43" fmla="*/ 52 h 143"/>
                <a:gd name="T44" fmla="*/ 265 w 289"/>
                <a:gd name="T45" fmla="*/ 48 h 143"/>
                <a:gd name="T46" fmla="*/ 271 w 289"/>
                <a:gd name="T47" fmla="*/ 48 h 143"/>
                <a:gd name="T48" fmla="*/ 274 w 289"/>
                <a:gd name="T49" fmla="*/ 35 h 143"/>
                <a:gd name="T50" fmla="*/ 288 w 289"/>
                <a:gd name="T51" fmla="*/ 28 h 143"/>
                <a:gd name="T52" fmla="*/ 276 w 289"/>
                <a:gd name="T53" fmla="*/ 13 h 143"/>
                <a:gd name="T54" fmla="*/ 264 w 289"/>
                <a:gd name="T55" fmla="*/ 28 h 143"/>
                <a:gd name="T56" fmla="*/ 237 w 289"/>
                <a:gd name="T57" fmla="*/ 39 h 143"/>
                <a:gd name="T58" fmla="*/ 224 w 289"/>
                <a:gd name="T59" fmla="*/ 45 h 143"/>
                <a:gd name="T60" fmla="*/ 208 w 289"/>
                <a:gd name="T61" fmla="*/ 44 h 143"/>
                <a:gd name="T62" fmla="*/ 203 w 289"/>
                <a:gd name="T63" fmla="*/ 36 h 143"/>
                <a:gd name="T64" fmla="*/ 196 w 289"/>
                <a:gd name="T65" fmla="*/ 28 h 143"/>
                <a:gd name="T66" fmla="*/ 185 w 289"/>
                <a:gd name="T67" fmla="*/ 48 h 143"/>
                <a:gd name="T68" fmla="*/ 187 w 289"/>
                <a:gd name="T69" fmla="*/ 25 h 143"/>
                <a:gd name="T70" fmla="*/ 196 w 289"/>
                <a:gd name="T71" fmla="*/ 17 h 143"/>
                <a:gd name="T72" fmla="*/ 184 w 289"/>
                <a:gd name="T73" fmla="*/ 13 h 143"/>
                <a:gd name="T74" fmla="*/ 165 w 289"/>
                <a:gd name="T75" fmla="*/ 15 h 143"/>
                <a:gd name="T76" fmla="*/ 158 w 289"/>
                <a:gd name="T77" fmla="*/ 5 h 143"/>
                <a:gd name="T78" fmla="*/ 147 w 289"/>
                <a:gd name="T79" fmla="*/ 4 h 143"/>
                <a:gd name="T80" fmla="*/ 30 w 289"/>
                <a:gd name="T81" fmla="*/ 4 h 143"/>
                <a:gd name="T82" fmla="*/ 7 w 289"/>
                <a:gd name="T83" fmla="*/ 9 h 143"/>
                <a:gd name="T84" fmla="*/ 8 w 289"/>
                <a:gd name="T85" fmla="*/ 21 h 143"/>
                <a:gd name="T86" fmla="*/ 2 w 289"/>
                <a:gd name="T87" fmla="*/ 40 h 143"/>
                <a:gd name="T88" fmla="*/ 5 w 289"/>
                <a:gd name="T89" fmla="*/ 63 h 143"/>
                <a:gd name="T90" fmla="*/ 12 w 289"/>
                <a:gd name="T91" fmla="*/ 73 h 143"/>
                <a:gd name="T92" fmla="*/ 21 w 289"/>
                <a:gd name="T93" fmla="*/ 88 h 143"/>
                <a:gd name="T94" fmla="*/ 39 w 289"/>
                <a:gd name="T95" fmla="*/ 10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9" h="143">
                  <a:moveTo>
                    <a:pt x="68" y="108"/>
                  </a:moveTo>
                  <a:cubicBezTo>
                    <a:pt x="71" y="108"/>
                    <a:pt x="74" y="108"/>
                    <a:pt x="78" y="108"/>
                  </a:cubicBezTo>
                  <a:cubicBezTo>
                    <a:pt x="79" y="108"/>
                    <a:pt x="81" y="108"/>
                    <a:pt x="82" y="108"/>
                  </a:cubicBezTo>
                  <a:cubicBezTo>
                    <a:pt x="83" y="108"/>
                    <a:pt x="83" y="106"/>
                    <a:pt x="84" y="106"/>
                  </a:cubicBezTo>
                  <a:cubicBezTo>
                    <a:pt x="85" y="105"/>
                    <a:pt x="91" y="105"/>
                    <a:pt x="91" y="106"/>
                  </a:cubicBezTo>
                  <a:cubicBezTo>
                    <a:pt x="94" y="108"/>
                    <a:pt x="97" y="110"/>
                    <a:pt x="100" y="112"/>
                  </a:cubicBezTo>
                  <a:cubicBezTo>
                    <a:pt x="100" y="112"/>
                    <a:pt x="101" y="115"/>
                    <a:pt x="101" y="116"/>
                  </a:cubicBezTo>
                  <a:cubicBezTo>
                    <a:pt x="102" y="118"/>
                    <a:pt x="102" y="118"/>
                    <a:pt x="105" y="119"/>
                  </a:cubicBezTo>
                  <a:cubicBezTo>
                    <a:pt x="107" y="120"/>
                    <a:pt x="108" y="121"/>
                    <a:pt x="109" y="119"/>
                  </a:cubicBezTo>
                  <a:cubicBezTo>
                    <a:pt x="110" y="116"/>
                    <a:pt x="111" y="116"/>
                    <a:pt x="114" y="117"/>
                  </a:cubicBezTo>
                  <a:cubicBezTo>
                    <a:pt x="116" y="117"/>
                    <a:pt x="119" y="118"/>
                    <a:pt x="119" y="120"/>
                  </a:cubicBezTo>
                  <a:cubicBezTo>
                    <a:pt x="121" y="123"/>
                    <a:pt x="123" y="124"/>
                    <a:pt x="125" y="127"/>
                  </a:cubicBezTo>
                  <a:cubicBezTo>
                    <a:pt x="127" y="129"/>
                    <a:pt x="126" y="133"/>
                    <a:pt x="129" y="134"/>
                  </a:cubicBezTo>
                  <a:cubicBezTo>
                    <a:pt x="131" y="136"/>
                    <a:pt x="135" y="136"/>
                    <a:pt x="137" y="137"/>
                  </a:cubicBezTo>
                  <a:cubicBezTo>
                    <a:pt x="137" y="136"/>
                    <a:pt x="135" y="129"/>
                    <a:pt x="135" y="129"/>
                  </a:cubicBezTo>
                  <a:cubicBezTo>
                    <a:pt x="137" y="130"/>
                    <a:pt x="136" y="127"/>
                    <a:pt x="137" y="127"/>
                  </a:cubicBezTo>
                  <a:cubicBezTo>
                    <a:pt x="137" y="126"/>
                    <a:pt x="139" y="126"/>
                    <a:pt x="140" y="125"/>
                  </a:cubicBezTo>
                  <a:cubicBezTo>
                    <a:pt x="141" y="125"/>
                    <a:pt x="142" y="122"/>
                    <a:pt x="142" y="122"/>
                  </a:cubicBezTo>
                  <a:cubicBezTo>
                    <a:pt x="143" y="123"/>
                    <a:pt x="144" y="123"/>
                    <a:pt x="145" y="122"/>
                  </a:cubicBezTo>
                  <a:cubicBezTo>
                    <a:pt x="147" y="121"/>
                    <a:pt x="148" y="121"/>
                    <a:pt x="149" y="119"/>
                  </a:cubicBezTo>
                  <a:cubicBezTo>
                    <a:pt x="151" y="118"/>
                    <a:pt x="148" y="118"/>
                    <a:pt x="148" y="117"/>
                  </a:cubicBezTo>
                  <a:cubicBezTo>
                    <a:pt x="148" y="117"/>
                    <a:pt x="151" y="118"/>
                    <a:pt x="152" y="117"/>
                  </a:cubicBezTo>
                  <a:cubicBezTo>
                    <a:pt x="154" y="116"/>
                    <a:pt x="155" y="116"/>
                    <a:pt x="157" y="116"/>
                  </a:cubicBezTo>
                  <a:cubicBezTo>
                    <a:pt x="159" y="116"/>
                    <a:pt x="160" y="119"/>
                    <a:pt x="162" y="118"/>
                  </a:cubicBezTo>
                  <a:cubicBezTo>
                    <a:pt x="165" y="116"/>
                    <a:pt x="166" y="118"/>
                    <a:pt x="168" y="119"/>
                  </a:cubicBezTo>
                  <a:cubicBezTo>
                    <a:pt x="170" y="120"/>
                    <a:pt x="171" y="118"/>
                    <a:pt x="172" y="118"/>
                  </a:cubicBezTo>
                  <a:cubicBezTo>
                    <a:pt x="173" y="117"/>
                    <a:pt x="176" y="119"/>
                    <a:pt x="176" y="120"/>
                  </a:cubicBezTo>
                  <a:cubicBezTo>
                    <a:pt x="177" y="121"/>
                    <a:pt x="178" y="120"/>
                    <a:pt x="177" y="119"/>
                  </a:cubicBezTo>
                  <a:cubicBezTo>
                    <a:pt x="177" y="119"/>
                    <a:pt x="176" y="118"/>
                    <a:pt x="175" y="118"/>
                  </a:cubicBezTo>
                  <a:cubicBezTo>
                    <a:pt x="174" y="117"/>
                    <a:pt x="176" y="117"/>
                    <a:pt x="176" y="117"/>
                  </a:cubicBezTo>
                  <a:cubicBezTo>
                    <a:pt x="175" y="115"/>
                    <a:pt x="175" y="114"/>
                    <a:pt x="173" y="115"/>
                  </a:cubicBezTo>
                  <a:cubicBezTo>
                    <a:pt x="173" y="115"/>
                    <a:pt x="169" y="115"/>
                    <a:pt x="171" y="113"/>
                  </a:cubicBezTo>
                  <a:cubicBezTo>
                    <a:pt x="173" y="113"/>
                    <a:pt x="174" y="114"/>
                    <a:pt x="175" y="114"/>
                  </a:cubicBezTo>
                  <a:cubicBezTo>
                    <a:pt x="178" y="113"/>
                    <a:pt x="180" y="113"/>
                    <a:pt x="183" y="113"/>
                  </a:cubicBezTo>
                  <a:cubicBezTo>
                    <a:pt x="184" y="113"/>
                    <a:pt x="183" y="113"/>
                    <a:pt x="184" y="114"/>
                  </a:cubicBezTo>
                  <a:cubicBezTo>
                    <a:pt x="184" y="114"/>
                    <a:pt x="185" y="114"/>
                    <a:pt x="186" y="113"/>
                  </a:cubicBezTo>
                  <a:cubicBezTo>
                    <a:pt x="188" y="113"/>
                    <a:pt x="190" y="113"/>
                    <a:pt x="192" y="113"/>
                  </a:cubicBezTo>
                  <a:cubicBezTo>
                    <a:pt x="194" y="113"/>
                    <a:pt x="194" y="115"/>
                    <a:pt x="196" y="116"/>
                  </a:cubicBezTo>
                  <a:cubicBezTo>
                    <a:pt x="198" y="118"/>
                    <a:pt x="200" y="116"/>
                    <a:pt x="202" y="115"/>
                  </a:cubicBezTo>
                  <a:cubicBezTo>
                    <a:pt x="203" y="115"/>
                    <a:pt x="209" y="121"/>
                    <a:pt x="209" y="122"/>
                  </a:cubicBezTo>
                  <a:cubicBezTo>
                    <a:pt x="210" y="123"/>
                    <a:pt x="208" y="125"/>
                    <a:pt x="209" y="126"/>
                  </a:cubicBezTo>
                  <a:cubicBezTo>
                    <a:pt x="210" y="128"/>
                    <a:pt x="209" y="128"/>
                    <a:pt x="210" y="130"/>
                  </a:cubicBezTo>
                  <a:cubicBezTo>
                    <a:pt x="210" y="131"/>
                    <a:pt x="211" y="132"/>
                    <a:pt x="211" y="132"/>
                  </a:cubicBezTo>
                  <a:cubicBezTo>
                    <a:pt x="212" y="132"/>
                    <a:pt x="212" y="133"/>
                    <a:pt x="213" y="133"/>
                  </a:cubicBezTo>
                  <a:cubicBezTo>
                    <a:pt x="214" y="134"/>
                    <a:pt x="213" y="136"/>
                    <a:pt x="214" y="137"/>
                  </a:cubicBezTo>
                  <a:cubicBezTo>
                    <a:pt x="215" y="138"/>
                    <a:pt x="216" y="138"/>
                    <a:pt x="217" y="140"/>
                  </a:cubicBezTo>
                  <a:cubicBezTo>
                    <a:pt x="219" y="143"/>
                    <a:pt x="218" y="140"/>
                    <a:pt x="220" y="141"/>
                  </a:cubicBezTo>
                  <a:cubicBezTo>
                    <a:pt x="220" y="141"/>
                    <a:pt x="220" y="143"/>
                    <a:pt x="220" y="143"/>
                  </a:cubicBezTo>
                  <a:cubicBezTo>
                    <a:pt x="221" y="143"/>
                    <a:pt x="222" y="136"/>
                    <a:pt x="222" y="135"/>
                  </a:cubicBezTo>
                  <a:cubicBezTo>
                    <a:pt x="222" y="132"/>
                    <a:pt x="221" y="130"/>
                    <a:pt x="220" y="126"/>
                  </a:cubicBezTo>
                  <a:cubicBezTo>
                    <a:pt x="218" y="123"/>
                    <a:pt x="218" y="120"/>
                    <a:pt x="217" y="117"/>
                  </a:cubicBezTo>
                  <a:cubicBezTo>
                    <a:pt x="215" y="115"/>
                    <a:pt x="214" y="111"/>
                    <a:pt x="215" y="108"/>
                  </a:cubicBezTo>
                  <a:cubicBezTo>
                    <a:pt x="216" y="105"/>
                    <a:pt x="218" y="103"/>
                    <a:pt x="221" y="101"/>
                  </a:cubicBezTo>
                  <a:cubicBezTo>
                    <a:pt x="222" y="100"/>
                    <a:pt x="223" y="100"/>
                    <a:pt x="224" y="99"/>
                  </a:cubicBezTo>
                  <a:cubicBezTo>
                    <a:pt x="225" y="98"/>
                    <a:pt x="226" y="96"/>
                    <a:pt x="227" y="96"/>
                  </a:cubicBezTo>
                  <a:cubicBezTo>
                    <a:pt x="229" y="94"/>
                    <a:pt x="232" y="94"/>
                    <a:pt x="234" y="92"/>
                  </a:cubicBezTo>
                  <a:cubicBezTo>
                    <a:pt x="235" y="91"/>
                    <a:pt x="236" y="89"/>
                    <a:pt x="238" y="89"/>
                  </a:cubicBezTo>
                  <a:cubicBezTo>
                    <a:pt x="238" y="89"/>
                    <a:pt x="242" y="89"/>
                    <a:pt x="241" y="87"/>
                  </a:cubicBezTo>
                  <a:cubicBezTo>
                    <a:pt x="241" y="87"/>
                    <a:pt x="238" y="88"/>
                    <a:pt x="238" y="88"/>
                  </a:cubicBezTo>
                  <a:cubicBezTo>
                    <a:pt x="238" y="87"/>
                    <a:pt x="240" y="88"/>
                    <a:pt x="239" y="86"/>
                  </a:cubicBezTo>
                  <a:cubicBezTo>
                    <a:pt x="239" y="86"/>
                    <a:pt x="238" y="85"/>
                    <a:pt x="239" y="85"/>
                  </a:cubicBezTo>
                  <a:cubicBezTo>
                    <a:pt x="239" y="84"/>
                    <a:pt x="239" y="85"/>
                    <a:pt x="240" y="84"/>
                  </a:cubicBezTo>
                  <a:cubicBezTo>
                    <a:pt x="239" y="85"/>
                    <a:pt x="241" y="86"/>
                    <a:pt x="241" y="85"/>
                  </a:cubicBezTo>
                  <a:cubicBezTo>
                    <a:pt x="242" y="85"/>
                    <a:pt x="245" y="83"/>
                    <a:pt x="244" y="82"/>
                  </a:cubicBezTo>
                  <a:cubicBezTo>
                    <a:pt x="244" y="83"/>
                    <a:pt x="238" y="82"/>
                    <a:pt x="239" y="81"/>
                  </a:cubicBezTo>
                  <a:cubicBezTo>
                    <a:pt x="239" y="80"/>
                    <a:pt x="240" y="82"/>
                    <a:pt x="241" y="81"/>
                  </a:cubicBezTo>
                  <a:cubicBezTo>
                    <a:pt x="241" y="81"/>
                    <a:pt x="243" y="80"/>
                    <a:pt x="243" y="80"/>
                  </a:cubicBezTo>
                  <a:cubicBezTo>
                    <a:pt x="243" y="80"/>
                    <a:pt x="242" y="79"/>
                    <a:pt x="242" y="78"/>
                  </a:cubicBezTo>
                  <a:cubicBezTo>
                    <a:pt x="243" y="77"/>
                    <a:pt x="243" y="76"/>
                    <a:pt x="241" y="76"/>
                  </a:cubicBezTo>
                  <a:cubicBezTo>
                    <a:pt x="241" y="76"/>
                    <a:pt x="237" y="74"/>
                    <a:pt x="237" y="74"/>
                  </a:cubicBezTo>
                  <a:cubicBezTo>
                    <a:pt x="238" y="73"/>
                    <a:pt x="239" y="74"/>
                    <a:pt x="240" y="74"/>
                  </a:cubicBezTo>
                  <a:cubicBezTo>
                    <a:pt x="241" y="73"/>
                    <a:pt x="239" y="71"/>
                    <a:pt x="238" y="71"/>
                  </a:cubicBezTo>
                  <a:cubicBezTo>
                    <a:pt x="237" y="70"/>
                    <a:pt x="236" y="69"/>
                    <a:pt x="236" y="68"/>
                  </a:cubicBezTo>
                  <a:cubicBezTo>
                    <a:pt x="235" y="67"/>
                    <a:pt x="238" y="65"/>
                    <a:pt x="237" y="64"/>
                  </a:cubicBezTo>
                  <a:cubicBezTo>
                    <a:pt x="238" y="65"/>
                    <a:pt x="237" y="66"/>
                    <a:pt x="237" y="67"/>
                  </a:cubicBezTo>
                  <a:cubicBezTo>
                    <a:pt x="237" y="67"/>
                    <a:pt x="239" y="69"/>
                    <a:pt x="239" y="69"/>
                  </a:cubicBezTo>
                  <a:cubicBezTo>
                    <a:pt x="241" y="67"/>
                    <a:pt x="239" y="62"/>
                    <a:pt x="242" y="61"/>
                  </a:cubicBezTo>
                  <a:cubicBezTo>
                    <a:pt x="241" y="61"/>
                    <a:pt x="241" y="66"/>
                    <a:pt x="242" y="67"/>
                  </a:cubicBezTo>
                  <a:cubicBezTo>
                    <a:pt x="242" y="69"/>
                    <a:pt x="244" y="69"/>
                    <a:pt x="244" y="71"/>
                  </a:cubicBezTo>
                  <a:cubicBezTo>
                    <a:pt x="244" y="72"/>
                    <a:pt x="241" y="74"/>
                    <a:pt x="242" y="75"/>
                  </a:cubicBezTo>
                  <a:cubicBezTo>
                    <a:pt x="242" y="75"/>
                    <a:pt x="248" y="69"/>
                    <a:pt x="247" y="67"/>
                  </a:cubicBezTo>
                  <a:cubicBezTo>
                    <a:pt x="247" y="65"/>
                    <a:pt x="245" y="64"/>
                    <a:pt x="245" y="62"/>
                  </a:cubicBezTo>
                  <a:cubicBezTo>
                    <a:pt x="244" y="61"/>
                    <a:pt x="245" y="58"/>
                    <a:pt x="247" y="59"/>
                  </a:cubicBezTo>
                  <a:cubicBezTo>
                    <a:pt x="246" y="58"/>
                    <a:pt x="245" y="61"/>
                    <a:pt x="246" y="62"/>
                  </a:cubicBezTo>
                  <a:cubicBezTo>
                    <a:pt x="248" y="64"/>
                    <a:pt x="248" y="65"/>
                    <a:pt x="250" y="62"/>
                  </a:cubicBezTo>
                  <a:cubicBezTo>
                    <a:pt x="251" y="61"/>
                    <a:pt x="253" y="58"/>
                    <a:pt x="252" y="56"/>
                  </a:cubicBezTo>
                  <a:cubicBezTo>
                    <a:pt x="252" y="56"/>
                    <a:pt x="251" y="55"/>
                    <a:pt x="252" y="54"/>
                  </a:cubicBezTo>
                  <a:cubicBezTo>
                    <a:pt x="252" y="54"/>
                    <a:pt x="253" y="52"/>
                    <a:pt x="253" y="52"/>
                  </a:cubicBezTo>
                  <a:cubicBezTo>
                    <a:pt x="253" y="52"/>
                    <a:pt x="253" y="54"/>
                    <a:pt x="253" y="54"/>
                  </a:cubicBezTo>
                  <a:cubicBezTo>
                    <a:pt x="253" y="54"/>
                    <a:pt x="258" y="51"/>
                    <a:pt x="260" y="51"/>
                  </a:cubicBezTo>
                  <a:cubicBezTo>
                    <a:pt x="261" y="50"/>
                    <a:pt x="263" y="51"/>
                    <a:pt x="264" y="51"/>
                  </a:cubicBezTo>
                  <a:cubicBezTo>
                    <a:pt x="266" y="50"/>
                    <a:pt x="265" y="49"/>
                    <a:pt x="265" y="48"/>
                  </a:cubicBezTo>
                  <a:cubicBezTo>
                    <a:pt x="266" y="48"/>
                    <a:pt x="266" y="50"/>
                    <a:pt x="267" y="50"/>
                  </a:cubicBezTo>
                  <a:cubicBezTo>
                    <a:pt x="267" y="50"/>
                    <a:pt x="269" y="49"/>
                    <a:pt x="269" y="49"/>
                  </a:cubicBezTo>
                  <a:cubicBezTo>
                    <a:pt x="271" y="51"/>
                    <a:pt x="275" y="46"/>
                    <a:pt x="272" y="46"/>
                  </a:cubicBezTo>
                  <a:cubicBezTo>
                    <a:pt x="272" y="46"/>
                    <a:pt x="272" y="48"/>
                    <a:pt x="271" y="48"/>
                  </a:cubicBezTo>
                  <a:cubicBezTo>
                    <a:pt x="270" y="48"/>
                    <a:pt x="268" y="44"/>
                    <a:pt x="268" y="44"/>
                  </a:cubicBezTo>
                  <a:cubicBezTo>
                    <a:pt x="269" y="43"/>
                    <a:pt x="268" y="42"/>
                    <a:pt x="269" y="41"/>
                  </a:cubicBezTo>
                  <a:cubicBezTo>
                    <a:pt x="270" y="39"/>
                    <a:pt x="271" y="37"/>
                    <a:pt x="272" y="36"/>
                  </a:cubicBezTo>
                  <a:cubicBezTo>
                    <a:pt x="273" y="36"/>
                    <a:pt x="274" y="35"/>
                    <a:pt x="274" y="35"/>
                  </a:cubicBezTo>
                  <a:cubicBezTo>
                    <a:pt x="276" y="36"/>
                    <a:pt x="277" y="33"/>
                    <a:pt x="278" y="32"/>
                  </a:cubicBezTo>
                  <a:cubicBezTo>
                    <a:pt x="278" y="32"/>
                    <a:pt x="280" y="33"/>
                    <a:pt x="281" y="32"/>
                  </a:cubicBezTo>
                  <a:cubicBezTo>
                    <a:pt x="283" y="31"/>
                    <a:pt x="285" y="31"/>
                    <a:pt x="286" y="30"/>
                  </a:cubicBezTo>
                  <a:cubicBezTo>
                    <a:pt x="287" y="30"/>
                    <a:pt x="289" y="29"/>
                    <a:pt x="288" y="28"/>
                  </a:cubicBezTo>
                  <a:cubicBezTo>
                    <a:pt x="286" y="26"/>
                    <a:pt x="286" y="25"/>
                    <a:pt x="285" y="24"/>
                  </a:cubicBezTo>
                  <a:cubicBezTo>
                    <a:pt x="281" y="23"/>
                    <a:pt x="287" y="14"/>
                    <a:pt x="281" y="14"/>
                  </a:cubicBezTo>
                  <a:cubicBezTo>
                    <a:pt x="280" y="13"/>
                    <a:pt x="279" y="15"/>
                    <a:pt x="278" y="14"/>
                  </a:cubicBezTo>
                  <a:cubicBezTo>
                    <a:pt x="277" y="13"/>
                    <a:pt x="277" y="12"/>
                    <a:pt x="276" y="13"/>
                  </a:cubicBezTo>
                  <a:cubicBezTo>
                    <a:pt x="275" y="14"/>
                    <a:pt x="274" y="16"/>
                    <a:pt x="273" y="17"/>
                  </a:cubicBezTo>
                  <a:cubicBezTo>
                    <a:pt x="272" y="18"/>
                    <a:pt x="272" y="20"/>
                    <a:pt x="271" y="21"/>
                  </a:cubicBezTo>
                  <a:cubicBezTo>
                    <a:pt x="271" y="23"/>
                    <a:pt x="270" y="26"/>
                    <a:pt x="268" y="26"/>
                  </a:cubicBezTo>
                  <a:cubicBezTo>
                    <a:pt x="266" y="26"/>
                    <a:pt x="266" y="28"/>
                    <a:pt x="264" y="28"/>
                  </a:cubicBezTo>
                  <a:cubicBezTo>
                    <a:pt x="259" y="28"/>
                    <a:pt x="254" y="28"/>
                    <a:pt x="249" y="28"/>
                  </a:cubicBezTo>
                  <a:cubicBezTo>
                    <a:pt x="247" y="28"/>
                    <a:pt x="247" y="28"/>
                    <a:pt x="246" y="29"/>
                  </a:cubicBezTo>
                  <a:cubicBezTo>
                    <a:pt x="245" y="31"/>
                    <a:pt x="241" y="33"/>
                    <a:pt x="241" y="34"/>
                  </a:cubicBezTo>
                  <a:cubicBezTo>
                    <a:pt x="242" y="37"/>
                    <a:pt x="239" y="39"/>
                    <a:pt x="237" y="39"/>
                  </a:cubicBezTo>
                  <a:cubicBezTo>
                    <a:pt x="235" y="39"/>
                    <a:pt x="234" y="38"/>
                    <a:pt x="232" y="38"/>
                  </a:cubicBezTo>
                  <a:cubicBezTo>
                    <a:pt x="230" y="38"/>
                    <a:pt x="228" y="39"/>
                    <a:pt x="227" y="39"/>
                  </a:cubicBezTo>
                  <a:cubicBezTo>
                    <a:pt x="227" y="39"/>
                    <a:pt x="227" y="42"/>
                    <a:pt x="228" y="42"/>
                  </a:cubicBezTo>
                  <a:cubicBezTo>
                    <a:pt x="227" y="43"/>
                    <a:pt x="226" y="44"/>
                    <a:pt x="224" y="45"/>
                  </a:cubicBezTo>
                  <a:cubicBezTo>
                    <a:pt x="222" y="46"/>
                    <a:pt x="219" y="48"/>
                    <a:pt x="216" y="49"/>
                  </a:cubicBezTo>
                  <a:cubicBezTo>
                    <a:pt x="213" y="50"/>
                    <a:pt x="210" y="50"/>
                    <a:pt x="207" y="49"/>
                  </a:cubicBezTo>
                  <a:cubicBezTo>
                    <a:pt x="206" y="48"/>
                    <a:pt x="205" y="47"/>
                    <a:pt x="206" y="46"/>
                  </a:cubicBezTo>
                  <a:cubicBezTo>
                    <a:pt x="206" y="46"/>
                    <a:pt x="207" y="44"/>
                    <a:pt x="208" y="44"/>
                  </a:cubicBezTo>
                  <a:cubicBezTo>
                    <a:pt x="208" y="44"/>
                    <a:pt x="208" y="45"/>
                    <a:pt x="208" y="46"/>
                  </a:cubicBezTo>
                  <a:cubicBezTo>
                    <a:pt x="210" y="42"/>
                    <a:pt x="211" y="39"/>
                    <a:pt x="209" y="35"/>
                  </a:cubicBezTo>
                  <a:cubicBezTo>
                    <a:pt x="208" y="34"/>
                    <a:pt x="206" y="36"/>
                    <a:pt x="205" y="36"/>
                  </a:cubicBezTo>
                  <a:cubicBezTo>
                    <a:pt x="204" y="37"/>
                    <a:pt x="204" y="36"/>
                    <a:pt x="203" y="36"/>
                  </a:cubicBezTo>
                  <a:cubicBezTo>
                    <a:pt x="202" y="35"/>
                    <a:pt x="204" y="34"/>
                    <a:pt x="204" y="34"/>
                  </a:cubicBezTo>
                  <a:cubicBezTo>
                    <a:pt x="208" y="30"/>
                    <a:pt x="205" y="26"/>
                    <a:pt x="201" y="25"/>
                  </a:cubicBezTo>
                  <a:cubicBezTo>
                    <a:pt x="198" y="24"/>
                    <a:pt x="198" y="25"/>
                    <a:pt x="196" y="26"/>
                  </a:cubicBezTo>
                  <a:cubicBezTo>
                    <a:pt x="196" y="27"/>
                    <a:pt x="196" y="27"/>
                    <a:pt x="196" y="28"/>
                  </a:cubicBezTo>
                  <a:cubicBezTo>
                    <a:pt x="196" y="29"/>
                    <a:pt x="194" y="28"/>
                    <a:pt x="193" y="28"/>
                  </a:cubicBezTo>
                  <a:cubicBezTo>
                    <a:pt x="192" y="28"/>
                    <a:pt x="190" y="36"/>
                    <a:pt x="190" y="37"/>
                  </a:cubicBezTo>
                  <a:cubicBezTo>
                    <a:pt x="191" y="42"/>
                    <a:pt x="192" y="45"/>
                    <a:pt x="188" y="47"/>
                  </a:cubicBezTo>
                  <a:cubicBezTo>
                    <a:pt x="188" y="48"/>
                    <a:pt x="185" y="49"/>
                    <a:pt x="185" y="48"/>
                  </a:cubicBezTo>
                  <a:cubicBezTo>
                    <a:pt x="185" y="46"/>
                    <a:pt x="184" y="44"/>
                    <a:pt x="184" y="42"/>
                  </a:cubicBezTo>
                  <a:cubicBezTo>
                    <a:pt x="184" y="41"/>
                    <a:pt x="186" y="30"/>
                    <a:pt x="186" y="30"/>
                  </a:cubicBezTo>
                  <a:cubicBezTo>
                    <a:pt x="185" y="30"/>
                    <a:pt x="183" y="32"/>
                    <a:pt x="183" y="31"/>
                  </a:cubicBezTo>
                  <a:cubicBezTo>
                    <a:pt x="183" y="30"/>
                    <a:pt x="186" y="26"/>
                    <a:pt x="187" y="25"/>
                  </a:cubicBezTo>
                  <a:cubicBezTo>
                    <a:pt x="188" y="23"/>
                    <a:pt x="191" y="23"/>
                    <a:pt x="193" y="22"/>
                  </a:cubicBezTo>
                  <a:cubicBezTo>
                    <a:pt x="196" y="22"/>
                    <a:pt x="199" y="23"/>
                    <a:pt x="202" y="23"/>
                  </a:cubicBezTo>
                  <a:cubicBezTo>
                    <a:pt x="205" y="23"/>
                    <a:pt x="201" y="20"/>
                    <a:pt x="199" y="20"/>
                  </a:cubicBezTo>
                  <a:cubicBezTo>
                    <a:pt x="197" y="20"/>
                    <a:pt x="199" y="17"/>
                    <a:pt x="196" y="17"/>
                  </a:cubicBezTo>
                  <a:cubicBezTo>
                    <a:pt x="194" y="18"/>
                    <a:pt x="192" y="19"/>
                    <a:pt x="189" y="19"/>
                  </a:cubicBezTo>
                  <a:cubicBezTo>
                    <a:pt x="187" y="19"/>
                    <a:pt x="185" y="17"/>
                    <a:pt x="183" y="16"/>
                  </a:cubicBezTo>
                  <a:cubicBezTo>
                    <a:pt x="183" y="16"/>
                    <a:pt x="180" y="16"/>
                    <a:pt x="181" y="15"/>
                  </a:cubicBezTo>
                  <a:cubicBezTo>
                    <a:pt x="182" y="15"/>
                    <a:pt x="184" y="14"/>
                    <a:pt x="184" y="13"/>
                  </a:cubicBezTo>
                  <a:cubicBezTo>
                    <a:pt x="184" y="13"/>
                    <a:pt x="176" y="16"/>
                    <a:pt x="175" y="16"/>
                  </a:cubicBezTo>
                  <a:cubicBezTo>
                    <a:pt x="174" y="17"/>
                    <a:pt x="173" y="18"/>
                    <a:pt x="172" y="18"/>
                  </a:cubicBezTo>
                  <a:cubicBezTo>
                    <a:pt x="170" y="18"/>
                    <a:pt x="170" y="16"/>
                    <a:pt x="168" y="16"/>
                  </a:cubicBezTo>
                  <a:cubicBezTo>
                    <a:pt x="167" y="16"/>
                    <a:pt x="162" y="18"/>
                    <a:pt x="165" y="15"/>
                  </a:cubicBezTo>
                  <a:cubicBezTo>
                    <a:pt x="168" y="13"/>
                    <a:pt x="171" y="11"/>
                    <a:pt x="174" y="9"/>
                  </a:cubicBezTo>
                  <a:cubicBezTo>
                    <a:pt x="172" y="9"/>
                    <a:pt x="170" y="7"/>
                    <a:pt x="168" y="9"/>
                  </a:cubicBezTo>
                  <a:cubicBezTo>
                    <a:pt x="165" y="10"/>
                    <a:pt x="164" y="8"/>
                    <a:pt x="161" y="7"/>
                  </a:cubicBezTo>
                  <a:cubicBezTo>
                    <a:pt x="160" y="7"/>
                    <a:pt x="159" y="6"/>
                    <a:pt x="158" y="5"/>
                  </a:cubicBezTo>
                  <a:cubicBezTo>
                    <a:pt x="156" y="5"/>
                    <a:pt x="155" y="6"/>
                    <a:pt x="153" y="6"/>
                  </a:cubicBezTo>
                  <a:cubicBezTo>
                    <a:pt x="152" y="5"/>
                    <a:pt x="150" y="5"/>
                    <a:pt x="150" y="3"/>
                  </a:cubicBezTo>
                  <a:cubicBezTo>
                    <a:pt x="150" y="3"/>
                    <a:pt x="148" y="0"/>
                    <a:pt x="148" y="1"/>
                  </a:cubicBezTo>
                  <a:cubicBezTo>
                    <a:pt x="147" y="1"/>
                    <a:pt x="148" y="4"/>
                    <a:pt x="147" y="4"/>
                  </a:cubicBezTo>
                  <a:cubicBezTo>
                    <a:pt x="146" y="4"/>
                    <a:pt x="145" y="4"/>
                    <a:pt x="145" y="4"/>
                  </a:cubicBezTo>
                  <a:cubicBezTo>
                    <a:pt x="142" y="4"/>
                    <a:pt x="139" y="4"/>
                    <a:pt x="136" y="4"/>
                  </a:cubicBezTo>
                  <a:cubicBezTo>
                    <a:pt x="125" y="4"/>
                    <a:pt x="115" y="4"/>
                    <a:pt x="105" y="4"/>
                  </a:cubicBezTo>
                  <a:cubicBezTo>
                    <a:pt x="80" y="4"/>
                    <a:pt x="55" y="4"/>
                    <a:pt x="30" y="4"/>
                  </a:cubicBezTo>
                  <a:cubicBezTo>
                    <a:pt x="24" y="4"/>
                    <a:pt x="17" y="4"/>
                    <a:pt x="11" y="4"/>
                  </a:cubicBezTo>
                  <a:cubicBezTo>
                    <a:pt x="12" y="5"/>
                    <a:pt x="14" y="13"/>
                    <a:pt x="11" y="14"/>
                  </a:cubicBezTo>
                  <a:cubicBezTo>
                    <a:pt x="9" y="14"/>
                    <a:pt x="8" y="14"/>
                    <a:pt x="10" y="12"/>
                  </a:cubicBezTo>
                  <a:cubicBezTo>
                    <a:pt x="12" y="9"/>
                    <a:pt x="9" y="9"/>
                    <a:pt x="7" y="9"/>
                  </a:cubicBezTo>
                  <a:cubicBezTo>
                    <a:pt x="5" y="9"/>
                    <a:pt x="2" y="7"/>
                    <a:pt x="1" y="7"/>
                  </a:cubicBezTo>
                  <a:cubicBezTo>
                    <a:pt x="0" y="8"/>
                    <a:pt x="2" y="12"/>
                    <a:pt x="2" y="12"/>
                  </a:cubicBezTo>
                  <a:cubicBezTo>
                    <a:pt x="3" y="15"/>
                    <a:pt x="4" y="16"/>
                    <a:pt x="4" y="18"/>
                  </a:cubicBezTo>
                  <a:cubicBezTo>
                    <a:pt x="4" y="19"/>
                    <a:pt x="7" y="21"/>
                    <a:pt x="8" y="21"/>
                  </a:cubicBezTo>
                  <a:cubicBezTo>
                    <a:pt x="7" y="21"/>
                    <a:pt x="6" y="21"/>
                    <a:pt x="5" y="22"/>
                  </a:cubicBezTo>
                  <a:cubicBezTo>
                    <a:pt x="4" y="23"/>
                    <a:pt x="5" y="24"/>
                    <a:pt x="5" y="25"/>
                  </a:cubicBezTo>
                  <a:cubicBezTo>
                    <a:pt x="5" y="28"/>
                    <a:pt x="5" y="30"/>
                    <a:pt x="4" y="32"/>
                  </a:cubicBezTo>
                  <a:cubicBezTo>
                    <a:pt x="4" y="35"/>
                    <a:pt x="3" y="37"/>
                    <a:pt x="2" y="40"/>
                  </a:cubicBezTo>
                  <a:cubicBezTo>
                    <a:pt x="1" y="43"/>
                    <a:pt x="3" y="46"/>
                    <a:pt x="4" y="49"/>
                  </a:cubicBezTo>
                  <a:cubicBezTo>
                    <a:pt x="4" y="52"/>
                    <a:pt x="3" y="54"/>
                    <a:pt x="3" y="56"/>
                  </a:cubicBezTo>
                  <a:cubicBezTo>
                    <a:pt x="3" y="57"/>
                    <a:pt x="4" y="58"/>
                    <a:pt x="4" y="59"/>
                  </a:cubicBezTo>
                  <a:cubicBezTo>
                    <a:pt x="5" y="60"/>
                    <a:pt x="5" y="62"/>
                    <a:pt x="5" y="63"/>
                  </a:cubicBezTo>
                  <a:cubicBezTo>
                    <a:pt x="6" y="66"/>
                    <a:pt x="9" y="67"/>
                    <a:pt x="10" y="70"/>
                  </a:cubicBezTo>
                  <a:cubicBezTo>
                    <a:pt x="11" y="72"/>
                    <a:pt x="11" y="71"/>
                    <a:pt x="12" y="70"/>
                  </a:cubicBezTo>
                  <a:cubicBezTo>
                    <a:pt x="12" y="70"/>
                    <a:pt x="13" y="73"/>
                    <a:pt x="13" y="73"/>
                  </a:cubicBezTo>
                  <a:cubicBezTo>
                    <a:pt x="13" y="73"/>
                    <a:pt x="12" y="72"/>
                    <a:pt x="12" y="73"/>
                  </a:cubicBezTo>
                  <a:cubicBezTo>
                    <a:pt x="12" y="74"/>
                    <a:pt x="12" y="75"/>
                    <a:pt x="13" y="76"/>
                  </a:cubicBezTo>
                  <a:cubicBezTo>
                    <a:pt x="14" y="76"/>
                    <a:pt x="14" y="76"/>
                    <a:pt x="15" y="77"/>
                  </a:cubicBezTo>
                  <a:cubicBezTo>
                    <a:pt x="16" y="78"/>
                    <a:pt x="14" y="79"/>
                    <a:pt x="15" y="80"/>
                  </a:cubicBezTo>
                  <a:cubicBezTo>
                    <a:pt x="17" y="83"/>
                    <a:pt x="21" y="85"/>
                    <a:pt x="21" y="88"/>
                  </a:cubicBezTo>
                  <a:cubicBezTo>
                    <a:pt x="22" y="90"/>
                    <a:pt x="23" y="90"/>
                    <a:pt x="25" y="91"/>
                  </a:cubicBezTo>
                  <a:cubicBezTo>
                    <a:pt x="27" y="92"/>
                    <a:pt x="29" y="93"/>
                    <a:pt x="31" y="93"/>
                  </a:cubicBezTo>
                  <a:cubicBezTo>
                    <a:pt x="33" y="93"/>
                    <a:pt x="35" y="95"/>
                    <a:pt x="36" y="96"/>
                  </a:cubicBezTo>
                  <a:cubicBezTo>
                    <a:pt x="36" y="97"/>
                    <a:pt x="40" y="101"/>
                    <a:pt x="39" y="102"/>
                  </a:cubicBezTo>
                  <a:cubicBezTo>
                    <a:pt x="43" y="101"/>
                    <a:pt x="48" y="100"/>
                    <a:pt x="52" y="101"/>
                  </a:cubicBezTo>
                  <a:cubicBezTo>
                    <a:pt x="58" y="103"/>
                    <a:pt x="63" y="106"/>
                    <a:pt x="68" y="108"/>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4" name="Freeform 642"/>
            <p:cNvSpPr>
              <a:spLocks noEditPoints="1"/>
            </p:cNvSpPr>
            <p:nvPr/>
          </p:nvSpPr>
          <p:spPr bwMode="auto">
            <a:xfrm>
              <a:off x="5133309" y="4907791"/>
              <a:ext cx="3984080" cy="2048308"/>
            </a:xfrm>
            <a:custGeom>
              <a:avLst/>
              <a:gdLst>
                <a:gd name="T0" fmla="*/ 255 w 427"/>
                <a:gd name="T1" fmla="*/ 181 h 219"/>
                <a:gd name="T2" fmla="*/ 299 w 427"/>
                <a:gd name="T3" fmla="*/ 195 h 219"/>
                <a:gd name="T4" fmla="*/ 296 w 427"/>
                <a:gd name="T5" fmla="*/ 215 h 219"/>
                <a:gd name="T6" fmla="*/ 332 w 427"/>
                <a:gd name="T7" fmla="*/ 200 h 219"/>
                <a:gd name="T8" fmla="*/ 366 w 427"/>
                <a:gd name="T9" fmla="*/ 196 h 219"/>
                <a:gd name="T10" fmla="*/ 383 w 427"/>
                <a:gd name="T11" fmla="*/ 200 h 219"/>
                <a:gd name="T12" fmla="*/ 391 w 427"/>
                <a:gd name="T13" fmla="*/ 201 h 219"/>
                <a:gd name="T14" fmla="*/ 380 w 427"/>
                <a:gd name="T15" fmla="*/ 188 h 219"/>
                <a:gd name="T16" fmla="*/ 382 w 427"/>
                <a:gd name="T17" fmla="*/ 176 h 219"/>
                <a:gd name="T18" fmla="*/ 354 w 427"/>
                <a:gd name="T19" fmla="*/ 180 h 219"/>
                <a:gd name="T20" fmla="*/ 414 w 427"/>
                <a:gd name="T21" fmla="*/ 160 h 219"/>
                <a:gd name="T22" fmla="*/ 417 w 427"/>
                <a:gd name="T23" fmla="*/ 144 h 219"/>
                <a:gd name="T24" fmla="*/ 415 w 427"/>
                <a:gd name="T25" fmla="*/ 139 h 219"/>
                <a:gd name="T26" fmla="*/ 394 w 427"/>
                <a:gd name="T27" fmla="*/ 126 h 219"/>
                <a:gd name="T28" fmla="*/ 390 w 427"/>
                <a:gd name="T29" fmla="*/ 110 h 219"/>
                <a:gd name="T30" fmla="*/ 378 w 427"/>
                <a:gd name="T31" fmla="*/ 104 h 219"/>
                <a:gd name="T32" fmla="*/ 364 w 427"/>
                <a:gd name="T33" fmla="*/ 112 h 219"/>
                <a:gd name="T34" fmla="*/ 356 w 427"/>
                <a:gd name="T35" fmla="*/ 107 h 219"/>
                <a:gd name="T36" fmla="*/ 342 w 427"/>
                <a:gd name="T37" fmla="*/ 85 h 219"/>
                <a:gd name="T38" fmla="*/ 314 w 427"/>
                <a:gd name="T39" fmla="*/ 91 h 219"/>
                <a:gd name="T40" fmla="*/ 320 w 427"/>
                <a:gd name="T41" fmla="*/ 116 h 219"/>
                <a:gd name="T42" fmla="*/ 306 w 427"/>
                <a:gd name="T43" fmla="*/ 159 h 219"/>
                <a:gd name="T44" fmla="*/ 292 w 427"/>
                <a:gd name="T45" fmla="*/ 135 h 219"/>
                <a:gd name="T46" fmla="*/ 250 w 427"/>
                <a:gd name="T47" fmla="*/ 119 h 219"/>
                <a:gd name="T48" fmla="*/ 237 w 427"/>
                <a:gd name="T49" fmla="*/ 86 h 219"/>
                <a:gd name="T50" fmla="*/ 246 w 427"/>
                <a:gd name="T51" fmla="*/ 77 h 219"/>
                <a:gd name="T52" fmla="*/ 246 w 427"/>
                <a:gd name="T53" fmla="*/ 70 h 219"/>
                <a:gd name="T54" fmla="*/ 263 w 427"/>
                <a:gd name="T55" fmla="*/ 58 h 219"/>
                <a:gd name="T56" fmla="*/ 276 w 427"/>
                <a:gd name="T57" fmla="*/ 48 h 219"/>
                <a:gd name="T58" fmla="*/ 293 w 427"/>
                <a:gd name="T59" fmla="*/ 36 h 219"/>
                <a:gd name="T60" fmla="*/ 276 w 427"/>
                <a:gd name="T61" fmla="*/ 23 h 219"/>
                <a:gd name="T62" fmla="*/ 262 w 427"/>
                <a:gd name="T63" fmla="*/ 35 h 219"/>
                <a:gd name="T64" fmla="*/ 252 w 427"/>
                <a:gd name="T65" fmla="*/ 23 h 219"/>
                <a:gd name="T66" fmla="*/ 241 w 427"/>
                <a:gd name="T67" fmla="*/ 10 h 219"/>
                <a:gd name="T68" fmla="*/ 223 w 427"/>
                <a:gd name="T69" fmla="*/ 6 h 219"/>
                <a:gd name="T70" fmla="*/ 232 w 427"/>
                <a:gd name="T71" fmla="*/ 27 h 219"/>
                <a:gd name="T72" fmla="*/ 226 w 427"/>
                <a:gd name="T73" fmla="*/ 40 h 219"/>
                <a:gd name="T74" fmla="*/ 218 w 427"/>
                <a:gd name="T75" fmla="*/ 37 h 219"/>
                <a:gd name="T76" fmla="*/ 164 w 427"/>
                <a:gd name="T77" fmla="*/ 29 h 219"/>
                <a:gd name="T78" fmla="*/ 166 w 427"/>
                <a:gd name="T79" fmla="*/ 41 h 219"/>
                <a:gd name="T80" fmla="*/ 160 w 427"/>
                <a:gd name="T81" fmla="*/ 40 h 219"/>
                <a:gd name="T82" fmla="*/ 133 w 427"/>
                <a:gd name="T83" fmla="*/ 30 h 219"/>
                <a:gd name="T84" fmla="*/ 83 w 427"/>
                <a:gd name="T85" fmla="*/ 23 h 219"/>
                <a:gd name="T86" fmla="*/ 71 w 427"/>
                <a:gd name="T87" fmla="*/ 18 h 219"/>
                <a:gd name="T88" fmla="*/ 50 w 427"/>
                <a:gd name="T89" fmla="*/ 24 h 219"/>
                <a:gd name="T90" fmla="*/ 49 w 427"/>
                <a:gd name="T91" fmla="*/ 22 h 219"/>
                <a:gd name="T92" fmla="*/ 29 w 427"/>
                <a:gd name="T93" fmla="*/ 23 h 219"/>
                <a:gd name="T94" fmla="*/ 21 w 427"/>
                <a:gd name="T95" fmla="*/ 28 h 219"/>
                <a:gd name="T96" fmla="*/ 3 w 427"/>
                <a:gd name="T97" fmla="*/ 97 h 219"/>
                <a:gd name="T98" fmla="*/ 40 w 427"/>
                <a:gd name="T99" fmla="*/ 116 h 219"/>
                <a:gd name="T100" fmla="*/ 53 w 427"/>
                <a:gd name="T101" fmla="*/ 141 h 219"/>
                <a:gd name="T102" fmla="*/ 62 w 427"/>
                <a:gd name="T103" fmla="*/ 150 h 219"/>
                <a:gd name="T104" fmla="*/ 67 w 427"/>
                <a:gd name="T105" fmla="*/ 160 h 219"/>
                <a:gd name="T106" fmla="*/ 80 w 427"/>
                <a:gd name="T107" fmla="*/ 166 h 219"/>
                <a:gd name="T108" fmla="*/ 133 w 427"/>
                <a:gd name="T109" fmla="*/ 176 h 219"/>
                <a:gd name="T110" fmla="*/ 97 w 427"/>
                <a:gd name="T111" fmla="*/ 57 h 219"/>
                <a:gd name="T112" fmla="*/ 87 w 427"/>
                <a:gd name="T113" fmla="*/ 51 h 219"/>
                <a:gd name="T114" fmla="*/ 113 w 427"/>
                <a:gd name="T115" fmla="*/ 49 h 219"/>
                <a:gd name="T116" fmla="*/ 142 w 427"/>
                <a:gd name="T117" fmla="*/ 85 h 219"/>
                <a:gd name="T118" fmla="*/ 131 w 427"/>
                <a:gd name="T119" fmla="*/ 85 h 219"/>
                <a:gd name="T120" fmla="*/ 160 w 427"/>
                <a:gd name="T121" fmla="*/ 78 h 219"/>
                <a:gd name="T122" fmla="*/ 210 w 427"/>
                <a:gd name="T123" fmla="*/ 150 h 219"/>
                <a:gd name="T124" fmla="*/ 222 w 427"/>
                <a:gd name="T125" fmla="*/ 16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7" h="219">
                  <a:moveTo>
                    <a:pt x="229" y="174"/>
                  </a:moveTo>
                  <a:cubicBezTo>
                    <a:pt x="229" y="174"/>
                    <a:pt x="229" y="173"/>
                    <a:pt x="229" y="173"/>
                  </a:cubicBezTo>
                  <a:cubicBezTo>
                    <a:pt x="229" y="173"/>
                    <a:pt x="232" y="177"/>
                    <a:pt x="232" y="177"/>
                  </a:cubicBezTo>
                  <a:cubicBezTo>
                    <a:pt x="234" y="177"/>
                    <a:pt x="235" y="178"/>
                    <a:pt x="236" y="178"/>
                  </a:cubicBezTo>
                  <a:cubicBezTo>
                    <a:pt x="238" y="178"/>
                    <a:pt x="238" y="177"/>
                    <a:pt x="239" y="178"/>
                  </a:cubicBezTo>
                  <a:cubicBezTo>
                    <a:pt x="242" y="179"/>
                    <a:pt x="244" y="180"/>
                    <a:pt x="246" y="181"/>
                  </a:cubicBezTo>
                  <a:cubicBezTo>
                    <a:pt x="247" y="182"/>
                    <a:pt x="248" y="181"/>
                    <a:pt x="249" y="181"/>
                  </a:cubicBezTo>
                  <a:cubicBezTo>
                    <a:pt x="250" y="180"/>
                    <a:pt x="251" y="180"/>
                    <a:pt x="252" y="180"/>
                  </a:cubicBezTo>
                  <a:cubicBezTo>
                    <a:pt x="253" y="180"/>
                    <a:pt x="254" y="181"/>
                    <a:pt x="255" y="181"/>
                  </a:cubicBezTo>
                  <a:cubicBezTo>
                    <a:pt x="257" y="181"/>
                    <a:pt x="258" y="180"/>
                    <a:pt x="259" y="179"/>
                  </a:cubicBezTo>
                  <a:cubicBezTo>
                    <a:pt x="260" y="178"/>
                    <a:pt x="263" y="175"/>
                    <a:pt x="264" y="175"/>
                  </a:cubicBezTo>
                  <a:cubicBezTo>
                    <a:pt x="264" y="175"/>
                    <a:pt x="265" y="176"/>
                    <a:pt x="265" y="176"/>
                  </a:cubicBezTo>
                  <a:cubicBezTo>
                    <a:pt x="267" y="176"/>
                    <a:pt x="268" y="176"/>
                    <a:pt x="269" y="176"/>
                  </a:cubicBezTo>
                  <a:cubicBezTo>
                    <a:pt x="273" y="176"/>
                    <a:pt x="272" y="179"/>
                    <a:pt x="274" y="181"/>
                  </a:cubicBezTo>
                  <a:cubicBezTo>
                    <a:pt x="275" y="182"/>
                    <a:pt x="279" y="181"/>
                    <a:pt x="279" y="183"/>
                  </a:cubicBezTo>
                  <a:cubicBezTo>
                    <a:pt x="279" y="185"/>
                    <a:pt x="280" y="187"/>
                    <a:pt x="281" y="189"/>
                  </a:cubicBezTo>
                  <a:cubicBezTo>
                    <a:pt x="281" y="194"/>
                    <a:pt x="290" y="193"/>
                    <a:pt x="293" y="194"/>
                  </a:cubicBezTo>
                  <a:cubicBezTo>
                    <a:pt x="295" y="194"/>
                    <a:pt x="298" y="194"/>
                    <a:pt x="299" y="195"/>
                  </a:cubicBezTo>
                  <a:cubicBezTo>
                    <a:pt x="300" y="196"/>
                    <a:pt x="305" y="201"/>
                    <a:pt x="304" y="201"/>
                  </a:cubicBezTo>
                  <a:cubicBezTo>
                    <a:pt x="302" y="203"/>
                    <a:pt x="302" y="203"/>
                    <a:pt x="300" y="202"/>
                  </a:cubicBezTo>
                  <a:cubicBezTo>
                    <a:pt x="299" y="201"/>
                    <a:pt x="295" y="199"/>
                    <a:pt x="295" y="199"/>
                  </a:cubicBezTo>
                  <a:cubicBezTo>
                    <a:pt x="295" y="200"/>
                    <a:pt x="298" y="201"/>
                    <a:pt x="297" y="203"/>
                  </a:cubicBezTo>
                  <a:cubicBezTo>
                    <a:pt x="296" y="204"/>
                    <a:pt x="295" y="206"/>
                    <a:pt x="295" y="207"/>
                  </a:cubicBezTo>
                  <a:cubicBezTo>
                    <a:pt x="295" y="209"/>
                    <a:pt x="295" y="210"/>
                    <a:pt x="294" y="211"/>
                  </a:cubicBezTo>
                  <a:cubicBezTo>
                    <a:pt x="294" y="212"/>
                    <a:pt x="291" y="213"/>
                    <a:pt x="291" y="213"/>
                  </a:cubicBezTo>
                  <a:cubicBezTo>
                    <a:pt x="290" y="214"/>
                    <a:pt x="287" y="219"/>
                    <a:pt x="291" y="219"/>
                  </a:cubicBezTo>
                  <a:cubicBezTo>
                    <a:pt x="292" y="219"/>
                    <a:pt x="294" y="217"/>
                    <a:pt x="296" y="215"/>
                  </a:cubicBezTo>
                  <a:cubicBezTo>
                    <a:pt x="298" y="214"/>
                    <a:pt x="299" y="216"/>
                    <a:pt x="301" y="215"/>
                  </a:cubicBezTo>
                  <a:cubicBezTo>
                    <a:pt x="304" y="215"/>
                    <a:pt x="305" y="213"/>
                    <a:pt x="308" y="213"/>
                  </a:cubicBezTo>
                  <a:cubicBezTo>
                    <a:pt x="308" y="211"/>
                    <a:pt x="308" y="212"/>
                    <a:pt x="306" y="211"/>
                  </a:cubicBezTo>
                  <a:cubicBezTo>
                    <a:pt x="305" y="211"/>
                    <a:pt x="305" y="210"/>
                    <a:pt x="306" y="210"/>
                  </a:cubicBezTo>
                  <a:cubicBezTo>
                    <a:pt x="307" y="208"/>
                    <a:pt x="308" y="207"/>
                    <a:pt x="311" y="207"/>
                  </a:cubicBezTo>
                  <a:cubicBezTo>
                    <a:pt x="312" y="207"/>
                    <a:pt x="315" y="205"/>
                    <a:pt x="317" y="206"/>
                  </a:cubicBezTo>
                  <a:cubicBezTo>
                    <a:pt x="319" y="207"/>
                    <a:pt x="320" y="203"/>
                    <a:pt x="322" y="206"/>
                  </a:cubicBezTo>
                  <a:cubicBezTo>
                    <a:pt x="324" y="204"/>
                    <a:pt x="325" y="203"/>
                    <a:pt x="327" y="201"/>
                  </a:cubicBezTo>
                  <a:cubicBezTo>
                    <a:pt x="329" y="200"/>
                    <a:pt x="330" y="200"/>
                    <a:pt x="332" y="200"/>
                  </a:cubicBezTo>
                  <a:cubicBezTo>
                    <a:pt x="335" y="200"/>
                    <a:pt x="339" y="200"/>
                    <a:pt x="342" y="200"/>
                  </a:cubicBezTo>
                  <a:cubicBezTo>
                    <a:pt x="345" y="200"/>
                    <a:pt x="346" y="201"/>
                    <a:pt x="347" y="199"/>
                  </a:cubicBezTo>
                  <a:cubicBezTo>
                    <a:pt x="348" y="198"/>
                    <a:pt x="349" y="199"/>
                    <a:pt x="350" y="198"/>
                  </a:cubicBezTo>
                  <a:cubicBezTo>
                    <a:pt x="351" y="196"/>
                    <a:pt x="352" y="195"/>
                    <a:pt x="352" y="193"/>
                  </a:cubicBezTo>
                  <a:cubicBezTo>
                    <a:pt x="353" y="191"/>
                    <a:pt x="353" y="190"/>
                    <a:pt x="354" y="188"/>
                  </a:cubicBezTo>
                  <a:cubicBezTo>
                    <a:pt x="355" y="187"/>
                    <a:pt x="356" y="186"/>
                    <a:pt x="357" y="185"/>
                  </a:cubicBezTo>
                  <a:cubicBezTo>
                    <a:pt x="358" y="184"/>
                    <a:pt x="359" y="187"/>
                    <a:pt x="361" y="186"/>
                  </a:cubicBezTo>
                  <a:cubicBezTo>
                    <a:pt x="363" y="184"/>
                    <a:pt x="365" y="187"/>
                    <a:pt x="365" y="189"/>
                  </a:cubicBezTo>
                  <a:cubicBezTo>
                    <a:pt x="365" y="190"/>
                    <a:pt x="364" y="196"/>
                    <a:pt x="366" y="196"/>
                  </a:cubicBezTo>
                  <a:cubicBezTo>
                    <a:pt x="367" y="197"/>
                    <a:pt x="368" y="199"/>
                    <a:pt x="369" y="201"/>
                  </a:cubicBezTo>
                  <a:cubicBezTo>
                    <a:pt x="370" y="199"/>
                    <a:pt x="381" y="196"/>
                    <a:pt x="381" y="196"/>
                  </a:cubicBezTo>
                  <a:cubicBezTo>
                    <a:pt x="381" y="195"/>
                    <a:pt x="380" y="195"/>
                    <a:pt x="380" y="194"/>
                  </a:cubicBezTo>
                  <a:cubicBezTo>
                    <a:pt x="380" y="194"/>
                    <a:pt x="382" y="196"/>
                    <a:pt x="382" y="196"/>
                  </a:cubicBezTo>
                  <a:cubicBezTo>
                    <a:pt x="382" y="197"/>
                    <a:pt x="380" y="197"/>
                    <a:pt x="380" y="197"/>
                  </a:cubicBezTo>
                  <a:cubicBezTo>
                    <a:pt x="380" y="197"/>
                    <a:pt x="386" y="198"/>
                    <a:pt x="386" y="198"/>
                  </a:cubicBezTo>
                  <a:cubicBezTo>
                    <a:pt x="386" y="198"/>
                    <a:pt x="386" y="198"/>
                    <a:pt x="386" y="198"/>
                  </a:cubicBezTo>
                  <a:cubicBezTo>
                    <a:pt x="386" y="198"/>
                    <a:pt x="386" y="199"/>
                    <a:pt x="386" y="199"/>
                  </a:cubicBezTo>
                  <a:cubicBezTo>
                    <a:pt x="385" y="199"/>
                    <a:pt x="384" y="199"/>
                    <a:pt x="383" y="200"/>
                  </a:cubicBezTo>
                  <a:cubicBezTo>
                    <a:pt x="383" y="201"/>
                    <a:pt x="382" y="198"/>
                    <a:pt x="382" y="198"/>
                  </a:cubicBezTo>
                  <a:cubicBezTo>
                    <a:pt x="381" y="198"/>
                    <a:pt x="381" y="199"/>
                    <a:pt x="381" y="199"/>
                  </a:cubicBezTo>
                  <a:cubicBezTo>
                    <a:pt x="381" y="199"/>
                    <a:pt x="381" y="198"/>
                    <a:pt x="380" y="199"/>
                  </a:cubicBezTo>
                  <a:cubicBezTo>
                    <a:pt x="379" y="200"/>
                    <a:pt x="378" y="200"/>
                    <a:pt x="377" y="201"/>
                  </a:cubicBezTo>
                  <a:cubicBezTo>
                    <a:pt x="375" y="202"/>
                    <a:pt x="371" y="205"/>
                    <a:pt x="373" y="208"/>
                  </a:cubicBezTo>
                  <a:cubicBezTo>
                    <a:pt x="376" y="210"/>
                    <a:pt x="378" y="208"/>
                    <a:pt x="379" y="207"/>
                  </a:cubicBezTo>
                  <a:cubicBezTo>
                    <a:pt x="380" y="206"/>
                    <a:pt x="384" y="203"/>
                    <a:pt x="384" y="202"/>
                  </a:cubicBezTo>
                  <a:cubicBezTo>
                    <a:pt x="384" y="203"/>
                    <a:pt x="386" y="204"/>
                    <a:pt x="387" y="203"/>
                  </a:cubicBezTo>
                  <a:cubicBezTo>
                    <a:pt x="387" y="202"/>
                    <a:pt x="390" y="201"/>
                    <a:pt x="391" y="201"/>
                  </a:cubicBezTo>
                  <a:cubicBezTo>
                    <a:pt x="393" y="200"/>
                    <a:pt x="395" y="199"/>
                    <a:pt x="397" y="199"/>
                  </a:cubicBezTo>
                  <a:cubicBezTo>
                    <a:pt x="398" y="199"/>
                    <a:pt x="398" y="199"/>
                    <a:pt x="398" y="198"/>
                  </a:cubicBezTo>
                  <a:cubicBezTo>
                    <a:pt x="397" y="197"/>
                    <a:pt x="398" y="197"/>
                    <a:pt x="398" y="197"/>
                  </a:cubicBezTo>
                  <a:cubicBezTo>
                    <a:pt x="398" y="196"/>
                    <a:pt x="396" y="197"/>
                    <a:pt x="395" y="196"/>
                  </a:cubicBezTo>
                  <a:cubicBezTo>
                    <a:pt x="394" y="196"/>
                    <a:pt x="395" y="194"/>
                    <a:pt x="393" y="196"/>
                  </a:cubicBezTo>
                  <a:cubicBezTo>
                    <a:pt x="391" y="197"/>
                    <a:pt x="387" y="196"/>
                    <a:pt x="385" y="195"/>
                  </a:cubicBezTo>
                  <a:cubicBezTo>
                    <a:pt x="384" y="195"/>
                    <a:pt x="385" y="193"/>
                    <a:pt x="384" y="193"/>
                  </a:cubicBezTo>
                  <a:cubicBezTo>
                    <a:pt x="384" y="193"/>
                    <a:pt x="382" y="193"/>
                    <a:pt x="381" y="192"/>
                  </a:cubicBezTo>
                  <a:cubicBezTo>
                    <a:pt x="380" y="192"/>
                    <a:pt x="380" y="189"/>
                    <a:pt x="380" y="188"/>
                  </a:cubicBezTo>
                  <a:cubicBezTo>
                    <a:pt x="380" y="187"/>
                    <a:pt x="378" y="188"/>
                    <a:pt x="377" y="187"/>
                  </a:cubicBezTo>
                  <a:cubicBezTo>
                    <a:pt x="377" y="187"/>
                    <a:pt x="379" y="185"/>
                    <a:pt x="379" y="185"/>
                  </a:cubicBezTo>
                  <a:cubicBezTo>
                    <a:pt x="380" y="184"/>
                    <a:pt x="380" y="181"/>
                    <a:pt x="378" y="181"/>
                  </a:cubicBezTo>
                  <a:cubicBezTo>
                    <a:pt x="378" y="181"/>
                    <a:pt x="376" y="185"/>
                    <a:pt x="375" y="183"/>
                  </a:cubicBezTo>
                  <a:cubicBezTo>
                    <a:pt x="375" y="181"/>
                    <a:pt x="374" y="182"/>
                    <a:pt x="373" y="181"/>
                  </a:cubicBezTo>
                  <a:cubicBezTo>
                    <a:pt x="373" y="180"/>
                    <a:pt x="376" y="181"/>
                    <a:pt x="376" y="181"/>
                  </a:cubicBezTo>
                  <a:cubicBezTo>
                    <a:pt x="378" y="181"/>
                    <a:pt x="379" y="180"/>
                    <a:pt x="380" y="180"/>
                  </a:cubicBezTo>
                  <a:cubicBezTo>
                    <a:pt x="381" y="179"/>
                    <a:pt x="382" y="179"/>
                    <a:pt x="383" y="179"/>
                  </a:cubicBezTo>
                  <a:cubicBezTo>
                    <a:pt x="384" y="178"/>
                    <a:pt x="382" y="176"/>
                    <a:pt x="382" y="176"/>
                  </a:cubicBezTo>
                  <a:cubicBezTo>
                    <a:pt x="382" y="176"/>
                    <a:pt x="383" y="176"/>
                    <a:pt x="383" y="176"/>
                  </a:cubicBezTo>
                  <a:cubicBezTo>
                    <a:pt x="383" y="176"/>
                    <a:pt x="379" y="174"/>
                    <a:pt x="379" y="174"/>
                  </a:cubicBezTo>
                  <a:cubicBezTo>
                    <a:pt x="377" y="173"/>
                    <a:pt x="375" y="173"/>
                    <a:pt x="373" y="174"/>
                  </a:cubicBezTo>
                  <a:cubicBezTo>
                    <a:pt x="369" y="175"/>
                    <a:pt x="366" y="176"/>
                    <a:pt x="363" y="178"/>
                  </a:cubicBezTo>
                  <a:cubicBezTo>
                    <a:pt x="360" y="179"/>
                    <a:pt x="358" y="181"/>
                    <a:pt x="355" y="183"/>
                  </a:cubicBezTo>
                  <a:cubicBezTo>
                    <a:pt x="354" y="184"/>
                    <a:pt x="353" y="185"/>
                    <a:pt x="352" y="187"/>
                  </a:cubicBezTo>
                  <a:cubicBezTo>
                    <a:pt x="352" y="187"/>
                    <a:pt x="348" y="189"/>
                    <a:pt x="348" y="189"/>
                  </a:cubicBezTo>
                  <a:cubicBezTo>
                    <a:pt x="348" y="188"/>
                    <a:pt x="353" y="184"/>
                    <a:pt x="354" y="183"/>
                  </a:cubicBezTo>
                  <a:cubicBezTo>
                    <a:pt x="354" y="182"/>
                    <a:pt x="355" y="181"/>
                    <a:pt x="354" y="180"/>
                  </a:cubicBezTo>
                  <a:cubicBezTo>
                    <a:pt x="353" y="180"/>
                    <a:pt x="351" y="179"/>
                    <a:pt x="350" y="179"/>
                  </a:cubicBezTo>
                  <a:cubicBezTo>
                    <a:pt x="351" y="179"/>
                    <a:pt x="353" y="180"/>
                    <a:pt x="354" y="180"/>
                  </a:cubicBezTo>
                  <a:cubicBezTo>
                    <a:pt x="356" y="181"/>
                    <a:pt x="358" y="178"/>
                    <a:pt x="359" y="177"/>
                  </a:cubicBezTo>
                  <a:cubicBezTo>
                    <a:pt x="360" y="176"/>
                    <a:pt x="361" y="174"/>
                    <a:pt x="363" y="173"/>
                  </a:cubicBezTo>
                  <a:cubicBezTo>
                    <a:pt x="365" y="173"/>
                    <a:pt x="367" y="174"/>
                    <a:pt x="368" y="172"/>
                  </a:cubicBezTo>
                  <a:cubicBezTo>
                    <a:pt x="369" y="168"/>
                    <a:pt x="371" y="167"/>
                    <a:pt x="375" y="167"/>
                  </a:cubicBezTo>
                  <a:cubicBezTo>
                    <a:pt x="379" y="167"/>
                    <a:pt x="383" y="167"/>
                    <a:pt x="387" y="167"/>
                  </a:cubicBezTo>
                  <a:cubicBezTo>
                    <a:pt x="394" y="167"/>
                    <a:pt x="404" y="169"/>
                    <a:pt x="409" y="163"/>
                  </a:cubicBezTo>
                  <a:cubicBezTo>
                    <a:pt x="411" y="161"/>
                    <a:pt x="412" y="160"/>
                    <a:pt x="414" y="160"/>
                  </a:cubicBezTo>
                  <a:cubicBezTo>
                    <a:pt x="416" y="160"/>
                    <a:pt x="418" y="160"/>
                    <a:pt x="421" y="158"/>
                  </a:cubicBezTo>
                  <a:cubicBezTo>
                    <a:pt x="422" y="158"/>
                    <a:pt x="425" y="156"/>
                    <a:pt x="425" y="155"/>
                  </a:cubicBezTo>
                  <a:cubicBezTo>
                    <a:pt x="427" y="152"/>
                    <a:pt x="422" y="153"/>
                    <a:pt x="422" y="152"/>
                  </a:cubicBezTo>
                  <a:cubicBezTo>
                    <a:pt x="422" y="151"/>
                    <a:pt x="424" y="151"/>
                    <a:pt x="424" y="151"/>
                  </a:cubicBezTo>
                  <a:cubicBezTo>
                    <a:pt x="425" y="150"/>
                    <a:pt x="424" y="149"/>
                    <a:pt x="424" y="148"/>
                  </a:cubicBezTo>
                  <a:cubicBezTo>
                    <a:pt x="424" y="148"/>
                    <a:pt x="425" y="147"/>
                    <a:pt x="425" y="147"/>
                  </a:cubicBezTo>
                  <a:cubicBezTo>
                    <a:pt x="425" y="146"/>
                    <a:pt x="423" y="145"/>
                    <a:pt x="423" y="145"/>
                  </a:cubicBezTo>
                  <a:cubicBezTo>
                    <a:pt x="422" y="144"/>
                    <a:pt x="421" y="144"/>
                    <a:pt x="421" y="143"/>
                  </a:cubicBezTo>
                  <a:cubicBezTo>
                    <a:pt x="420" y="143"/>
                    <a:pt x="418" y="146"/>
                    <a:pt x="417" y="144"/>
                  </a:cubicBezTo>
                  <a:cubicBezTo>
                    <a:pt x="417" y="144"/>
                    <a:pt x="419" y="143"/>
                    <a:pt x="418" y="143"/>
                  </a:cubicBezTo>
                  <a:cubicBezTo>
                    <a:pt x="418" y="142"/>
                    <a:pt x="417" y="141"/>
                    <a:pt x="416" y="141"/>
                  </a:cubicBezTo>
                  <a:cubicBezTo>
                    <a:pt x="415" y="140"/>
                    <a:pt x="411" y="141"/>
                    <a:pt x="410" y="142"/>
                  </a:cubicBezTo>
                  <a:cubicBezTo>
                    <a:pt x="409" y="144"/>
                    <a:pt x="406" y="145"/>
                    <a:pt x="404" y="146"/>
                  </a:cubicBezTo>
                  <a:cubicBezTo>
                    <a:pt x="403" y="146"/>
                    <a:pt x="400" y="144"/>
                    <a:pt x="400" y="143"/>
                  </a:cubicBezTo>
                  <a:cubicBezTo>
                    <a:pt x="400" y="142"/>
                    <a:pt x="403" y="145"/>
                    <a:pt x="403" y="145"/>
                  </a:cubicBezTo>
                  <a:cubicBezTo>
                    <a:pt x="404" y="145"/>
                    <a:pt x="408" y="142"/>
                    <a:pt x="408" y="142"/>
                  </a:cubicBezTo>
                  <a:cubicBezTo>
                    <a:pt x="408" y="142"/>
                    <a:pt x="406" y="141"/>
                    <a:pt x="406" y="141"/>
                  </a:cubicBezTo>
                  <a:cubicBezTo>
                    <a:pt x="409" y="140"/>
                    <a:pt x="412" y="140"/>
                    <a:pt x="415" y="139"/>
                  </a:cubicBezTo>
                  <a:cubicBezTo>
                    <a:pt x="415" y="139"/>
                    <a:pt x="417" y="138"/>
                    <a:pt x="416" y="137"/>
                  </a:cubicBezTo>
                  <a:cubicBezTo>
                    <a:pt x="416" y="137"/>
                    <a:pt x="414" y="135"/>
                    <a:pt x="414" y="135"/>
                  </a:cubicBezTo>
                  <a:cubicBezTo>
                    <a:pt x="412" y="136"/>
                    <a:pt x="410" y="136"/>
                    <a:pt x="409" y="134"/>
                  </a:cubicBezTo>
                  <a:cubicBezTo>
                    <a:pt x="408" y="134"/>
                    <a:pt x="404" y="137"/>
                    <a:pt x="404" y="136"/>
                  </a:cubicBezTo>
                  <a:cubicBezTo>
                    <a:pt x="404" y="136"/>
                    <a:pt x="407" y="133"/>
                    <a:pt x="404" y="134"/>
                  </a:cubicBezTo>
                  <a:cubicBezTo>
                    <a:pt x="404" y="134"/>
                    <a:pt x="400" y="135"/>
                    <a:pt x="400" y="135"/>
                  </a:cubicBezTo>
                  <a:cubicBezTo>
                    <a:pt x="401" y="133"/>
                    <a:pt x="404" y="133"/>
                    <a:pt x="402" y="130"/>
                  </a:cubicBezTo>
                  <a:cubicBezTo>
                    <a:pt x="402" y="130"/>
                    <a:pt x="398" y="128"/>
                    <a:pt x="398" y="128"/>
                  </a:cubicBezTo>
                  <a:cubicBezTo>
                    <a:pt x="396" y="128"/>
                    <a:pt x="396" y="126"/>
                    <a:pt x="394" y="126"/>
                  </a:cubicBezTo>
                  <a:cubicBezTo>
                    <a:pt x="395" y="126"/>
                    <a:pt x="392" y="122"/>
                    <a:pt x="392" y="122"/>
                  </a:cubicBezTo>
                  <a:cubicBezTo>
                    <a:pt x="392" y="122"/>
                    <a:pt x="393" y="123"/>
                    <a:pt x="394" y="123"/>
                  </a:cubicBezTo>
                  <a:cubicBezTo>
                    <a:pt x="395" y="124"/>
                    <a:pt x="395" y="122"/>
                    <a:pt x="396" y="122"/>
                  </a:cubicBezTo>
                  <a:cubicBezTo>
                    <a:pt x="400" y="121"/>
                    <a:pt x="393" y="118"/>
                    <a:pt x="392" y="117"/>
                  </a:cubicBezTo>
                  <a:cubicBezTo>
                    <a:pt x="392" y="118"/>
                    <a:pt x="394" y="116"/>
                    <a:pt x="394" y="116"/>
                  </a:cubicBezTo>
                  <a:cubicBezTo>
                    <a:pt x="395" y="115"/>
                    <a:pt x="393" y="115"/>
                    <a:pt x="392" y="114"/>
                  </a:cubicBezTo>
                  <a:cubicBezTo>
                    <a:pt x="392" y="114"/>
                    <a:pt x="391" y="113"/>
                    <a:pt x="390" y="113"/>
                  </a:cubicBezTo>
                  <a:cubicBezTo>
                    <a:pt x="390" y="113"/>
                    <a:pt x="388" y="113"/>
                    <a:pt x="388" y="113"/>
                  </a:cubicBezTo>
                  <a:cubicBezTo>
                    <a:pt x="389" y="112"/>
                    <a:pt x="391" y="113"/>
                    <a:pt x="390" y="110"/>
                  </a:cubicBezTo>
                  <a:cubicBezTo>
                    <a:pt x="389" y="110"/>
                    <a:pt x="386" y="111"/>
                    <a:pt x="386" y="111"/>
                  </a:cubicBezTo>
                  <a:cubicBezTo>
                    <a:pt x="386" y="110"/>
                    <a:pt x="389" y="110"/>
                    <a:pt x="388" y="108"/>
                  </a:cubicBezTo>
                  <a:cubicBezTo>
                    <a:pt x="388" y="107"/>
                    <a:pt x="388" y="106"/>
                    <a:pt x="387" y="105"/>
                  </a:cubicBezTo>
                  <a:cubicBezTo>
                    <a:pt x="387" y="105"/>
                    <a:pt x="386" y="106"/>
                    <a:pt x="386" y="105"/>
                  </a:cubicBezTo>
                  <a:cubicBezTo>
                    <a:pt x="386" y="106"/>
                    <a:pt x="384" y="102"/>
                    <a:pt x="384" y="102"/>
                  </a:cubicBezTo>
                  <a:cubicBezTo>
                    <a:pt x="383" y="100"/>
                    <a:pt x="382" y="99"/>
                    <a:pt x="382" y="98"/>
                  </a:cubicBezTo>
                  <a:cubicBezTo>
                    <a:pt x="381" y="96"/>
                    <a:pt x="381" y="94"/>
                    <a:pt x="379" y="97"/>
                  </a:cubicBezTo>
                  <a:cubicBezTo>
                    <a:pt x="379" y="97"/>
                    <a:pt x="378" y="101"/>
                    <a:pt x="379" y="100"/>
                  </a:cubicBezTo>
                  <a:cubicBezTo>
                    <a:pt x="375" y="101"/>
                    <a:pt x="377" y="101"/>
                    <a:pt x="378" y="104"/>
                  </a:cubicBezTo>
                  <a:cubicBezTo>
                    <a:pt x="378" y="103"/>
                    <a:pt x="377" y="103"/>
                    <a:pt x="377" y="104"/>
                  </a:cubicBezTo>
                  <a:cubicBezTo>
                    <a:pt x="376" y="104"/>
                    <a:pt x="376" y="104"/>
                    <a:pt x="375" y="105"/>
                  </a:cubicBezTo>
                  <a:cubicBezTo>
                    <a:pt x="375" y="105"/>
                    <a:pt x="377" y="106"/>
                    <a:pt x="377" y="106"/>
                  </a:cubicBezTo>
                  <a:cubicBezTo>
                    <a:pt x="376" y="107"/>
                    <a:pt x="374" y="106"/>
                    <a:pt x="374" y="107"/>
                  </a:cubicBezTo>
                  <a:cubicBezTo>
                    <a:pt x="373" y="108"/>
                    <a:pt x="375" y="110"/>
                    <a:pt x="373" y="111"/>
                  </a:cubicBezTo>
                  <a:cubicBezTo>
                    <a:pt x="374" y="111"/>
                    <a:pt x="372" y="107"/>
                    <a:pt x="370" y="109"/>
                  </a:cubicBezTo>
                  <a:cubicBezTo>
                    <a:pt x="370" y="110"/>
                    <a:pt x="366" y="113"/>
                    <a:pt x="366" y="113"/>
                  </a:cubicBezTo>
                  <a:cubicBezTo>
                    <a:pt x="365" y="113"/>
                    <a:pt x="365" y="112"/>
                    <a:pt x="365" y="111"/>
                  </a:cubicBezTo>
                  <a:cubicBezTo>
                    <a:pt x="364" y="111"/>
                    <a:pt x="364" y="112"/>
                    <a:pt x="364" y="112"/>
                  </a:cubicBezTo>
                  <a:cubicBezTo>
                    <a:pt x="363" y="111"/>
                    <a:pt x="364" y="111"/>
                    <a:pt x="364" y="110"/>
                  </a:cubicBezTo>
                  <a:cubicBezTo>
                    <a:pt x="364" y="111"/>
                    <a:pt x="357" y="116"/>
                    <a:pt x="357" y="115"/>
                  </a:cubicBezTo>
                  <a:cubicBezTo>
                    <a:pt x="356" y="114"/>
                    <a:pt x="360" y="113"/>
                    <a:pt x="361" y="113"/>
                  </a:cubicBezTo>
                  <a:cubicBezTo>
                    <a:pt x="363" y="111"/>
                    <a:pt x="363" y="110"/>
                    <a:pt x="362" y="108"/>
                  </a:cubicBezTo>
                  <a:cubicBezTo>
                    <a:pt x="361" y="107"/>
                    <a:pt x="358" y="107"/>
                    <a:pt x="357" y="107"/>
                  </a:cubicBezTo>
                  <a:cubicBezTo>
                    <a:pt x="356" y="107"/>
                    <a:pt x="356" y="108"/>
                    <a:pt x="356" y="108"/>
                  </a:cubicBezTo>
                  <a:cubicBezTo>
                    <a:pt x="355" y="110"/>
                    <a:pt x="353" y="108"/>
                    <a:pt x="352" y="108"/>
                  </a:cubicBezTo>
                  <a:cubicBezTo>
                    <a:pt x="353" y="108"/>
                    <a:pt x="355" y="106"/>
                    <a:pt x="355" y="106"/>
                  </a:cubicBezTo>
                  <a:cubicBezTo>
                    <a:pt x="355" y="106"/>
                    <a:pt x="356" y="107"/>
                    <a:pt x="356" y="107"/>
                  </a:cubicBezTo>
                  <a:cubicBezTo>
                    <a:pt x="355" y="107"/>
                    <a:pt x="357" y="105"/>
                    <a:pt x="357" y="105"/>
                  </a:cubicBezTo>
                  <a:cubicBezTo>
                    <a:pt x="358" y="103"/>
                    <a:pt x="356" y="104"/>
                    <a:pt x="355" y="103"/>
                  </a:cubicBezTo>
                  <a:cubicBezTo>
                    <a:pt x="355" y="103"/>
                    <a:pt x="356" y="98"/>
                    <a:pt x="354" y="99"/>
                  </a:cubicBezTo>
                  <a:cubicBezTo>
                    <a:pt x="355" y="98"/>
                    <a:pt x="356" y="98"/>
                    <a:pt x="355" y="96"/>
                  </a:cubicBezTo>
                  <a:cubicBezTo>
                    <a:pt x="353" y="95"/>
                    <a:pt x="357" y="94"/>
                    <a:pt x="356" y="92"/>
                  </a:cubicBezTo>
                  <a:cubicBezTo>
                    <a:pt x="356" y="91"/>
                    <a:pt x="354" y="93"/>
                    <a:pt x="353" y="92"/>
                  </a:cubicBezTo>
                  <a:cubicBezTo>
                    <a:pt x="352" y="91"/>
                    <a:pt x="350" y="91"/>
                    <a:pt x="349" y="91"/>
                  </a:cubicBezTo>
                  <a:cubicBezTo>
                    <a:pt x="347" y="90"/>
                    <a:pt x="346" y="90"/>
                    <a:pt x="345" y="88"/>
                  </a:cubicBezTo>
                  <a:cubicBezTo>
                    <a:pt x="345" y="86"/>
                    <a:pt x="342" y="87"/>
                    <a:pt x="342" y="85"/>
                  </a:cubicBezTo>
                  <a:cubicBezTo>
                    <a:pt x="342" y="84"/>
                    <a:pt x="340" y="85"/>
                    <a:pt x="340" y="85"/>
                  </a:cubicBezTo>
                  <a:cubicBezTo>
                    <a:pt x="341" y="83"/>
                    <a:pt x="339" y="83"/>
                    <a:pt x="338" y="82"/>
                  </a:cubicBezTo>
                  <a:cubicBezTo>
                    <a:pt x="336" y="81"/>
                    <a:pt x="336" y="80"/>
                    <a:pt x="334" y="81"/>
                  </a:cubicBezTo>
                  <a:cubicBezTo>
                    <a:pt x="332" y="82"/>
                    <a:pt x="331" y="83"/>
                    <a:pt x="329" y="82"/>
                  </a:cubicBezTo>
                  <a:cubicBezTo>
                    <a:pt x="327" y="81"/>
                    <a:pt x="326" y="83"/>
                    <a:pt x="324" y="82"/>
                  </a:cubicBezTo>
                  <a:cubicBezTo>
                    <a:pt x="322" y="80"/>
                    <a:pt x="320" y="80"/>
                    <a:pt x="318" y="80"/>
                  </a:cubicBezTo>
                  <a:cubicBezTo>
                    <a:pt x="316" y="80"/>
                    <a:pt x="314" y="80"/>
                    <a:pt x="313" y="82"/>
                  </a:cubicBezTo>
                  <a:cubicBezTo>
                    <a:pt x="312" y="84"/>
                    <a:pt x="315" y="85"/>
                    <a:pt x="315" y="86"/>
                  </a:cubicBezTo>
                  <a:cubicBezTo>
                    <a:pt x="316" y="87"/>
                    <a:pt x="315" y="90"/>
                    <a:pt x="314" y="91"/>
                  </a:cubicBezTo>
                  <a:cubicBezTo>
                    <a:pt x="314" y="92"/>
                    <a:pt x="314" y="91"/>
                    <a:pt x="313" y="92"/>
                  </a:cubicBezTo>
                  <a:cubicBezTo>
                    <a:pt x="313" y="92"/>
                    <a:pt x="315" y="94"/>
                    <a:pt x="315" y="94"/>
                  </a:cubicBezTo>
                  <a:cubicBezTo>
                    <a:pt x="315" y="96"/>
                    <a:pt x="316" y="98"/>
                    <a:pt x="316" y="99"/>
                  </a:cubicBezTo>
                  <a:cubicBezTo>
                    <a:pt x="316" y="100"/>
                    <a:pt x="316" y="100"/>
                    <a:pt x="316" y="101"/>
                  </a:cubicBezTo>
                  <a:cubicBezTo>
                    <a:pt x="316" y="102"/>
                    <a:pt x="315" y="101"/>
                    <a:pt x="315" y="101"/>
                  </a:cubicBezTo>
                  <a:cubicBezTo>
                    <a:pt x="314" y="102"/>
                    <a:pt x="314" y="104"/>
                    <a:pt x="314" y="104"/>
                  </a:cubicBezTo>
                  <a:cubicBezTo>
                    <a:pt x="313" y="105"/>
                    <a:pt x="312" y="106"/>
                    <a:pt x="312" y="107"/>
                  </a:cubicBezTo>
                  <a:cubicBezTo>
                    <a:pt x="311" y="109"/>
                    <a:pt x="311" y="109"/>
                    <a:pt x="312" y="110"/>
                  </a:cubicBezTo>
                  <a:cubicBezTo>
                    <a:pt x="315" y="112"/>
                    <a:pt x="318" y="114"/>
                    <a:pt x="320" y="116"/>
                  </a:cubicBezTo>
                  <a:cubicBezTo>
                    <a:pt x="321" y="119"/>
                    <a:pt x="322" y="124"/>
                    <a:pt x="321" y="127"/>
                  </a:cubicBezTo>
                  <a:cubicBezTo>
                    <a:pt x="319" y="131"/>
                    <a:pt x="313" y="133"/>
                    <a:pt x="310" y="135"/>
                  </a:cubicBezTo>
                  <a:cubicBezTo>
                    <a:pt x="309" y="136"/>
                    <a:pt x="308" y="136"/>
                    <a:pt x="307" y="137"/>
                  </a:cubicBezTo>
                  <a:cubicBezTo>
                    <a:pt x="304" y="138"/>
                    <a:pt x="308" y="141"/>
                    <a:pt x="308" y="143"/>
                  </a:cubicBezTo>
                  <a:cubicBezTo>
                    <a:pt x="308" y="143"/>
                    <a:pt x="309" y="145"/>
                    <a:pt x="309" y="146"/>
                  </a:cubicBezTo>
                  <a:cubicBezTo>
                    <a:pt x="309" y="148"/>
                    <a:pt x="309" y="149"/>
                    <a:pt x="310" y="151"/>
                  </a:cubicBezTo>
                  <a:cubicBezTo>
                    <a:pt x="311" y="153"/>
                    <a:pt x="311" y="154"/>
                    <a:pt x="309" y="156"/>
                  </a:cubicBezTo>
                  <a:cubicBezTo>
                    <a:pt x="309" y="156"/>
                    <a:pt x="310" y="160"/>
                    <a:pt x="309" y="161"/>
                  </a:cubicBezTo>
                  <a:cubicBezTo>
                    <a:pt x="308" y="161"/>
                    <a:pt x="307" y="157"/>
                    <a:pt x="306" y="159"/>
                  </a:cubicBezTo>
                  <a:cubicBezTo>
                    <a:pt x="305" y="161"/>
                    <a:pt x="307" y="164"/>
                    <a:pt x="307" y="164"/>
                  </a:cubicBezTo>
                  <a:cubicBezTo>
                    <a:pt x="307" y="163"/>
                    <a:pt x="301" y="158"/>
                    <a:pt x="298" y="161"/>
                  </a:cubicBezTo>
                  <a:cubicBezTo>
                    <a:pt x="299" y="160"/>
                    <a:pt x="302" y="159"/>
                    <a:pt x="300" y="157"/>
                  </a:cubicBezTo>
                  <a:cubicBezTo>
                    <a:pt x="299" y="156"/>
                    <a:pt x="298" y="155"/>
                    <a:pt x="297" y="155"/>
                  </a:cubicBezTo>
                  <a:cubicBezTo>
                    <a:pt x="297" y="154"/>
                    <a:pt x="295" y="154"/>
                    <a:pt x="294" y="154"/>
                  </a:cubicBezTo>
                  <a:cubicBezTo>
                    <a:pt x="294" y="153"/>
                    <a:pt x="295" y="153"/>
                    <a:pt x="294" y="151"/>
                  </a:cubicBezTo>
                  <a:cubicBezTo>
                    <a:pt x="293" y="150"/>
                    <a:pt x="292" y="148"/>
                    <a:pt x="293" y="146"/>
                  </a:cubicBezTo>
                  <a:cubicBezTo>
                    <a:pt x="294" y="143"/>
                    <a:pt x="291" y="142"/>
                    <a:pt x="291" y="140"/>
                  </a:cubicBezTo>
                  <a:cubicBezTo>
                    <a:pt x="291" y="138"/>
                    <a:pt x="293" y="137"/>
                    <a:pt x="292" y="135"/>
                  </a:cubicBezTo>
                  <a:cubicBezTo>
                    <a:pt x="290" y="133"/>
                    <a:pt x="286" y="133"/>
                    <a:pt x="283" y="133"/>
                  </a:cubicBezTo>
                  <a:cubicBezTo>
                    <a:pt x="282" y="133"/>
                    <a:pt x="281" y="133"/>
                    <a:pt x="279" y="133"/>
                  </a:cubicBezTo>
                  <a:cubicBezTo>
                    <a:pt x="279" y="133"/>
                    <a:pt x="277" y="135"/>
                    <a:pt x="277" y="135"/>
                  </a:cubicBezTo>
                  <a:cubicBezTo>
                    <a:pt x="277" y="134"/>
                    <a:pt x="278" y="134"/>
                    <a:pt x="277" y="133"/>
                  </a:cubicBezTo>
                  <a:cubicBezTo>
                    <a:pt x="277" y="132"/>
                    <a:pt x="276" y="131"/>
                    <a:pt x="275" y="131"/>
                  </a:cubicBezTo>
                  <a:cubicBezTo>
                    <a:pt x="273" y="130"/>
                    <a:pt x="271" y="130"/>
                    <a:pt x="269" y="129"/>
                  </a:cubicBezTo>
                  <a:cubicBezTo>
                    <a:pt x="266" y="128"/>
                    <a:pt x="264" y="125"/>
                    <a:pt x="261" y="123"/>
                  </a:cubicBezTo>
                  <a:cubicBezTo>
                    <a:pt x="259" y="122"/>
                    <a:pt x="257" y="121"/>
                    <a:pt x="256" y="121"/>
                  </a:cubicBezTo>
                  <a:cubicBezTo>
                    <a:pt x="254" y="121"/>
                    <a:pt x="252" y="119"/>
                    <a:pt x="250" y="119"/>
                  </a:cubicBezTo>
                  <a:cubicBezTo>
                    <a:pt x="249" y="119"/>
                    <a:pt x="240" y="121"/>
                    <a:pt x="240" y="121"/>
                  </a:cubicBezTo>
                  <a:cubicBezTo>
                    <a:pt x="240" y="120"/>
                    <a:pt x="241" y="120"/>
                    <a:pt x="242" y="119"/>
                  </a:cubicBezTo>
                  <a:cubicBezTo>
                    <a:pt x="242" y="118"/>
                    <a:pt x="241" y="117"/>
                    <a:pt x="241" y="117"/>
                  </a:cubicBezTo>
                  <a:cubicBezTo>
                    <a:pt x="240" y="114"/>
                    <a:pt x="239" y="112"/>
                    <a:pt x="238" y="110"/>
                  </a:cubicBezTo>
                  <a:cubicBezTo>
                    <a:pt x="237" y="108"/>
                    <a:pt x="236" y="108"/>
                    <a:pt x="234" y="108"/>
                  </a:cubicBezTo>
                  <a:cubicBezTo>
                    <a:pt x="231" y="108"/>
                    <a:pt x="230" y="108"/>
                    <a:pt x="230" y="105"/>
                  </a:cubicBezTo>
                  <a:cubicBezTo>
                    <a:pt x="231" y="103"/>
                    <a:pt x="230" y="100"/>
                    <a:pt x="230" y="98"/>
                  </a:cubicBezTo>
                  <a:cubicBezTo>
                    <a:pt x="231" y="95"/>
                    <a:pt x="233" y="93"/>
                    <a:pt x="234" y="90"/>
                  </a:cubicBezTo>
                  <a:cubicBezTo>
                    <a:pt x="235" y="88"/>
                    <a:pt x="235" y="87"/>
                    <a:pt x="237" y="86"/>
                  </a:cubicBezTo>
                  <a:cubicBezTo>
                    <a:pt x="238" y="86"/>
                    <a:pt x="237" y="85"/>
                    <a:pt x="237" y="84"/>
                  </a:cubicBezTo>
                  <a:cubicBezTo>
                    <a:pt x="238" y="84"/>
                    <a:pt x="240" y="82"/>
                    <a:pt x="240" y="82"/>
                  </a:cubicBezTo>
                  <a:cubicBezTo>
                    <a:pt x="240" y="82"/>
                    <a:pt x="240" y="82"/>
                    <a:pt x="239" y="81"/>
                  </a:cubicBezTo>
                  <a:cubicBezTo>
                    <a:pt x="239" y="81"/>
                    <a:pt x="240" y="81"/>
                    <a:pt x="240" y="81"/>
                  </a:cubicBezTo>
                  <a:cubicBezTo>
                    <a:pt x="240" y="79"/>
                    <a:pt x="242" y="80"/>
                    <a:pt x="243" y="80"/>
                  </a:cubicBezTo>
                  <a:cubicBezTo>
                    <a:pt x="244" y="80"/>
                    <a:pt x="244" y="79"/>
                    <a:pt x="244" y="79"/>
                  </a:cubicBezTo>
                  <a:cubicBezTo>
                    <a:pt x="245" y="77"/>
                    <a:pt x="243" y="78"/>
                    <a:pt x="242" y="77"/>
                  </a:cubicBezTo>
                  <a:cubicBezTo>
                    <a:pt x="242" y="77"/>
                    <a:pt x="244" y="77"/>
                    <a:pt x="244" y="77"/>
                  </a:cubicBezTo>
                  <a:cubicBezTo>
                    <a:pt x="245" y="76"/>
                    <a:pt x="246" y="77"/>
                    <a:pt x="246" y="77"/>
                  </a:cubicBezTo>
                  <a:cubicBezTo>
                    <a:pt x="248" y="79"/>
                    <a:pt x="248" y="77"/>
                    <a:pt x="250" y="76"/>
                  </a:cubicBezTo>
                  <a:cubicBezTo>
                    <a:pt x="252" y="74"/>
                    <a:pt x="248" y="72"/>
                    <a:pt x="246" y="71"/>
                  </a:cubicBezTo>
                  <a:cubicBezTo>
                    <a:pt x="245" y="71"/>
                    <a:pt x="241" y="72"/>
                    <a:pt x="241" y="72"/>
                  </a:cubicBezTo>
                  <a:cubicBezTo>
                    <a:pt x="240" y="70"/>
                    <a:pt x="243" y="70"/>
                    <a:pt x="240" y="69"/>
                  </a:cubicBezTo>
                  <a:cubicBezTo>
                    <a:pt x="239" y="69"/>
                    <a:pt x="234" y="69"/>
                    <a:pt x="234" y="68"/>
                  </a:cubicBezTo>
                  <a:cubicBezTo>
                    <a:pt x="234" y="67"/>
                    <a:pt x="236" y="67"/>
                    <a:pt x="236" y="67"/>
                  </a:cubicBezTo>
                  <a:cubicBezTo>
                    <a:pt x="237" y="66"/>
                    <a:pt x="237" y="67"/>
                    <a:pt x="238" y="67"/>
                  </a:cubicBezTo>
                  <a:cubicBezTo>
                    <a:pt x="237" y="68"/>
                    <a:pt x="240" y="68"/>
                    <a:pt x="240" y="68"/>
                  </a:cubicBezTo>
                  <a:cubicBezTo>
                    <a:pt x="242" y="68"/>
                    <a:pt x="245" y="70"/>
                    <a:pt x="246" y="70"/>
                  </a:cubicBezTo>
                  <a:cubicBezTo>
                    <a:pt x="247" y="70"/>
                    <a:pt x="248" y="71"/>
                    <a:pt x="249" y="71"/>
                  </a:cubicBezTo>
                  <a:cubicBezTo>
                    <a:pt x="251" y="72"/>
                    <a:pt x="250" y="71"/>
                    <a:pt x="251" y="71"/>
                  </a:cubicBezTo>
                  <a:cubicBezTo>
                    <a:pt x="252" y="71"/>
                    <a:pt x="255" y="71"/>
                    <a:pt x="254" y="70"/>
                  </a:cubicBezTo>
                  <a:cubicBezTo>
                    <a:pt x="253" y="69"/>
                    <a:pt x="254" y="67"/>
                    <a:pt x="255" y="66"/>
                  </a:cubicBezTo>
                  <a:cubicBezTo>
                    <a:pt x="255" y="67"/>
                    <a:pt x="258" y="68"/>
                    <a:pt x="258" y="68"/>
                  </a:cubicBezTo>
                  <a:cubicBezTo>
                    <a:pt x="260" y="68"/>
                    <a:pt x="261" y="68"/>
                    <a:pt x="263" y="67"/>
                  </a:cubicBezTo>
                  <a:cubicBezTo>
                    <a:pt x="264" y="66"/>
                    <a:pt x="265" y="64"/>
                    <a:pt x="266" y="63"/>
                  </a:cubicBezTo>
                  <a:cubicBezTo>
                    <a:pt x="267" y="62"/>
                    <a:pt x="269" y="61"/>
                    <a:pt x="268" y="59"/>
                  </a:cubicBezTo>
                  <a:cubicBezTo>
                    <a:pt x="267" y="57"/>
                    <a:pt x="264" y="58"/>
                    <a:pt x="263" y="58"/>
                  </a:cubicBezTo>
                  <a:cubicBezTo>
                    <a:pt x="260" y="58"/>
                    <a:pt x="258" y="57"/>
                    <a:pt x="256" y="56"/>
                  </a:cubicBezTo>
                  <a:cubicBezTo>
                    <a:pt x="255" y="55"/>
                    <a:pt x="254" y="54"/>
                    <a:pt x="252" y="53"/>
                  </a:cubicBezTo>
                  <a:cubicBezTo>
                    <a:pt x="252" y="53"/>
                    <a:pt x="247" y="53"/>
                    <a:pt x="247" y="53"/>
                  </a:cubicBezTo>
                  <a:cubicBezTo>
                    <a:pt x="247" y="52"/>
                    <a:pt x="252" y="53"/>
                    <a:pt x="253" y="53"/>
                  </a:cubicBezTo>
                  <a:cubicBezTo>
                    <a:pt x="255" y="53"/>
                    <a:pt x="255" y="52"/>
                    <a:pt x="257" y="53"/>
                  </a:cubicBezTo>
                  <a:cubicBezTo>
                    <a:pt x="261" y="55"/>
                    <a:pt x="265" y="59"/>
                    <a:pt x="269" y="56"/>
                  </a:cubicBezTo>
                  <a:cubicBezTo>
                    <a:pt x="271" y="54"/>
                    <a:pt x="272" y="53"/>
                    <a:pt x="273" y="51"/>
                  </a:cubicBezTo>
                  <a:cubicBezTo>
                    <a:pt x="274" y="50"/>
                    <a:pt x="268" y="49"/>
                    <a:pt x="271" y="47"/>
                  </a:cubicBezTo>
                  <a:cubicBezTo>
                    <a:pt x="272" y="47"/>
                    <a:pt x="275" y="47"/>
                    <a:pt x="276" y="48"/>
                  </a:cubicBezTo>
                  <a:cubicBezTo>
                    <a:pt x="279" y="48"/>
                    <a:pt x="279" y="50"/>
                    <a:pt x="282" y="48"/>
                  </a:cubicBezTo>
                  <a:cubicBezTo>
                    <a:pt x="282" y="48"/>
                    <a:pt x="285" y="49"/>
                    <a:pt x="284" y="47"/>
                  </a:cubicBezTo>
                  <a:cubicBezTo>
                    <a:pt x="283" y="46"/>
                    <a:pt x="279" y="44"/>
                    <a:pt x="278" y="44"/>
                  </a:cubicBezTo>
                  <a:cubicBezTo>
                    <a:pt x="280" y="43"/>
                    <a:pt x="282" y="45"/>
                    <a:pt x="284" y="45"/>
                  </a:cubicBezTo>
                  <a:cubicBezTo>
                    <a:pt x="285" y="45"/>
                    <a:pt x="287" y="50"/>
                    <a:pt x="289" y="49"/>
                  </a:cubicBezTo>
                  <a:cubicBezTo>
                    <a:pt x="289" y="49"/>
                    <a:pt x="288" y="48"/>
                    <a:pt x="288" y="48"/>
                  </a:cubicBezTo>
                  <a:cubicBezTo>
                    <a:pt x="289" y="47"/>
                    <a:pt x="290" y="47"/>
                    <a:pt x="292" y="46"/>
                  </a:cubicBezTo>
                  <a:cubicBezTo>
                    <a:pt x="293" y="45"/>
                    <a:pt x="296" y="42"/>
                    <a:pt x="297" y="41"/>
                  </a:cubicBezTo>
                  <a:cubicBezTo>
                    <a:pt x="297" y="38"/>
                    <a:pt x="295" y="38"/>
                    <a:pt x="293" y="36"/>
                  </a:cubicBezTo>
                  <a:cubicBezTo>
                    <a:pt x="293" y="36"/>
                    <a:pt x="290" y="30"/>
                    <a:pt x="290" y="31"/>
                  </a:cubicBezTo>
                  <a:cubicBezTo>
                    <a:pt x="291" y="30"/>
                    <a:pt x="295" y="30"/>
                    <a:pt x="296" y="30"/>
                  </a:cubicBezTo>
                  <a:cubicBezTo>
                    <a:pt x="299" y="29"/>
                    <a:pt x="294" y="28"/>
                    <a:pt x="294" y="27"/>
                  </a:cubicBezTo>
                  <a:cubicBezTo>
                    <a:pt x="293" y="26"/>
                    <a:pt x="297" y="26"/>
                    <a:pt x="297" y="25"/>
                  </a:cubicBezTo>
                  <a:cubicBezTo>
                    <a:pt x="297" y="25"/>
                    <a:pt x="287" y="21"/>
                    <a:pt x="287" y="21"/>
                  </a:cubicBezTo>
                  <a:cubicBezTo>
                    <a:pt x="288" y="21"/>
                    <a:pt x="290" y="20"/>
                    <a:pt x="291" y="20"/>
                  </a:cubicBezTo>
                  <a:cubicBezTo>
                    <a:pt x="288" y="20"/>
                    <a:pt x="285" y="19"/>
                    <a:pt x="282" y="19"/>
                  </a:cubicBezTo>
                  <a:cubicBezTo>
                    <a:pt x="280" y="19"/>
                    <a:pt x="277" y="20"/>
                    <a:pt x="276" y="19"/>
                  </a:cubicBezTo>
                  <a:cubicBezTo>
                    <a:pt x="278" y="20"/>
                    <a:pt x="275" y="21"/>
                    <a:pt x="276" y="23"/>
                  </a:cubicBezTo>
                  <a:cubicBezTo>
                    <a:pt x="277" y="24"/>
                    <a:pt x="280" y="25"/>
                    <a:pt x="280" y="26"/>
                  </a:cubicBezTo>
                  <a:cubicBezTo>
                    <a:pt x="280" y="26"/>
                    <a:pt x="278" y="27"/>
                    <a:pt x="278" y="27"/>
                  </a:cubicBezTo>
                  <a:cubicBezTo>
                    <a:pt x="278" y="27"/>
                    <a:pt x="280" y="28"/>
                    <a:pt x="279" y="28"/>
                  </a:cubicBezTo>
                  <a:cubicBezTo>
                    <a:pt x="277" y="29"/>
                    <a:pt x="276" y="27"/>
                    <a:pt x="275" y="31"/>
                  </a:cubicBezTo>
                  <a:cubicBezTo>
                    <a:pt x="274" y="33"/>
                    <a:pt x="274" y="35"/>
                    <a:pt x="273" y="37"/>
                  </a:cubicBezTo>
                  <a:cubicBezTo>
                    <a:pt x="272" y="37"/>
                    <a:pt x="271" y="38"/>
                    <a:pt x="271" y="39"/>
                  </a:cubicBezTo>
                  <a:cubicBezTo>
                    <a:pt x="271" y="40"/>
                    <a:pt x="270" y="40"/>
                    <a:pt x="270" y="41"/>
                  </a:cubicBezTo>
                  <a:cubicBezTo>
                    <a:pt x="267" y="42"/>
                    <a:pt x="268" y="43"/>
                    <a:pt x="266" y="40"/>
                  </a:cubicBezTo>
                  <a:cubicBezTo>
                    <a:pt x="265" y="39"/>
                    <a:pt x="262" y="37"/>
                    <a:pt x="262" y="35"/>
                  </a:cubicBezTo>
                  <a:cubicBezTo>
                    <a:pt x="262" y="35"/>
                    <a:pt x="262" y="32"/>
                    <a:pt x="263" y="32"/>
                  </a:cubicBezTo>
                  <a:cubicBezTo>
                    <a:pt x="263" y="32"/>
                    <a:pt x="265" y="33"/>
                    <a:pt x="265" y="31"/>
                  </a:cubicBezTo>
                  <a:cubicBezTo>
                    <a:pt x="264" y="29"/>
                    <a:pt x="264" y="28"/>
                    <a:pt x="262" y="26"/>
                  </a:cubicBezTo>
                  <a:cubicBezTo>
                    <a:pt x="260" y="25"/>
                    <a:pt x="258" y="23"/>
                    <a:pt x="256" y="25"/>
                  </a:cubicBezTo>
                  <a:cubicBezTo>
                    <a:pt x="255" y="26"/>
                    <a:pt x="255" y="28"/>
                    <a:pt x="255" y="30"/>
                  </a:cubicBezTo>
                  <a:cubicBezTo>
                    <a:pt x="255" y="31"/>
                    <a:pt x="251" y="31"/>
                    <a:pt x="251" y="30"/>
                  </a:cubicBezTo>
                  <a:cubicBezTo>
                    <a:pt x="251" y="29"/>
                    <a:pt x="251" y="26"/>
                    <a:pt x="250" y="25"/>
                  </a:cubicBezTo>
                  <a:cubicBezTo>
                    <a:pt x="246" y="22"/>
                    <a:pt x="251" y="25"/>
                    <a:pt x="251" y="24"/>
                  </a:cubicBezTo>
                  <a:cubicBezTo>
                    <a:pt x="252" y="24"/>
                    <a:pt x="253" y="23"/>
                    <a:pt x="252" y="23"/>
                  </a:cubicBezTo>
                  <a:cubicBezTo>
                    <a:pt x="252" y="22"/>
                    <a:pt x="251" y="21"/>
                    <a:pt x="250" y="22"/>
                  </a:cubicBezTo>
                  <a:cubicBezTo>
                    <a:pt x="249" y="23"/>
                    <a:pt x="249" y="21"/>
                    <a:pt x="248" y="21"/>
                  </a:cubicBezTo>
                  <a:cubicBezTo>
                    <a:pt x="247" y="20"/>
                    <a:pt x="246" y="22"/>
                    <a:pt x="245" y="21"/>
                  </a:cubicBezTo>
                  <a:cubicBezTo>
                    <a:pt x="243" y="20"/>
                    <a:pt x="242" y="21"/>
                    <a:pt x="243" y="18"/>
                  </a:cubicBezTo>
                  <a:cubicBezTo>
                    <a:pt x="243" y="18"/>
                    <a:pt x="243" y="18"/>
                    <a:pt x="244" y="18"/>
                  </a:cubicBezTo>
                  <a:cubicBezTo>
                    <a:pt x="244" y="17"/>
                    <a:pt x="244" y="17"/>
                    <a:pt x="244" y="16"/>
                  </a:cubicBezTo>
                  <a:cubicBezTo>
                    <a:pt x="245" y="16"/>
                    <a:pt x="245" y="16"/>
                    <a:pt x="246" y="16"/>
                  </a:cubicBezTo>
                  <a:cubicBezTo>
                    <a:pt x="245" y="16"/>
                    <a:pt x="244" y="13"/>
                    <a:pt x="244" y="13"/>
                  </a:cubicBezTo>
                  <a:cubicBezTo>
                    <a:pt x="243" y="11"/>
                    <a:pt x="241" y="11"/>
                    <a:pt x="241" y="10"/>
                  </a:cubicBezTo>
                  <a:cubicBezTo>
                    <a:pt x="239" y="9"/>
                    <a:pt x="240" y="9"/>
                    <a:pt x="239" y="7"/>
                  </a:cubicBezTo>
                  <a:cubicBezTo>
                    <a:pt x="239" y="5"/>
                    <a:pt x="237" y="4"/>
                    <a:pt x="237" y="3"/>
                  </a:cubicBezTo>
                  <a:cubicBezTo>
                    <a:pt x="236" y="1"/>
                    <a:pt x="234" y="1"/>
                    <a:pt x="232" y="1"/>
                  </a:cubicBezTo>
                  <a:cubicBezTo>
                    <a:pt x="231" y="1"/>
                    <a:pt x="232" y="0"/>
                    <a:pt x="230" y="0"/>
                  </a:cubicBezTo>
                  <a:cubicBezTo>
                    <a:pt x="229" y="0"/>
                    <a:pt x="228" y="0"/>
                    <a:pt x="228" y="2"/>
                  </a:cubicBezTo>
                  <a:cubicBezTo>
                    <a:pt x="228" y="2"/>
                    <a:pt x="225" y="3"/>
                    <a:pt x="225" y="3"/>
                  </a:cubicBezTo>
                  <a:cubicBezTo>
                    <a:pt x="226" y="3"/>
                    <a:pt x="228" y="3"/>
                    <a:pt x="228" y="4"/>
                  </a:cubicBezTo>
                  <a:cubicBezTo>
                    <a:pt x="228" y="4"/>
                    <a:pt x="226" y="5"/>
                    <a:pt x="226" y="5"/>
                  </a:cubicBezTo>
                  <a:cubicBezTo>
                    <a:pt x="225" y="6"/>
                    <a:pt x="224" y="4"/>
                    <a:pt x="223" y="6"/>
                  </a:cubicBezTo>
                  <a:cubicBezTo>
                    <a:pt x="222" y="6"/>
                    <a:pt x="221" y="9"/>
                    <a:pt x="221" y="10"/>
                  </a:cubicBezTo>
                  <a:cubicBezTo>
                    <a:pt x="222" y="10"/>
                    <a:pt x="224" y="10"/>
                    <a:pt x="225" y="11"/>
                  </a:cubicBezTo>
                  <a:cubicBezTo>
                    <a:pt x="224" y="10"/>
                    <a:pt x="222" y="14"/>
                    <a:pt x="222" y="15"/>
                  </a:cubicBezTo>
                  <a:cubicBezTo>
                    <a:pt x="222" y="16"/>
                    <a:pt x="224" y="18"/>
                    <a:pt x="225" y="19"/>
                  </a:cubicBezTo>
                  <a:cubicBezTo>
                    <a:pt x="226" y="19"/>
                    <a:pt x="228" y="21"/>
                    <a:pt x="229" y="21"/>
                  </a:cubicBezTo>
                  <a:cubicBezTo>
                    <a:pt x="231" y="20"/>
                    <a:pt x="231" y="20"/>
                    <a:pt x="232" y="21"/>
                  </a:cubicBezTo>
                  <a:cubicBezTo>
                    <a:pt x="233" y="21"/>
                    <a:pt x="235" y="23"/>
                    <a:pt x="235" y="23"/>
                  </a:cubicBezTo>
                  <a:cubicBezTo>
                    <a:pt x="234" y="24"/>
                    <a:pt x="233" y="22"/>
                    <a:pt x="233" y="24"/>
                  </a:cubicBezTo>
                  <a:cubicBezTo>
                    <a:pt x="233" y="26"/>
                    <a:pt x="232" y="26"/>
                    <a:pt x="232" y="27"/>
                  </a:cubicBezTo>
                  <a:cubicBezTo>
                    <a:pt x="231" y="29"/>
                    <a:pt x="233" y="29"/>
                    <a:pt x="234" y="28"/>
                  </a:cubicBezTo>
                  <a:cubicBezTo>
                    <a:pt x="234" y="28"/>
                    <a:pt x="236" y="25"/>
                    <a:pt x="236" y="26"/>
                  </a:cubicBezTo>
                  <a:cubicBezTo>
                    <a:pt x="237" y="27"/>
                    <a:pt x="236" y="29"/>
                    <a:pt x="236" y="30"/>
                  </a:cubicBezTo>
                  <a:cubicBezTo>
                    <a:pt x="235" y="31"/>
                    <a:pt x="234" y="31"/>
                    <a:pt x="233" y="31"/>
                  </a:cubicBezTo>
                  <a:cubicBezTo>
                    <a:pt x="233" y="32"/>
                    <a:pt x="233" y="33"/>
                    <a:pt x="232" y="34"/>
                  </a:cubicBezTo>
                  <a:cubicBezTo>
                    <a:pt x="231" y="34"/>
                    <a:pt x="229" y="34"/>
                    <a:pt x="228" y="35"/>
                  </a:cubicBezTo>
                  <a:cubicBezTo>
                    <a:pt x="227" y="35"/>
                    <a:pt x="226" y="37"/>
                    <a:pt x="226" y="37"/>
                  </a:cubicBezTo>
                  <a:cubicBezTo>
                    <a:pt x="227" y="38"/>
                    <a:pt x="228" y="39"/>
                    <a:pt x="228" y="41"/>
                  </a:cubicBezTo>
                  <a:cubicBezTo>
                    <a:pt x="228" y="42"/>
                    <a:pt x="227" y="41"/>
                    <a:pt x="226" y="40"/>
                  </a:cubicBezTo>
                  <a:cubicBezTo>
                    <a:pt x="226" y="40"/>
                    <a:pt x="225" y="40"/>
                    <a:pt x="225" y="41"/>
                  </a:cubicBezTo>
                  <a:cubicBezTo>
                    <a:pt x="224" y="41"/>
                    <a:pt x="222" y="40"/>
                    <a:pt x="222" y="39"/>
                  </a:cubicBezTo>
                  <a:cubicBezTo>
                    <a:pt x="222" y="38"/>
                    <a:pt x="224" y="35"/>
                    <a:pt x="224" y="34"/>
                  </a:cubicBezTo>
                  <a:cubicBezTo>
                    <a:pt x="225" y="32"/>
                    <a:pt x="222" y="34"/>
                    <a:pt x="222" y="34"/>
                  </a:cubicBezTo>
                  <a:cubicBezTo>
                    <a:pt x="221" y="34"/>
                    <a:pt x="218" y="32"/>
                    <a:pt x="217" y="31"/>
                  </a:cubicBezTo>
                  <a:cubicBezTo>
                    <a:pt x="215" y="30"/>
                    <a:pt x="216" y="32"/>
                    <a:pt x="214" y="32"/>
                  </a:cubicBezTo>
                  <a:cubicBezTo>
                    <a:pt x="213" y="32"/>
                    <a:pt x="210" y="31"/>
                    <a:pt x="212" y="33"/>
                  </a:cubicBezTo>
                  <a:cubicBezTo>
                    <a:pt x="213" y="34"/>
                    <a:pt x="213" y="35"/>
                    <a:pt x="215" y="35"/>
                  </a:cubicBezTo>
                  <a:cubicBezTo>
                    <a:pt x="216" y="35"/>
                    <a:pt x="218" y="35"/>
                    <a:pt x="218" y="37"/>
                  </a:cubicBezTo>
                  <a:cubicBezTo>
                    <a:pt x="220" y="41"/>
                    <a:pt x="214" y="36"/>
                    <a:pt x="213" y="35"/>
                  </a:cubicBezTo>
                  <a:cubicBezTo>
                    <a:pt x="211" y="35"/>
                    <a:pt x="211" y="37"/>
                    <a:pt x="209" y="37"/>
                  </a:cubicBezTo>
                  <a:cubicBezTo>
                    <a:pt x="207" y="37"/>
                    <a:pt x="206" y="36"/>
                    <a:pt x="204" y="36"/>
                  </a:cubicBezTo>
                  <a:cubicBezTo>
                    <a:pt x="200" y="37"/>
                    <a:pt x="197" y="37"/>
                    <a:pt x="193" y="37"/>
                  </a:cubicBezTo>
                  <a:cubicBezTo>
                    <a:pt x="190" y="36"/>
                    <a:pt x="186" y="34"/>
                    <a:pt x="182" y="33"/>
                  </a:cubicBezTo>
                  <a:cubicBezTo>
                    <a:pt x="181" y="33"/>
                    <a:pt x="179" y="33"/>
                    <a:pt x="178" y="32"/>
                  </a:cubicBezTo>
                  <a:cubicBezTo>
                    <a:pt x="177" y="30"/>
                    <a:pt x="177" y="28"/>
                    <a:pt x="176" y="28"/>
                  </a:cubicBezTo>
                  <a:cubicBezTo>
                    <a:pt x="174" y="27"/>
                    <a:pt x="172" y="28"/>
                    <a:pt x="171" y="28"/>
                  </a:cubicBezTo>
                  <a:cubicBezTo>
                    <a:pt x="168" y="29"/>
                    <a:pt x="166" y="29"/>
                    <a:pt x="164" y="29"/>
                  </a:cubicBezTo>
                  <a:cubicBezTo>
                    <a:pt x="163" y="30"/>
                    <a:pt x="161" y="31"/>
                    <a:pt x="161" y="32"/>
                  </a:cubicBezTo>
                  <a:cubicBezTo>
                    <a:pt x="161" y="32"/>
                    <a:pt x="165" y="34"/>
                    <a:pt x="166" y="34"/>
                  </a:cubicBezTo>
                  <a:cubicBezTo>
                    <a:pt x="166" y="34"/>
                    <a:pt x="165" y="31"/>
                    <a:pt x="167" y="32"/>
                  </a:cubicBezTo>
                  <a:cubicBezTo>
                    <a:pt x="168" y="32"/>
                    <a:pt x="168" y="33"/>
                    <a:pt x="169" y="32"/>
                  </a:cubicBezTo>
                  <a:cubicBezTo>
                    <a:pt x="170" y="32"/>
                    <a:pt x="176" y="28"/>
                    <a:pt x="176" y="30"/>
                  </a:cubicBezTo>
                  <a:cubicBezTo>
                    <a:pt x="176" y="31"/>
                    <a:pt x="173" y="32"/>
                    <a:pt x="172" y="33"/>
                  </a:cubicBezTo>
                  <a:cubicBezTo>
                    <a:pt x="171" y="34"/>
                    <a:pt x="169" y="34"/>
                    <a:pt x="167" y="34"/>
                  </a:cubicBezTo>
                  <a:cubicBezTo>
                    <a:pt x="166" y="35"/>
                    <a:pt x="163" y="37"/>
                    <a:pt x="165" y="38"/>
                  </a:cubicBezTo>
                  <a:cubicBezTo>
                    <a:pt x="167" y="38"/>
                    <a:pt x="167" y="39"/>
                    <a:pt x="166" y="41"/>
                  </a:cubicBezTo>
                  <a:cubicBezTo>
                    <a:pt x="166" y="42"/>
                    <a:pt x="168" y="42"/>
                    <a:pt x="168" y="43"/>
                  </a:cubicBezTo>
                  <a:cubicBezTo>
                    <a:pt x="169" y="44"/>
                    <a:pt x="169" y="46"/>
                    <a:pt x="167" y="44"/>
                  </a:cubicBezTo>
                  <a:cubicBezTo>
                    <a:pt x="165" y="42"/>
                    <a:pt x="167" y="46"/>
                    <a:pt x="166" y="45"/>
                  </a:cubicBezTo>
                  <a:cubicBezTo>
                    <a:pt x="165" y="45"/>
                    <a:pt x="163" y="42"/>
                    <a:pt x="162" y="43"/>
                  </a:cubicBezTo>
                  <a:cubicBezTo>
                    <a:pt x="164" y="42"/>
                    <a:pt x="167" y="43"/>
                    <a:pt x="164" y="41"/>
                  </a:cubicBezTo>
                  <a:cubicBezTo>
                    <a:pt x="165" y="41"/>
                    <a:pt x="166" y="40"/>
                    <a:pt x="164" y="39"/>
                  </a:cubicBezTo>
                  <a:cubicBezTo>
                    <a:pt x="166" y="40"/>
                    <a:pt x="161" y="40"/>
                    <a:pt x="162" y="40"/>
                  </a:cubicBezTo>
                  <a:cubicBezTo>
                    <a:pt x="162" y="39"/>
                    <a:pt x="162" y="39"/>
                    <a:pt x="163" y="39"/>
                  </a:cubicBezTo>
                  <a:cubicBezTo>
                    <a:pt x="163" y="38"/>
                    <a:pt x="160" y="40"/>
                    <a:pt x="160" y="40"/>
                  </a:cubicBezTo>
                  <a:cubicBezTo>
                    <a:pt x="159" y="40"/>
                    <a:pt x="160" y="38"/>
                    <a:pt x="159" y="37"/>
                  </a:cubicBezTo>
                  <a:cubicBezTo>
                    <a:pt x="159" y="37"/>
                    <a:pt x="157" y="37"/>
                    <a:pt x="157" y="37"/>
                  </a:cubicBezTo>
                  <a:cubicBezTo>
                    <a:pt x="155" y="37"/>
                    <a:pt x="155" y="34"/>
                    <a:pt x="153" y="35"/>
                  </a:cubicBezTo>
                  <a:cubicBezTo>
                    <a:pt x="151" y="37"/>
                    <a:pt x="150" y="37"/>
                    <a:pt x="147" y="37"/>
                  </a:cubicBezTo>
                  <a:cubicBezTo>
                    <a:pt x="143" y="37"/>
                    <a:pt x="140" y="37"/>
                    <a:pt x="136" y="37"/>
                  </a:cubicBezTo>
                  <a:cubicBezTo>
                    <a:pt x="135" y="37"/>
                    <a:pt x="128" y="37"/>
                    <a:pt x="128" y="36"/>
                  </a:cubicBezTo>
                  <a:cubicBezTo>
                    <a:pt x="127" y="36"/>
                    <a:pt x="130" y="34"/>
                    <a:pt x="131" y="33"/>
                  </a:cubicBezTo>
                  <a:cubicBezTo>
                    <a:pt x="132" y="32"/>
                    <a:pt x="133" y="33"/>
                    <a:pt x="135" y="33"/>
                  </a:cubicBezTo>
                  <a:cubicBezTo>
                    <a:pt x="136" y="32"/>
                    <a:pt x="133" y="30"/>
                    <a:pt x="133" y="30"/>
                  </a:cubicBezTo>
                  <a:cubicBezTo>
                    <a:pt x="131" y="28"/>
                    <a:pt x="130" y="28"/>
                    <a:pt x="128" y="27"/>
                  </a:cubicBezTo>
                  <a:cubicBezTo>
                    <a:pt x="127" y="27"/>
                    <a:pt x="126" y="26"/>
                    <a:pt x="125" y="27"/>
                  </a:cubicBezTo>
                  <a:cubicBezTo>
                    <a:pt x="124" y="28"/>
                    <a:pt x="123" y="29"/>
                    <a:pt x="122" y="28"/>
                  </a:cubicBezTo>
                  <a:cubicBezTo>
                    <a:pt x="119" y="26"/>
                    <a:pt x="116" y="26"/>
                    <a:pt x="113" y="25"/>
                  </a:cubicBezTo>
                  <a:cubicBezTo>
                    <a:pt x="109" y="24"/>
                    <a:pt x="106" y="24"/>
                    <a:pt x="102" y="22"/>
                  </a:cubicBezTo>
                  <a:cubicBezTo>
                    <a:pt x="99" y="20"/>
                    <a:pt x="97" y="19"/>
                    <a:pt x="93" y="19"/>
                  </a:cubicBezTo>
                  <a:cubicBezTo>
                    <a:pt x="92" y="19"/>
                    <a:pt x="91" y="19"/>
                    <a:pt x="90" y="20"/>
                  </a:cubicBezTo>
                  <a:cubicBezTo>
                    <a:pt x="89" y="21"/>
                    <a:pt x="88" y="23"/>
                    <a:pt x="87" y="23"/>
                  </a:cubicBezTo>
                  <a:cubicBezTo>
                    <a:pt x="86" y="23"/>
                    <a:pt x="83" y="24"/>
                    <a:pt x="83" y="23"/>
                  </a:cubicBezTo>
                  <a:cubicBezTo>
                    <a:pt x="83" y="22"/>
                    <a:pt x="85" y="21"/>
                    <a:pt x="85" y="20"/>
                  </a:cubicBezTo>
                  <a:cubicBezTo>
                    <a:pt x="85" y="20"/>
                    <a:pt x="82" y="21"/>
                    <a:pt x="82" y="20"/>
                  </a:cubicBezTo>
                  <a:cubicBezTo>
                    <a:pt x="83" y="19"/>
                    <a:pt x="83" y="18"/>
                    <a:pt x="82" y="17"/>
                  </a:cubicBezTo>
                  <a:cubicBezTo>
                    <a:pt x="82" y="15"/>
                    <a:pt x="78" y="17"/>
                    <a:pt x="78" y="18"/>
                  </a:cubicBezTo>
                  <a:cubicBezTo>
                    <a:pt x="78" y="18"/>
                    <a:pt x="80" y="17"/>
                    <a:pt x="80" y="18"/>
                  </a:cubicBezTo>
                  <a:cubicBezTo>
                    <a:pt x="81" y="18"/>
                    <a:pt x="77" y="20"/>
                    <a:pt x="80" y="20"/>
                  </a:cubicBezTo>
                  <a:cubicBezTo>
                    <a:pt x="79" y="20"/>
                    <a:pt x="78" y="20"/>
                    <a:pt x="78" y="22"/>
                  </a:cubicBezTo>
                  <a:cubicBezTo>
                    <a:pt x="78" y="23"/>
                    <a:pt x="77" y="24"/>
                    <a:pt x="76" y="23"/>
                  </a:cubicBezTo>
                  <a:cubicBezTo>
                    <a:pt x="73" y="22"/>
                    <a:pt x="72" y="21"/>
                    <a:pt x="71" y="18"/>
                  </a:cubicBezTo>
                  <a:cubicBezTo>
                    <a:pt x="70" y="16"/>
                    <a:pt x="68" y="15"/>
                    <a:pt x="66" y="13"/>
                  </a:cubicBezTo>
                  <a:cubicBezTo>
                    <a:pt x="65" y="13"/>
                    <a:pt x="64" y="11"/>
                    <a:pt x="63" y="12"/>
                  </a:cubicBezTo>
                  <a:cubicBezTo>
                    <a:pt x="63" y="14"/>
                    <a:pt x="66" y="15"/>
                    <a:pt x="67" y="16"/>
                  </a:cubicBezTo>
                  <a:cubicBezTo>
                    <a:pt x="67" y="15"/>
                    <a:pt x="63" y="16"/>
                    <a:pt x="63" y="17"/>
                  </a:cubicBezTo>
                  <a:cubicBezTo>
                    <a:pt x="62" y="18"/>
                    <a:pt x="63" y="18"/>
                    <a:pt x="62" y="19"/>
                  </a:cubicBezTo>
                  <a:cubicBezTo>
                    <a:pt x="61" y="19"/>
                    <a:pt x="60" y="21"/>
                    <a:pt x="59" y="20"/>
                  </a:cubicBezTo>
                  <a:cubicBezTo>
                    <a:pt x="59" y="20"/>
                    <a:pt x="59" y="19"/>
                    <a:pt x="59" y="19"/>
                  </a:cubicBezTo>
                  <a:cubicBezTo>
                    <a:pt x="59" y="18"/>
                    <a:pt x="54" y="20"/>
                    <a:pt x="54" y="21"/>
                  </a:cubicBezTo>
                  <a:cubicBezTo>
                    <a:pt x="53" y="22"/>
                    <a:pt x="52" y="23"/>
                    <a:pt x="50" y="24"/>
                  </a:cubicBezTo>
                  <a:cubicBezTo>
                    <a:pt x="49" y="25"/>
                    <a:pt x="50" y="22"/>
                    <a:pt x="49" y="22"/>
                  </a:cubicBezTo>
                  <a:cubicBezTo>
                    <a:pt x="48" y="22"/>
                    <a:pt x="47" y="23"/>
                    <a:pt x="46" y="23"/>
                  </a:cubicBezTo>
                  <a:cubicBezTo>
                    <a:pt x="45" y="23"/>
                    <a:pt x="45" y="25"/>
                    <a:pt x="44" y="25"/>
                  </a:cubicBezTo>
                  <a:cubicBezTo>
                    <a:pt x="43" y="25"/>
                    <a:pt x="40" y="27"/>
                    <a:pt x="41" y="27"/>
                  </a:cubicBezTo>
                  <a:cubicBezTo>
                    <a:pt x="41" y="28"/>
                    <a:pt x="43" y="28"/>
                    <a:pt x="40" y="29"/>
                  </a:cubicBezTo>
                  <a:cubicBezTo>
                    <a:pt x="40" y="29"/>
                    <a:pt x="37" y="29"/>
                    <a:pt x="37" y="28"/>
                  </a:cubicBezTo>
                  <a:cubicBezTo>
                    <a:pt x="37" y="27"/>
                    <a:pt x="40" y="26"/>
                    <a:pt x="40" y="26"/>
                  </a:cubicBezTo>
                  <a:cubicBezTo>
                    <a:pt x="41" y="24"/>
                    <a:pt x="43" y="23"/>
                    <a:pt x="44" y="22"/>
                  </a:cubicBezTo>
                  <a:cubicBezTo>
                    <a:pt x="46" y="21"/>
                    <a:pt x="47" y="21"/>
                    <a:pt x="49" y="22"/>
                  </a:cubicBezTo>
                  <a:cubicBezTo>
                    <a:pt x="48" y="22"/>
                    <a:pt x="56" y="18"/>
                    <a:pt x="56" y="18"/>
                  </a:cubicBezTo>
                  <a:cubicBezTo>
                    <a:pt x="58" y="17"/>
                    <a:pt x="57" y="16"/>
                    <a:pt x="56" y="16"/>
                  </a:cubicBezTo>
                  <a:cubicBezTo>
                    <a:pt x="54" y="16"/>
                    <a:pt x="52" y="16"/>
                    <a:pt x="50" y="17"/>
                  </a:cubicBezTo>
                  <a:cubicBezTo>
                    <a:pt x="49" y="17"/>
                    <a:pt x="49" y="19"/>
                    <a:pt x="47" y="19"/>
                  </a:cubicBezTo>
                  <a:cubicBezTo>
                    <a:pt x="46" y="19"/>
                    <a:pt x="44" y="20"/>
                    <a:pt x="43" y="20"/>
                  </a:cubicBezTo>
                  <a:cubicBezTo>
                    <a:pt x="41" y="20"/>
                    <a:pt x="36" y="25"/>
                    <a:pt x="35" y="24"/>
                  </a:cubicBezTo>
                  <a:cubicBezTo>
                    <a:pt x="34" y="24"/>
                    <a:pt x="36" y="23"/>
                    <a:pt x="36" y="22"/>
                  </a:cubicBezTo>
                  <a:cubicBezTo>
                    <a:pt x="36" y="22"/>
                    <a:pt x="33" y="21"/>
                    <a:pt x="33" y="21"/>
                  </a:cubicBezTo>
                  <a:cubicBezTo>
                    <a:pt x="33" y="21"/>
                    <a:pt x="30" y="23"/>
                    <a:pt x="29" y="23"/>
                  </a:cubicBezTo>
                  <a:cubicBezTo>
                    <a:pt x="28" y="23"/>
                    <a:pt x="26" y="24"/>
                    <a:pt x="25" y="25"/>
                  </a:cubicBezTo>
                  <a:cubicBezTo>
                    <a:pt x="24" y="25"/>
                    <a:pt x="26" y="26"/>
                    <a:pt x="26" y="26"/>
                  </a:cubicBezTo>
                  <a:cubicBezTo>
                    <a:pt x="27" y="26"/>
                    <a:pt x="26" y="27"/>
                    <a:pt x="26" y="27"/>
                  </a:cubicBezTo>
                  <a:cubicBezTo>
                    <a:pt x="26" y="28"/>
                    <a:pt x="30" y="27"/>
                    <a:pt x="30" y="27"/>
                  </a:cubicBezTo>
                  <a:cubicBezTo>
                    <a:pt x="31" y="26"/>
                    <a:pt x="33" y="25"/>
                    <a:pt x="34" y="24"/>
                  </a:cubicBezTo>
                  <a:cubicBezTo>
                    <a:pt x="29" y="26"/>
                    <a:pt x="34" y="27"/>
                    <a:pt x="33" y="29"/>
                  </a:cubicBezTo>
                  <a:cubicBezTo>
                    <a:pt x="33" y="29"/>
                    <a:pt x="32" y="28"/>
                    <a:pt x="32" y="28"/>
                  </a:cubicBezTo>
                  <a:cubicBezTo>
                    <a:pt x="30" y="27"/>
                    <a:pt x="29" y="28"/>
                    <a:pt x="28" y="29"/>
                  </a:cubicBezTo>
                  <a:cubicBezTo>
                    <a:pt x="27" y="29"/>
                    <a:pt x="23" y="28"/>
                    <a:pt x="21" y="28"/>
                  </a:cubicBezTo>
                  <a:cubicBezTo>
                    <a:pt x="19" y="28"/>
                    <a:pt x="16" y="26"/>
                    <a:pt x="14" y="25"/>
                  </a:cubicBezTo>
                  <a:cubicBezTo>
                    <a:pt x="13" y="25"/>
                    <a:pt x="12" y="24"/>
                    <a:pt x="11" y="24"/>
                  </a:cubicBezTo>
                  <a:cubicBezTo>
                    <a:pt x="10" y="23"/>
                    <a:pt x="9" y="21"/>
                    <a:pt x="10" y="21"/>
                  </a:cubicBezTo>
                  <a:cubicBezTo>
                    <a:pt x="9" y="21"/>
                    <a:pt x="7" y="21"/>
                    <a:pt x="6" y="22"/>
                  </a:cubicBezTo>
                  <a:cubicBezTo>
                    <a:pt x="4" y="22"/>
                    <a:pt x="2" y="22"/>
                    <a:pt x="0" y="21"/>
                  </a:cubicBezTo>
                  <a:cubicBezTo>
                    <a:pt x="0" y="41"/>
                    <a:pt x="0" y="61"/>
                    <a:pt x="0" y="80"/>
                  </a:cubicBezTo>
                  <a:cubicBezTo>
                    <a:pt x="0" y="85"/>
                    <a:pt x="0" y="89"/>
                    <a:pt x="0" y="94"/>
                  </a:cubicBezTo>
                  <a:cubicBezTo>
                    <a:pt x="0" y="95"/>
                    <a:pt x="0" y="96"/>
                    <a:pt x="0" y="97"/>
                  </a:cubicBezTo>
                  <a:cubicBezTo>
                    <a:pt x="0" y="99"/>
                    <a:pt x="2" y="97"/>
                    <a:pt x="3" y="97"/>
                  </a:cubicBezTo>
                  <a:cubicBezTo>
                    <a:pt x="5" y="98"/>
                    <a:pt x="5" y="97"/>
                    <a:pt x="7" y="97"/>
                  </a:cubicBezTo>
                  <a:cubicBezTo>
                    <a:pt x="9" y="97"/>
                    <a:pt x="9" y="98"/>
                    <a:pt x="10" y="99"/>
                  </a:cubicBezTo>
                  <a:cubicBezTo>
                    <a:pt x="11" y="101"/>
                    <a:pt x="16" y="107"/>
                    <a:pt x="18" y="107"/>
                  </a:cubicBezTo>
                  <a:cubicBezTo>
                    <a:pt x="19" y="107"/>
                    <a:pt x="21" y="106"/>
                    <a:pt x="22" y="105"/>
                  </a:cubicBezTo>
                  <a:cubicBezTo>
                    <a:pt x="23" y="104"/>
                    <a:pt x="22" y="103"/>
                    <a:pt x="23" y="102"/>
                  </a:cubicBezTo>
                  <a:cubicBezTo>
                    <a:pt x="24" y="102"/>
                    <a:pt x="28" y="101"/>
                    <a:pt x="28" y="102"/>
                  </a:cubicBezTo>
                  <a:cubicBezTo>
                    <a:pt x="30" y="104"/>
                    <a:pt x="32" y="105"/>
                    <a:pt x="33" y="107"/>
                  </a:cubicBezTo>
                  <a:cubicBezTo>
                    <a:pt x="35" y="109"/>
                    <a:pt x="37" y="110"/>
                    <a:pt x="38" y="112"/>
                  </a:cubicBezTo>
                  <a:cubicBezTo>
                    <a:pt x="39" y="113"/>
                    <a:pt x="39" y="114"/>
                    <a:pt x="40" y="116"/>
                  </a:cubicBezTo>
                  <a:cubicBezTo>
                    <a:pt x="42" y="118"/>
                    <a:pt x="43" y="122"/>
                    <a:pt x="46" y="124"/>
                  </a:cubicBezTo>
                  <a:cubicBezTo>
                    <a:pt x="48" y="126"/>
                    <a:pt x="52" y="127"/>
                    <a:pt x="54" y="128"/>
                  </a:cubicBezTo>
                  <a:cubicBezTo>
                    <a:pt x="56" y="129"/>
                    <a:pt x="53" y="130"/>
                    <a:pt x="54" y="132"/>
                  </a:cubicBezTo>
                  <a:cubicBezTo>
                    <a:pt x="55" y="132"/>
                    <a:pt x="56" y="132"/>
                    <a:pt x="56" y="133"/>
                  </a:cubicBezTo>
                  <a:cubicBezTo>
                    <a:pt x="56" y="133"/>
                    <a:pt x="55" y="136"/>
                    <a:pt x="56" y="135"/>
                  </a:cubicBezTo>
                  <a:cubicBezTo>
                    <a:pt x="55" y="136"/>
                    <a:pt x="53" y="136"/>
                    <a:pt x="53" y="138"/>
                  </a:cubicBezTo>
                  <a:cubicBezTo>
                    <a:pt x="52" y="139"/>
                    <a:pt x="55" y="141"/>
                    <a:pt x="56" y="141"/>
                  </a:cubicBezTo>
                  <a:cubicBezTo>
                    <a:pt x="56" y="141"/>
                    <a:pt x="54" y="143"/>
                    <a:pt x="54" y="143"/>
                  </a:cubicBezTo>
                  <a:cubicBezTo>
                    <a:pt x="54" y="143"/>
                    <a:pt x="53" y="142"/>
                    <a:pt x="53" y="141"/>
                  </a:cubicBezTo>
                  <a:cubicBezTo>
                    <a:pt x="52" y="141"/>
                    <a:pt x="53" y="143"/>
                    <a:pt x="53" y="143"/>
                  </a:cubicBezTo>
                  <a:cubicBezTo>
                    <a:pt x="54" y="144"/>
                    <a:pt x="53" y="145"/>
                    <a:pt x="54" y="146"/>
                  </a:cubicBezTo>
                  <a:cubicBezTo>
                    <a:pt x="55" y="148"/>
                    <a:pt x="55" y="148"/>
                    <a:pt x="57" y="147"/>
                  </a:cubicBezTo>
                  <a:cubicBezTo>
                    <a:pt x="57" y="147"/>
                    <a:pt x="58" y="147"/>
                    <a:pt x="58" y="147"/>
                  </a:cubicBezTo>
                  <a:cubicBezTo>
                    <a:pt x="59" y="147"/>
                    <a:pt x="59" y="145"/>
                    <a:pt x="59" y="145"/>
                  </a:cubicBezTo>
                  <a:cubicBezTo>
                    <a:pt x="59" y="145"/>
                    <a:pt x="60" y="147"/>
                    <a:pt x="61" y="147"/>
                  </a:cubicBezTo>
                  <a:cubicBezTo>
                    <a:pt x="61" y="147"/>
                    <a:pt x="60" y="149"/>
                    <a:pt x="60" y="150"/>
                  </a:cubicBezTo>
                  <a:cubicBezTo>
                    <a:pt x="59" y="151"/>
                    <a:pt x="59" y="152"/>
                    <a:pt x="61" y="151"/>
                  </a:cubicBezTo>
                  <a:cubicBezTo>
                    <a:pt x="61" y="150"/>
                    <a:pt x="62" y="150"/>
                    <a:pt x="62" y="150"/>
                  </a:cubicBezTo>
                  <a:cubicBezTo>
                    <a:pt x="63" y="150"/>
                    <a:pt x="63" y="149"/>
                    <a:pt x="63" y="149"/>
                  </a:cubicBezTo>
                  <a:cubicBezTo>
                    <a:pt x="65" y="148"/>
                    <a:pt x="64" y="151"/>
                    <a:pt x="64" y="152"/>
                  </a:cubicBezTo>
                  <a:cubicBezTo>
                    <a:pt x="64" y="153"/>
                    <a:pt x="65" y="154"/>
                    <a:pt x="66" y="154"/>
                  </a:cubicBezTo>
                  <a:cubicBezTo>
                    <a:pt x="67" y="154"/>
                    <a:pt x="68" y="152"/>
                    <a:pt x="69" y="152"/>
                  </a:cubicBezTo>
                  <a:cubicBezTo>
                    <a:pt x="69" y="152"/>
                    <a:pt x="68" y="153"/>
                    <a:pt x="68" y="153"/>
                  </a:cubicBezTo>
                  <a:cubicBezTo>
                    <a:pt x="68" y="153"/>
                    <a:pt x="70" y="154"/>
                    <a:pt x="70" y="154"/>
                  </a:cubicBezTo>
                  <a:cubicBezTo>
                    <a:pt x="70" y="154"/>
                    <a:pt x="63" y="156"/>
                    <a:pt x="66" y="158"/>
                  </a:cubicBezTo>
                  <a:cubicBezTo>
                    <a:pt x="66" y="158"/>
                    <a:pt x="72" y="157"/>
                    <a:pt x="71" y="158"/>
                  </a:cubicBezTo>
                  <a:cubicBezTo>
                    <a:pt x="71" y="158"/>
                    <a:pt x="66" y="158"/>
                    <a:pt x="67" y="160"/>
                  </a:cubicBezTo>
                  <a:cubicBezTo>
                    <a:pt x="67" y="160"/>
                    <a:pt x="69" y="160"/>
                    <a:pt x="69" y="160"/>
                  </a:cubicBezTo>
                  <a:cubicBezTo>
                    <a:pt x="68" y="161"/>
                    <a:pt x="66" y="161"/>
                    <a:pt x="67" y="162"/>
                  </a:cubicBezTo>
                  <a:cubicBezTo>
                    <a:pt x="69" y="163"/>
                    <a:pt x="71" y="163"/>
                    <a:pt x="72" y="163"/>
                  </a:cubicBezTo>
                  <a:cubicBezTo>
                    <a:pt x="74" y="163"/>
                    <a:pt x="73" y="164"/>
                    <a:pt x="74" y="164"/>
                  </a:cubicBezTo>
                  <a:cubicBezTo>
                    <a:pt x="76" y="165"/>
                    <a:pt x="76" y="162"/>
                    <a:pt x="77" y="162"/>
                  </a:cubicBezTo>
                  <a:cubicBezTo>
                    <a:pt x="78" y="162"/>
                    <a:pt x="77" y="164"/>
                    <a:pt x="77" y="164"/>
                  </a:cubicBezTo>
                  <a:cubicBezTo>
                    <a:pt x="76" y="165"/>
                    <a:pt x="76" y="165"/>
                    <a:pt x="77" y="166"/>
                  </a:cubicBezTo>
                  <a:cubicBezTo>
                    <a:pt x="80" y="168"/>
                    <a:pt x="81" y="163"/>
                    <a:pt x="81" y="163"/>
                  </a:cubicBezTo>
                  <a:cubicBezTo>
                    <a:pt x="81" y="163"/>
                    <a:pt x="81" y="166"/>
                    <a:pt x="80" y="166"/>
                  </a:cubicBezTo>
                  <a:cubicBezTo>
                    <a:pt x="80" y="167"/>
                    <a:pt x="82" y="166"/>
                    <a:pt x="83" y="166"/>
                  </a:cubicBezTo>
                  <a:cubicBezTo>
                    <a:pt x="82" y="168"/>
                    <a:pt x="81" y="169"/>
                    <a:pt x="83" y="170"/>
                  </a:cubicBezTo>
                  <a:cubicBezTo>
                    <a:pt x="85" y="171"/>
                    <a:pt x="86" y="168"/>
                    <a:pt x="86" y="168"/>
                  </a:cubicBezTo>
                  <a:cubicBezTo>
                    <a:pt x="86" y="168"/>
                    <a:pt x="86" y="169"/>
                    <a:pt x="86" y="170"/>
                  </a:cubicBezTo>
                  <a:cubicBezTo>
                    <a:pt x="87" y="172"/>
                    <a:pt x="86" y="171"/>
                    <a:pt x="85" y="171"/>
                  </a:cubicBezTo>
                  <a:cubicBezTo>
                    <a:pt x="84" y="172"/>
                    <a:pt x="90" y="173"/>
                    <a:pt x="89" y="171"/>
                  </a:cubicBezTo>
                  <a:cubicBezTo>
                    <a:pt x="91" y="174"/>
                    <a:pt x="90" y="176"/>
                    <a:pt x="94" y="176"/>
                  </a:cubicBezTo>
                  <a:cubicBezTo>
                    <a:pt x="97" y="176"/>
                    <a:pt x="99" y="176"/>
                    <a:pt x="102" y="176"/>
                  </a:cubicBezTo>
                  <a:cubicBezTo>
                    <a:pt x="113" y="176"/>
                    <a:pt x="123" y="176"/>
                    <a:pt x="133" y="176"/>
                  </a:cubicBezTo>
                  <a:cubicBezTo>
                    <a:pt x="158" y="176"/>
                    <a:pt x="183" y="176"/>
                    <a:pt x="208" y="176"/>
                  </a:cubicBezTo>
                  <a:cubicBezTo>
                    <a:pt x="213" y="176"/>
                    <a:pt x="218" y="176"/>
                    <a:pt x="223" y="176"/>
                  </a:cubicBezTo>
                  <a:cubicBezTo>
                    <a:pt x="224" y="176"/>
                    <a:pt x="229" y="177"/>
                    <a:pt x="229" y="174"/>
                  </a:cubicBezTo>
                  <a:close/>
                  <a:moveTo>
                    <a:pt x="112" y="54"/>
                  </a:moveTo>
                  <a:cubicBezTo>
                    <a:pt x="110" y="54"/>
                    <a:pt x="108" y="53"/>
                    <a:pt x="106" y="54"/>
                  </a:cubicBezTo>
                  <a:cubicBezTo>
                    <a:pt x="104" y="57"/>
                    <a:pt x="108" y="56"/>
                    <a:pt x="108" y="57"/>
                  </a:cubicBezTo>
                  <a:cubicBezTo>
                    <a:pt x="108" y="56"/>
                    <a:pt x="100" y="60"/>
                    <a:pt x="100" y="60"/>
                  </a:cubicBezTo>
                  <a:cubicBezTo>
                    <a:pt x="98" y="59"/>
                    <a:pt x="107" y="53"/>
                    <a:pt x="99" y="56"/>
                  </a:cubicBezTo>
                  <a:cubicBezTo>
                    <a:pt x="98" y="56"/>
                    <a:pt x="97" y="57"/>
                    <a:pt x="97" y="57"/>
                  </a:cubicBezTo>
                  <a:cubicBezTo>
                    <a:pt x="96" y="58"/>
                    <a:pt x="97" y="59"/>
                    <a:pt x="96" y="60"/>
                  </a:cubicBezTo>
                  <a:cubicBezTo>
                    <a:pt x="95" y="60"/>
                    <a:pt x="88" y="59"/>
                    <a:pt x="88" y="59"/>
                  </a:cubicBezTo>
                  <a:cubicBezTo>
                    <a:pt x="88" y="58"/>
                    <a:pt x="91" y="59"/>
                    <a:pt x="91" y="58"/>
                  </a:cubicBezTo>
                  <a:cubicBezTo>
                    <a:pt x="92" y="57"/>
                    <a:pt x="91" y="57"/>
                    <a:pt x="92" y="56"/>
                  </a:cubicBezTo>
                  <a:cubicBezTo>
                    <a:pt x="92" y="55"/>
                    <a:pt x="94" y="54"/>
                    <a:pt x="94" y="54"/>
                  </a:cubicBezTo>
                  <a:cubicBezTo>
                    <a:pt x="94" y="53"/>
                    <a:pt x="91" y="52"/>
                    <a:pt x="94" y="52"/>
                  </a:cubicBezTo>
                  <a:cubicBezTo>
                    <a:pt x="94" y="52"/>
                    <a:pt x="98" y="53"/>
                    <a:pt x="98" y="52"/>
                  </a:cubicBezTo>
                  <a:cubicBezTo>
                    <a:pt x="98" y="51"/>
                    <a:pt x="93" y="50"/>
                    <a:pt x="92" y="50"/>
                  </a:cubicBezTo>
                  <a:cubicBezTo>
                    <a:pt x="91" y="50"/>
                    <a:pt x="89" y="51"/>
                    <a:pt x="87" y="51"/>
                  </a:cubicBezTo>
                  <a:cubicBezTo>
                    <a:pt x="86" y="51"/>
                    <a:pt x="84" y="50"/>
                    <a:pt x="82" y="51"/>
                  </a:cubicBezTo>
                  <a:cubicBezTo>
                    <a:pt x="81" y="51"/>
                    <a:pt x="79" y="53"/>
                    <a:pt x="80" y="51"/>
                  </a:cubicBezTo>
                  <a:cubicBezTo>
                    <a:pt x="81" y="49"/>
                    <a:pt x="83" y="50"/>
                    <a:pt x="84" y="49"/>
                  </a:cubicBezTo>
                  <a:cubicBezTo>
                    <a:pt x="86" y="49"/>
                    <a:pt x="89" y="48"/>
                    <a:pt x="91" y="47"/>
                  </a:cubicBezTo>
                  <a:cubicBezTo>
                    <a:pt x="95" y="46"/>
                    <a:pt x="99" y="46"/>
                    <a:pt x="102" y="44"/>
                  </a:cubicBezTo>
                  <a:cubicBezTo>
                    <a:pt x="104" y="44"/>
                    <a:pt x="107" y="43"/>
                    <a:pt x="108" y="45"/>
                  </a:cubicBezTo>
                  <a:cubicBezTo>
                    <a:pt x="109" y="46"/>
                    <a:pt x="105" y="47"/>
                    <a:pt x="104" y="48"/>
                  </a:cubicBezTo>
                  <a:cubicBezTo>
                    <a:pt x="102" y="49"/>
                    <a:pt x="110" y="49"/>
                    <a:pt x="111" y="49"/>
                  </a:cubicBezTo>
                  <a:cubicBezTo>
                    <a:pt x="111" y="49"/>
                    <a:pt x="113" y="49"/>
                    <a:pt x="113" y="49"/>
                  </a:cubicBezTo>
                  <a:cubicBezTo>
                    <a:pt x="114" y="48"/>
                    <a:pt x="116" y="46"/>
                    <a:pt x="117" y="47"/>
                  </a:cubicBezTo>
                  <a:cubicBezTo>
                    <a:pt x="118" y="48"/>
                    <a:pt x="113" y="54"/>
                    <a:pt x="112" y="54"/>
                  </a:cubicBezTo>
                  <a:cubicBezTo>
                    <a:pt x="110" y="54"/>
                    <a:pt x="114" y="54"/>
                    <a:pt x="112" y="54"/>
                  </a:cubicBezTo>
                  <a:close/>
                  <a:moveTo>
                    <a:pt x="157" y="78"/>
                  </a:moveTo>
                  <a:cubicBezTo>
                    <a:pt x="157" y="78"/>
                    <a:pt x="152" y="78"/>
                    <a:pt x="153" y="78"/>
                  </a:cubicBezTo>
                  <a:cubicBezTo>
                    <a:pt x="153" y="79"/>
                    <a:pt x="155" y="78"/>
                    <a:pt x="155" y="79"/>
                  </a:cubicBezTo>
                  <a:cubicBezTo>
                    <a:pt x="155" y="80"/>
                    <a:pt x="151" y="81"/>
                    <a:pt x="150" y="81"/>
                  </a:cubicBezTo>
                  <a:cubicBezTo>
                    <a:pt x="148" y="81"/>
                    <a:pt x="147" y="83"/>
                    <a:pt x="145" y="84"/>
                  </a:cubicBezTo>
                  <a:cubicBezTo>
                    <a:pt x="145" y="84"/>
                    <a:pt x="141" y="84"/>
                    <a:pt x="142" y="85"/>
                  </a:cubicBezTo>
                  <a:cubicBezTo>
                    <a:pt x="142" y="86"/>
                    <a:pt x="145" y="86"/>
                    <a:pt x="142" y="88"/>
                  </a:cubicBezTo>
                  <a:cubicBezTo>
                    <a:pt x="141" y="88"/>
                    <a:pt x="137" y="88"/>
                    <a:pt x="137" y="89"/>
                  </a:cubicBezTo>
                  <a:cubicBezTo>
                    <a:pt x="136" y="89"/>
                    <a:pt x="137" y="90"/>
                    <a:pt x="137" y="90"/>
                  </a:cubicBezTo>
                  <a:cubicBezTo>
                    <a:pt x="137" y="92"/>
                    <a:pt x="135" y="92"/>
                    <a:pt x="134" y="92"/>
                  </a:cubicBezTo>
                  <a:cubicBezTo>
                    <a:pt x="131" y="93"/>
                    <a:pt x="128" y="93"/>
                    <a:pt x="125" y="93"/>
                  </a:cubicBezTo>
                  <a:cubicBezTo>
                    <a:pt x="125" y="93"/>
                    <a:pt x="120" y="90"/>
                    <a:pt x="120" y="90"/>
                  </a:cubicBezTo>
                  <a:cubicBezTo>
                    <a:pt x="122" y="89"/>
                    <a:pt x="125" y="90"/>
                    <a:pt x="126" y="89"/>
                  </a:cubicBezTo>
                  <a:cubicBezTo>
                    <a:pt x="127" y="89"/>
                    <a:pt x="126" y="87"/>
                    <a:pt x="127" y="87"/>
                  </a:cubicBezTo>
                  <a:cubicBezTo>
                    <a:pt x="128" y="85"/>
                    <a:pt x="130" y="86"/>
                    <a:pt x="131" y="85"/>
                  </a:cubicBezTo>
                  <a:cubicBezTo>
                    <a:pt x="132" y="85"/>
                    <a:pt x="130" y="83"/>
                    <a:pt x="130" y="83"/>
                  </a:cubicBezTo>
                  <a:cubicBezTo>
                    <a:pt x="128" y="82"/>
                    <a:pt x="128" y="82"/>
                    <a:pt x="128" y="81"/>
                  </a:cubicBezTo>
                  <a:cubicBezTo>
                    <a:pt x="128" y="79"/>
                    <a:pt x="126" y="80"/>
                    <a:pt x="126" y="79"/>
                  </a:cubicBezTo>
                  <a:cubicBezTo>
                    <a:pt x="125" y="78"/>
                    <a:pt x="128" y="79"/>
                    <a:pt x="128" y="79"/>
                  </a:cubicBezTo>
                  <a:cubicBezTo>
                    <a:pt x="131" y="80"/>
                    <a:pt x="134" y="81"/>
                    <a:pt x="136" y="82"/>
                  </a:cubicBezTo>
                  <a:cubicBezTo>
                    <a:pt x="138" y="84"/>
                    <a:pt x="142" y="83"/>
                    <a:pt x="144" y="82"/>
                  </a:cubicBezTo>
                  <a:cubicBezTo>
                    <a:pt x="147" y="81"/>
                    <a:pt x="148" y="78"/>
                    <a:pt x="152" y="77"/>
                  </a:cubicBezTo>
                  <a:cubicBezTo>
                    <a:pt x="153" y="76"/>
                    <a:pt x="155" y="76"/>
                    <a:pt x="157" y="77"/>
                  </a:cubicBezTo>
                  <a:cubicBezTo>
                    <a:pt x="157" y="77"/>
                    <a:pt x="160" y="78"/>
                    <a:pt x="160" y="78"/>
                  </a:cubicBezTo>
                  <a:cubicBezTo>
                    <a:pt x="160" y="78"/>
                    <a:pt x="158" y="78"/>
                    <a:pt x="157" y="78"/>
                  </a:cubicBezTo>
                  <a:close/>
                  <a:moveTo>
                    <a:pt x="222" y="165"/>
                  </a:moveTo>
                  <a:cubicBezTo>
                    <a:pt x="221" y="167"/>
                    <a:pt x="219" y="163"/>
                    <a:pt x="219" y="162"/>
                  </a:cubicBezTo>
                  <a:cubicBezTo>
                    <a:pt x="219" y="160"/>
                    <a:pt x="221" y="159"/>
                    <a:pt x="221" y="157"/>
                  </a:cubicBezTo>
                  <a:cubicBezTo>
                    <a:pt x="220" y="156"/>
                    <a:pt x="219" y="159"/>
                    <a:pt x="218" y="158"/>
                  </a:cubicBezTo>
                  <a:cubicBezTo>
                    <a:pt x="218" y="157"/>
                    <a:pt x="218" y="154"/>
                    <a:pt x="216" y="154"/>
                  </a:cubicBezTo>
                  <a:cubicBezTo>
                    <a:pt x="216" y="154"/>
                    <a:pt x="216" y="156"/>
                    <a:pt x="215" y="156"/>
                  </a:cubicBezTo>
                  <a:cubicBezTo>
                    <a:pt x="214" y="155"/>
                    <a:pt x="214" y="154"/>
                    <a:pt x="213" y="153"/>
                  </a:cubicBezTo>
                  <a:cubicBezTo>
                    <a:pt x="212" y="152"/>
                    <a:pt x="211" y="151"/>
                    <a:pt x="210" y="150"/>
                  </a:cubicBezTo>
                  <a:cubicBezTo>
                    <a:pt x="209" y="149"/>
                    <a:pt x="212" y="149"/>
                    <a:pt x="212" y="148"/>
                  </a:cubicBezTo>
                  <a:cubicBezTo>
                    <a:pt x="211" y="147"/>
                    <a:pt x="209" y="148"/>
                    <a:pt x="209" y="147"/>
                  </a:cubicBezTo>
                  <a:cubicBezTo>
                    <a:pt x="209" y="146"/>
                    <a:pt x="210" y="143"/>
                    <a:pt x="210" y="142"/>
                  </a:cubicBezTo>
                  <a:cubicBezTo>
                    <a:pt x="212" y="140"/>
                    <a:pt x="217" y="147"/>
                    <a:pt x="217" y="148"/>
                  </a:cubicBezTo>
                  <a:cubicBezTo>
                    <a:pt x="218" y="150"/>
                    <a:pt x="219" y="151"/>
                    <a:pt x="219" y="153"/>
                  </a:cubicBezTo>
                  <a:cubicBezTo>
                    <a:pt x="220" y="155"/>
                    <a:pt x="220" y="154"/>
                    <a:pt x="221" y="156"/>
                  </a:cubicBezTo>
                  <a:cubicBezTo>
                    <a:pt x="221" y="157"/>
                    <a:pt x="222" y="158"/>
                    <a:pt x="222" y="159"/>
                  </a:cubicBezTo>
                  <a:cubicBezTo>
                    <a:pt x="223" y="161"/>
                    <a:pt x="222" y="163"/>
                    <a:pt x="222" y="165"/>
                  </a:cubicBezTo>
                  <a:cubicBezTo>
                    <a:pt x="221" y="166"/>
                    <a:pt x="222" y="164"/>
                    <a:pt x="222" y="165"/>
                  </a:cubicBezTo>
                  <a:close/>
                </a:path>
              </a:pathLst>
            </a:custGeom>
            <a:solidFill>
              <a:schemeClr val="accent3"/>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5" name="Freeform 643"/>
            <p:cNvSpPr>
              <a:spLocks/>
            </p:cNvSpPr>
            <p:nvPr/>
          </p:nvSpPr>
          <p:spPr bwMode="auto">
            <a:xfrm>
              <a:off x="17343512" y="9466307"/>
              <a:ext cx="95541" cy="82827"/>
            </a:xfrm>
            <a:custGeom>
              <a:avLst/>
              <a:gdLst>
                <a:gd name="T0" fmla="*/ 9 w 10"/>
                <a:gd name="T1" fmla="*/ 0 h 9"/>
                <a:gd name="T2" fmla="*/ 2 w 10"/>
                <a:gd name="T3" fmla="*/ 7 h 9"/>
                <a:gd name="T4" fmla="*/ 10 w 10"/>
                <a:gd name="T5" fmla="*/ 3 h 9"/>
                <a:gd name="T6" fmla="*/ 9 w 10"/>
                <a:gd name="T7" fmla="*/ 0 h 9"/>
              </a:gdLst>
              <a:ahLst/>
              <a:cxnLst>
                <a:cxn ang="0">
                  <a:pos x="T0" y="T1"/>
                </a:cxn>
                <a:cxn ang="0">
                  <a:pos x="T2" y="T3"/>
                </a:cxn>
                <a:cxn ang="0">
                  <a:pos x="T4" y="T5"/>
                </a:cxn>
                <a:cxn ang="0">
                  <a:pos x="T6" y="T7"/>
                </a:cxn>
              </a:cxnLst>
              <a:rect l="0" t="0" r="r" b="b"/>
              <a:pathLst>
                <a:path w="10" h="9">
                  <a:moveTo>
                    <a:pt x="9" y="0"/>
                  </a:moveTo>
                  <a:cubicBezTo>
                    <a:pt x="7" y="1"/>
                    <a:pt x="0" y="4"/>
                    <a:pt x="2" y="7"/>
                  </a:cubicBezTo>
                  <a:cubicBezTo>
                    <a:pt x="4" y="9"/>
                    <a:pt x="9" y="3"/>
                    <a:pt x="10" y="3"/>
                  </a:cubicBezTo>
                  <a:cubicBezTo>
                    <a:pt x="10" y="2"/>
                    <a:pt x="9" y="1"/>
                    <a:pt x="9"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6" name="Freeform 644"/>
            <p:cNvSpPr>
              <a:spLocks/>
            </p:cNvSpPr>
            <p:nvPr/>
          </p:nvSpPr>
          <p:spPr bwMode="auto">
            <a:xfrm>
              <a:off x="17419944" y="9447193"/>
              <a:ext cx="121018" cy="44598"/>
            </a:xfrm>
            <a:custGeom>
              <a:avLst/>
              <a:gdLst>
                <a:gd name="T0" fmla="*/ 12 w 13"/>
                <a:gd name="T1" fmla="*/ 0 h 5"/>
                <a:gd name="T2" fmla="*/ 7 w 13"/>
                <a:gd name="T3" fmla="*/ 0 h 5"/>
                <a:gd name="T4" fmla="*/ 1 w 13"/>
                <a:gd name="T5" fmla="*/ 2 h 5"/>
                <a:gd name="T6" fmla="*/ 5 w 13"/>
                <a:gd name="T7" fmla="*/ 3 h 5"/>
                <a:gd name="T8" fmla="*/ 12 w 13"/>
                <a:gd name="T9" fmla="*/ 0 h 5"/>
              </a:gdLst>
              <a:ahLst/>
              <a:cxnLst>
                <a:cxn ang="0">
                  <a:pos x="T0" y="T1"/>
                </a:cxn>
                <a:cxn ang="0">
                  <a:pos x="T2" y="T3"/>
                </a:cxn>
                <a:cxn ang="0">
                  <a:pos x="T4" y="T5"/>
                </a:cxn>
                <a:cxn ang="0">
                  <a:pos x="T6" y="T7"/>
                </a:cxn>
                <a:cxn ang="0">
                  <a:pos x="T8" y="T9"/>
                </a:cxn>
              </a:cxnLst>
              <a:rect l="0" t="0" r="r" b="b"/>
              <a:pathLst>
                <a:path w="13" h="5">
                  <a:moveTo>
                    <a:pt x="12" y="0"/>
                  </a:moveTo>
                  <a:cubicBezTo>
                    <a:pt x="13" y="0"/>
                    <a:pt x="7" y="0"/>
                    <a:pt x="7" y="0"/>
                  </a:cubicBezTo>
                  <a:cubicBezTo>
                    <a:pt x="6" y="0"/>
                    <a:pt x="0" y="1"/>
                    <a:pt x="1" y="2"/>
                  </a:cubicBezTo>
                  <a:cubicBezTo>
                    <a:pt x="3" y="5"/>
                    <a:pt x="2" y="5"/>
                    <a:pt x="5" y="3"/>
                  </a:cubicBezTo>
                  <a:cubicBezTo>
                    <a:pt x="8" y="2"/>
                    <a:pt x="10" y="2"/>
                    <a:pt x="1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7" name="Freeform 645"/>
            <p:cNvSpPr>
              <a:spLocks/>
            </p:cNvSpPr>
            <p:nvPr/>
          </p:nvSpPr>
          <p:spPr bwMode="auto">
            <a:xfrm>
              <a:off x="12273444" y="6414553"/>
              <a:ext cx="289811" cy="159279"/>
            </a:xfrm>
            <a:custGeom>
              <a:avLst/>
              <a:gdLst>
                <a:gd name="T0" fmla="*/ 10 w 31"/>
                <a:gd name="T1" fmla="*/ 17 h 17"/>
                <a:gd name="T2" fmla="*/ 13 w 31"/>
                <a:gd name="T3" fmla="*/ 14 h 17"/>
                <a:gd name="T4" fmla="*/ 18 w 31"/>
                <a:gd name="T5" fmla="*/ 16 h 17"/>
                <a:gd name="T6" fmla="*/ 21 w 31"/>
                <a:gd name="T7" fmla="*/ 16 h 17"/>
                <a:gd name="T8" fmla="*/ 23 w 31"/>
                <a:gd name="T9" fmla="*/ 15 h 17"/>
                <a:gd name="T10" fmla="*/ 29 w 31"/>
                <a:gd name="T11" fmla="*/ 11 h 17"/>
                <a:gd name="T12" fmla="*/ 27 w 31"/>
                <a:gd name="T13" fmla="*/ 7 h 17"/>
                <a:gd name="T14" fmla="*/ 21 w 31"/>
                <a:gd name="T15" fmla="*/ 5 h 17"/>
                <a:gd name="T16" fmla="*/ 17 w 31"/>
                <a:gd name="T17" fmla="*/ 3 h 17"/>
                <a:gd name="T18" fmla="*/ 13 w 31"/>
                <a:gd name="T19" fmla="*/ 0 h 17"/>
                <a:gd name="T20" fmla="*/ 11 w 31"/>
                <a:gd name="T21" fmla="*/ 2 h 17"/>
                <a:gd name="T22" fmla="*/ 8 w 31"/>
                <a:gd name="T23" fmla="*/ 2 h 17"/>
                <a:gd name="T24" fmla="*/ 0 w 31"/>
                <a:gd name="T25" fmla="*/ 6 h 17"/>
                <a:gd name="T26" fmla="*/ 2 w 31"/>
                <a:gd name="T27" fmla="*/ 10 h 17"/>
                <a:gd name="T28" fmla="*/ 4 w 31"/>
                <a:gd name="T29" fmla="*/ 13 h 17"/>
                <a:gd name="T30" fmla="*/ 10 w 31"/>
                <a:gd name="T3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17">
                  <a:moveTo>
                    <a:pt x="10" y="17"/>
                  </a:moveTo>
                  <a:cubicBezTo>
                    <a:pt x="12" y="17"/>
                    <a:pt x="11" y="14"/>
                    <a:pt x="13" y="14"/>
                  </a:cubicBezTo>
                  <a:cubicBezTo>
                    <a:pt x="15" y="14"/>
                    <a:pt x="16" y="16"/>
                    <a:pt x="18" y="16"/>
                  </a:cubicBezTo>
                  <a:cubicBezTo>
                    <a:pt x="19" y="16"/>
                    <a:pt x="20" y="16"/>
                    <a:pt x="21" y="16"/>
                  </a:cubicBezTo>
                  <a:cubicBezTo>
                    <a:pt x="22" y="16"/>
                    <a:pt x="23" y="15"/>
                    <a:pt x="23" y="15"/>
                  </a:cubicBezTo>
                  <a:cubicBezTo>
                    <a:pt x="26" y="14"/>
                    <a:pt x="27" y="13"/>
                    <a:pt x="29" y="11"/>
                  </a:cubicBezTo>
                  <a:cubicBezTo>
                    <a:pt x="31" y="9"/>
                    <a:pt x="29" y="8"/>
                    <a:pt x="27" y="7"/>
                  </a:cubicBezTo>
                  <a:cubicBezTo>
                    <a:pt x="25" y="6"/>
                    <a:pt x="22" y="3"/>
                    <a:pt x="21" y="5"/>
                  </a:cubicBezTo>
                  <a:cubicBezTo>
                    <a:pt x="19" y="8"/>
                    <a:pt x="18" y="4"/>
                    <a:pt x="17" y="3"/>
                  </a:cubicBezTo>
                  <a:cubicBezTo>
                    <a:pt x="16" y="2"/>
                    <a:pt x="13" y="3"/>
                    <a:pt x="13" y="0"/>
                  </a:cubicBezTo>
                  <a:cubicBezTo>
                    <a:pt x="13" y="1"/>
                    <a:pt x="12" y="3"/>
                    <a:pt x="11" y="2"/>
                  </a:cubicBezTo>
                  <a:cubicBezTo>
                    <a:pt x="9" y="0"/>
                    <a:pt x="9" y="0"/>
                    <a:pt x="8" y="2"/>
                  </a:cubicBezTo>
                  <a:cubicBezTo>
                    <a:pt x="7" y="3"/>
                    <a:pt x="0" y="5"/>
                    <a:pt x="0" y="6"/>
                  </a:cubicBezTo>
                  <a:cubicBezTo>
                    <a:pt x="0" y="6"/>
                    <a:pt x="1" y="9"/>
                    <a:pt x="2" y="10"/>
                  </a:cubicBezTo>
                  <a:cubicBezTo>
                    <a:pt x="2" y="11"/>
                    <a:pt x="3" y="12"/>
                    <a:pt x="4" y="13"/>
                  </a:cubicBezTo>
                  <a:cubicBezTo>
                    <a:pt x="6" y="14"/>
                    <a:pt x="8" y="17"/>
                    <a:pt x="10"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8" name="Freeform 646"/>
            <p:cNvSpPr>
              <a:spLocks/>
            </p:cNvSpPr>
            <p:nvPr/>
          </p:nvSpPr>
          <p:spPr bwMode="auto">
            <a:xfrm>
              <a:off x="12142870" y="6545160"/>
              <a:ext cx="347132" cy="149721"/>
            </a:xfrm>
            <a:custGeom>
              <a:avLst/>
              <a:gdLst>
                <a:gd name="T0" fmla="*/ 32 w 37"/>
                <a:gd name="T1" fmla="*/ 2 h 16"/>
                <a:gd name="T2" fmla="*/ 27 w 37"/>
                <a:gd name="T3" fmla="*/ 0 h 16"/>
                <a:gd name="T4" fmla="*/ 24 w 37"/>
                <a:gd name="T5" fmla="*/ 3 h 16"/>
                <a:gd name="T6" fmla="*/ 20 w 37"/>
                <a:gd name="T7" fmla="*/ 3 h 16"/>
                <a:gd name="T8" fmla="*/ 17 w 37"/>
                <a:gd name="T9" fmla="*/ 7 h 16"/>
                <a:gd name="T10" fmla="*/ 16 w 37"/>
                <a:gd name="T11" fmla="*/ 9 h 16"/>
                <a:gd name="T12" fmla="*/ 13 w 37"/>
                <a:gd name="T13" fmla="*/ 9 h 16"/>
                <a:gd name="T14" fmla="*/ 9 w 37"/>
                <a:gd name="T15" fmla="*/ 10 h 16"/>
                <a:gd name="T16" fmla="*/ 5 w 37"/>
                <a:gd name="T17" fmla="*/ 11 h 16"/>
                <a:gd name="T18" fmla="*/ 0 w 37"/>
                <a:gd name="T19" fmla="*/ 9 h 16"/>
                <a:gd name="T20" fmla="*/ 4 w 37"/>
                <a:gd name="T21" fmla="*/ 13 h 16"/>
                <a:gd name="T22" fmla="*/ 6 w 37"/>
                <a:gd name="T23" fmla="*/ 13 h 16"/>
                <a:gd name="T24" fmla="*/ 8 w 37"/>
                <a:gd name="T25" fmla="*/ 14 h 16"/>
                <a:gd name="T26" fmla="*/ 12 w 37"/>
                <a:gd name="T27" fmla="*/ 13 h 16"/>
                <a:gd name="T28" fmla="*/ 15 w 37"/>
                <a:gd name="T29" fmla="*/ 15 h 16"/>
                <a:gd name="T30" fmla="*/ 22 w 37"/>
                <a:gd name="T31" fmla="*/ 16 h 16"/>
                <a:gd name="T32" fmla="*/ 29 w 37"/>
                <a:gd name="T33" fmla="*/ 14 h 16"/>
                <a:gd name="T34" fmla="*/ 33 w 37"/>
                <a:gd name="T35" fmla="*/ 12 h 16"/>
                <a:gd name="T36" fmla="*/ 34 w 37"/>
                <a:gd name="T37" fmla="*/ 9 h 16"/>
                <a:gd name="T38" fmla="*/ 36 w 37"/>
                <a:gd name="T39" fmla="*/ 8 h 16"/>
                <a:gd name="T40" fmla="*/ 36 w 37"/>
                <a:gd name="T41" fmla="*/ 2 h 16"/>
                <a:gd name="T42" fmla="*/ 32 w 37"/>
                <a:gd name="T4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16">
                  <a:moveTo>
                    <a:pt x="32" y="2"/>
                  </a:moveTo>
                  <a:cubicBezTo>
                    <a:pt x="30" y="2"/>
                    <a:pt x="28" y="0"/>
                    <a:pt x="27" y="0"/>
                  </a:cubicBezTo>
                  <a:cubicBezTo>
                    <a:pt x="25" y="0"/>
                    <a:pt x="26" y="3"/>
                    <a:pt x="24" y="3"/>
                  </a:cubicBezTo>
                  <a:cubicBezTo>
                    <a:pt x="22" y="3"/>
                    <a:pt x="22" y="2"/>
                    <a:pt x="20" y="3"/>
                  </a:cubicBezTo>
                  <a:cubicBezTo>
                    <a:pt x="20" y="3"/>
                    <a:pt x="16" y="6"/>
                    <a:pt x="17" y="7"/>
                  </a:cubicBezTo>
                  <a:cubicBezTo>
                    <a:pt x="17" y="8"/>
                    <a:pt x="19" y="10"/>
                    <a:pt x="16" y="9"/>
                  </a:cubicBezTo>
                  <a:cubicBezTo>
                    <a:pt x="15" y="9"/>
                    <a:pt x="14" y="8"/>
                    <a:pt x="13" y="9"/>
                  </a:cubicBezTo>
                  <a:cubicBezTo>
                    <a:pt x="12" y="9"/>
                    <a:pt x="10" y="10"/>
                    <a:pt x="9" y="10"/>
                  </a:cubicBezTo>
                  <a:cubicBezTo>
                    <a:pt x="7" y="10"/>
                    <a:pt x="6" y="8"/>
                    <a:pt x="5" y="11"/>
                  </a:cubicBezTo>
                  <a:cubicBezTo>
                    <a:pt x="5" y="11"/>
                    <a:pt x="1" y="9"/>
                    <a:pt x="0" y="9"/>
                  </a:cubicBezTo>
                  <a:cubicBezTo>
                    <a:pt x="0" y="11"/>
                    <a:pt x="1" y="12"/>
                    <a:pt x="4" y="13"/>
                  </a:cubicBezTo>
                  <a:cubicBezTo>
                    <a:pt x="5" y="13"/>
                    <a:pt x="5" y="13"/>
                    <a:pt x="6" y="13"/>
                  </a:cubicBezTo>
                  <a:cubicBezTo>
                    <a:pt x="7" y="13"/>
                    <a:pt x="7" y="15"/>
                    <a:pt x="8" y="14"/>
                  </a:cubicBezTo>
                  <a:cubicBezTo>
                    <a:pt x="10" y="13"/>
                    <a:pt x="10" y="13"/>
                    <a:pt x="12" y="13"/>
                  </a:cubicBezTo>
                  <a:cubicBezTo>
                    <a:pt x="14" y="13"/>
                    <a:pt x="13" y="14"/>
                    <a:pt x="15" y="15"/>
                  </a:cubicBezTo>
                  <a:cubicBezTo>
                    <a:pt x="17" y="16"/>
                    <a:pt x="20" y="16"/>
                    <a:pt x="22" y="16"/>
                  </a:cubicBezTo>
                  <a:cubicBezTo>
                    <a:pt x="25" y="16"/>
                    <a:pt x="26" y="14"/>
                    <a:pt x="29" y="14"/>
                  </a:cubicBezTo>
                  <a:cubicBezTo>
                    <a:pt x="31" y="14"/>
                    <a:pt x="33" y="13"/>
                    <a:pt x="33" y="12"/>
                  </a:cubicBezTo>
                  <a:cubicBezTo>
                    <a:pt x="34" y="11"/>
                    <a:pt x="34" y="10"/>
                    <a:pt x="34" y="9"/>
                  </a:cubicBezTo>
                  <a:cubicBezTo>
                    <a:pt x="34" y="7"/>
                    <a:pt x="35" y="9"/>
                    <a:pt x="36" y="8"/>
                  </a:cubicBezTo>
                  <a:cubicBezTo>
                    <a:pt x="37" y="6"/>
                    <a:pt x="36" y="3"/>
                    <a:pt x="36" y="2"/>
                  </a:cubicBezTo>
                  <a:cubicBezTo>
                    <a:pt x="34" y="2"/>
                    <a:pt x="33" y="2"/>
                    <a:pt x="3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29" name="Freeform 647"/>
            <p:cNvSpPr>
              <a:spLocks/>
            </p:cNvSpPr>
            <p:nvPr/>
          </p:nvSpPr>
          <p:spPr bwMode="auto">
            <a:xfrm>
              <a:off x="12021850" y="6656654"/>
              <a:ext cx="531848" cy="516057"/>
            </a:xfrm>
            <a:custGeom>
              <a:avLst/>
              <a:gdLst>
                <a:gd name="T0" fmla="*/ 37 w 57"/>
                <a:gd name="T1" fmla="*/ 10 h 55"/>
                <a:gd name="T2" fmla="*/ 41 w 57"/>
                <a:gd name="T3" fmla="*/ 9 h 55"/>
                <a:gd name="T4" fmla="*/ 43 w 57"/>
                <a:gd name="T5" fmla="*/ 6 h 55"/>
                <a:gd name="T6" fmla="*/ 45 w 57"/>
                <a:gd name="T7" fmla="*/ 4 h 55"/>
                <a:gd name="T8" fmla="*/ 45 w 57"/>
                <a:gd name="T9" fmla="*/ 1 h 55"/>
                <a:gd name="T10" fmla="*/ 41 w 57"/>
                <a:gd name="T11" fmla="*/ 2 h 55"/>
                <a:gd name="T12" fmla="*/ 36 w 57"/>
                <a:gd name="T13" fmla="*/ 4 h 55"/>
                <a:gd name="T14" fmla="*/ 27 w 57"/>
                <a:gd name="T15" fmla="*/ 1 h 55"/>
                <a:gd name="T16" fmla="*/ 22 w 57"/>
                <a:gd name="T17" fmla="*/ 1 h 55"/>
                <a:gd name="T18" fmla="*/ 19 w 57"/>
                <a:gd name="T19" fmla="*/ 1 h 55"/>
                <a:gd name="T20" fmla="*/ 18 w 57"/>
                <a:gd name="T21" fmla="*/ 3 h 55"/>
                <a:gd name="T22" fmla="*/ 17 w 57"/>
                <a:gd name="T23" fmla="*/ 4 h 55"/>
                <a:gd name="T24" fmla="*/ 15 w 57"/>
                <a:gd name="T25" fmla="*/ 5 h 55"/>
                <a:gd name="T26" fmla="*/ 13 w 57"/>
                <a:gd name="T27" fmla="*/ 5 h 55"/>
                <a:gd name="T28" fmla="*/ 12 w 57"/>
                <a:gd name="T29" fmla="*/ 4 h 55"/>
                <a:gd name="T30" fmla="*/ 11 w 57"/>
                <a:gd name="T31" fmla="*/ 8 h 55"/>
                <a:gd name="T32" fmla="*/ 9 w 57"/>
                <a:gd name="T33" fmla="*/ 5 h 55"/>
                <a:gd name="T34" fmla="*/ 5 w 57"/>
                <a:gd name="T35" fmla="*/ 7 h 55"/>
                <a:gd name="T36" fmla="*/ 0 w 57"/>
                <a:gd name="T37" fmla="*/ 7 h 55"/>
                <a:gd name="T38" fmla="*/ 1 w 57"/>
                <a:gd name="T39" fmla="*/ 10 h 55"/>
                <a:gd name="T40" fmla="*/ 0 w 57"/>
                <a:gd name="T41" fmla="*/ 14 h 55"/>
                <a:gd name="T42" fmla="*/ 2 w 57"/>
                <a:gd name="T43" fmla="*/ 18 h 55"/>
                <a:gd name="T44" fmla="*/ 4 w 57"/>
                <a:gd name="T45" fmla="*/ 21 h 55"/>
                <a:gd name="T46" fmla="*/ 12 w 57"/>
                <a:gd name="T47" fmla="*/ 17 h 55"/>
                <a:gd name="T48" fmla="*/ 15 w 57"/>
                <a:gd name="T49" fmla="*/ 19 h 55"/>
                <a:gd name="T50" fmla="*/ 17 w 57"/>
                <a:gd name="T51" fmla="*/ 22 h 55"/>
                <a:gd name="T52" fmla="*/ 18 w 57"/>
                <a:gd name="T53" fmla="*/ 25 h 55"/>
                <a:gd name="T54" fmla="*/ 21 w 57"/>
                <a:gd name="T55" fmla="*/ 28 h 55"/>
                <a:gd name="T56" fmla="*/ 28 w 57"/>
                <a:gd name="T57" fmla="*/ 33 h 55"/>
                <a:gd name="T58" fmla="*/ 33 w 57"/>
                <a:gd name="T59" fmla="*/ 36 h 55"/>
                <a:gd name="T60" fmla="*/ 42 w 57"/>
                <a:gd name="T61" fmla="*/ 42 h 55"/>
                <a:gd name="T62" fmla="*/ 45 w 57"/>
                <a:gd name="T63" fmla="*/ 48 h 55"/>
                <a:gd name="T64" fmla="*/ 43 w 57"/>
                <a:gd name="T65" fmla="*/ 55 h 55"/>
                <a:gd name="T66" fmla="*/ 49 w 57"/>
                <a:gd name="T67" fmla="*/ 48 h 55"/>
                <a:gd name="T68" fmla="*/ 47 w 57"/>
                <a:gd name="T69" fmla="*/ 45 h 55"/>
                <a:gd name="T70" fmla="*/ 50 w 57"/>
                <a:gd name="T71" fmla="*/ 40 h 55"/>
                <a:gd name="T72" fmla="*/ 53 w 57"/>
                <a:gd name="T73" fmla="*/ 41 h 55"/>
                <a:gd name="T74" fmla="*/ 55 w 57"/>
                <a:gd name="T75" fmla="*/ 44 h 55"/>
                <a:gd name="T76" fmla="*/ 53 w 57"/>
                <a:gd name="T77" fmla="*/ 39 h 55"/>
                <a:gd name="T78" fmla="*/ 44 w 57"/>
                <a:gd name="T79" fmla="*/ 35 h 55"/>
                <a:gd name="T80" fmla="*/ 44 w 57"/>
                <a:gd name="T81" fmla="*/ 32 h 55"/>
                <a:gd name="T82" fmla="*/ 39 w 57"/>
                <a:gd name="T83" fmla="*/ 31 h 55"/>
                <a:gd name="T84" fmla="*/ 35 w 57"/>
                <a:gd name="T85" fmla="*/ 26 h 55"/>
                <a:gd name="T86" fmla="*/ 32 w 57"/>
                <a:gd name="T87" fmla="*/ 21 h 55"/>
                <a:gd name="T88" fmla="*/ 27 w 57"/>
                <a:gd name="T89" fmla="*/ 17 h 55"/>
                <a:gd name="T90" fmla="*/ 27 w 57"/>
                <a:gd name="T91" fmla="*/ 15 h 55"/>
                <a:gd name="T92" fmla="*/ 28 w 57"/>
                <a:gd name="T93" fmla="*/ 12 h 55"/>
                <a:gd name="T94" fmla="*/ 30 w 57"/>
                <a:gd name="T95" fmla="*/ 9 h 55"/>
                <a:gd name="T96" fmla="*/ 32 w 57"/>
                <a:gd name="T97" fmla="*/ 8 h 55"/>
                <a:gd name="T98" fmla="*/ 34 w 57"/>
                <a:gd name="T99" fmla="*/ 10 h 55"/>
                <a:gd name="T100" fmla="*/ 37 w 57"/>
                <a:gd name="T101" fmla="*/ 10 h 55"/>
                <a:gd name="T102" fmla="*/ 37 w 57"/>
                <a:gd name="T103"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55">
                  <a:moveTo>
                    <a:pt x="37" y="10"/>
                  </a:moveTo>
                  <a:cubicBezTo>
                    <a:pt x="38" y="9"/>
                    <a:pt x="40" y="10"/>
                    <a:pt x="41" y="9"/>
                  </a:cubicBezTo>
                  <a:cubicBezTo>
                    <a:pt x="43" y="8"/>
                    <a:pt x="42" y="7"/>
                    <a:pt x="43" y="6"/>
                  </a:cubicBezTo>
                  <a:cubicBezTo>
                    <a:pt x="43" y="5"/>
                    <a:pt x="44" y="4"/>
                    <a:pt x="45" y="4"/>
                  </a:cubicBezTo>
                  <a:cubicBezTo>
                    <a:pt x="46" y="3"/>
                    <a:pt x="45" y="3"/>
                    <a:pt x="45" y="1"/>
                  </a:cubicBezTo>
                  <a:cubicBezTo>
                    <a:pt x="44" y="2"/>
                    <a:pt x="43" y="2"/>
                    <a:pt x="41" y="2"/>
                  </a:cubicBezTo>
                  <a:cubicBezTo>
                    <a:pt x="39" y="2"/>
                    <a:pt x="37" y="5"/>
                    <a:pt x="36" y="4"/>
                  </a:cubicBezTo>
                  <a:cubicBezTo>
                    <a:pt x="33" y="3"/>
                    <a:pt x="28" y="4"/>
                    <a:pt x="27" y="1"/>
                  </a:cubicBezTo>
                  <a:cubicBezTo>
                    <a:pt x="26" y="0"/>
                    <a:pt x="23" y="1"/>
                    <a:pt x="22" y="1"/>
                  </a:cubicBezTo>
                  <a:cubicBezTo>
                    <a:pt x="20" y="3"/>
                    <a:pt x="20" y="1"/>
                    <a:pt x="19" y="1"/>
                  </a:cubicBezTo>
                  <a:cubicBezTo>
                    <a:pt x="18" y="1"/>
                    <a:pt x="18" y="3"/>
                    <a:pt x="18" y="3"/>
                  </a:cubicBezTo>
                  <a:cubicBezTo>
                    <a:pt x="18" y="3"/>
                    <a:pt x="17" y="4"/>
                    <a:pt x="17" y="4"/>
                  </a:cubicBezTo>
                  <a:cubicBezTo>
                    <a:pt x="17" y="5"/>
                    <a:pt x="16" y="5"/>
                    <a:pt x="15" y="5"/>
                  </a:cubicBezTo>
                  <a:cubicBezTo>
                    <a:pt x="15" y="5"/>
                    <a:pt x="14" y="5"/>
                    <a:pt x="13" y="5"/>
                  </a:cubicBezTo>
                  <a:cubicBezTo>
                    <a:pt x="13" y="5"/>
                    <a:pt x="13" y="5"/>
                    <a:pt x="12" y="4"/>
                  </a:cubicBezTo>
                  <a:cubicBezTo>
                    <a:pt x="12" y="4"/>
                    <a:pt x="11" y="7"/>
                    <a:pt x="11" y="8"/>
                  </a:cubicBezTo>
                  <a:cubicBezTo>
                    <a:pt x="11" y="9"/>
                    <a:pt x="9" y="6"/>
                    <a:pt x="9" y="5"/>
                  </a:cubicBezTo>
                  <a:cubicBezTo>
                    <a:pt x="7" y="4"/>
                    <a:pt x="6" y="7"/>
                    <a:pt x="5" y="7"/>
                  </a:cubicBezTo>
                  <a:cubicBezTo>
                    <a:pt x="3" y="7"/>
                    <a:pt x="1" y="7"/>
                    <a:pt x="0" y="7"/>
                  </a:cubicBezTo>
                  <a:cubicBezTo>
                    <a:pt x="0" y="8"/>
                    <a:pt x="1" y="9"/>
                    <a:pt x="1" y="10"/>
                  </a:cubicBezTo>
                  <a:cubicBezTo>
                    <a:pt x="1" y="12"/>
                    <a:pt x="0" y="12"/>
                    <a:pt x="0" y="14"/>
                  </a:cubicBezTo>
                  <a:cubicBezTo>
                    <a:pt x="0" y="15"/>
                    <a:pt x="0" y="18"/>
                    <a:pt x="2" y="18"/>
                  </a:cubicBezTo>
                  <a:cubicBezTo>
                    <a:pt x="3" y="19"/>
                    <a:pt x="4" y="18"/>
                    <a:pt x="4" y="21"/>
                  </a:cubicBezTo>
                  <a:cubicBezTo>
                    <a:pt x="6" y="20"/>
                    <a:pt x="10" y="16"/>
                    <a:pt x="12" y="17"/>
                  </a:cubicBezTo>
                  <a:cubicBezTo>
                    <a:pt x="13" y="18"/>
                    <a:pt x="14" y="19"/>
                    <a:pt x="15" y="19"/>
                  </a:cubicBezTo>
                  <a:cubicBezTo>
                    <a:pt x="16" y="19"/>
                    <a:pt x="17" y="21"/>
                    <a:pt x="17" y="22"/>
                  </a:cubicBezTo>
                  <a:cubicBezTo>
                    <a:pt x="18" y="23"/>
                    <a:pt x="18" y="24"/>
                    <a:pt x="18" y="25"/>
                  </a:cubicBezTo>
                  <a:cubicBezTo>
                    <a:pt x="19" y="26"/>
                    <a:pt x="20" y="27"/>
                    <a:pt x="21" y="28"/>
                  </a:cubicBezTo>
                  <a:cubicBezTo>
                    <a:pt x="23" y="29"/>
                    <a:pt x="25" y="31"/>
                    <a:pt x="28" y="33"/>
                  </a:cubicBezTo>
                  <a:cubicBezTo>
                    <a:pt x="30" y="35"/>
                    <a:pt x="31" y="35"/>
                    <a:pt x="33" y="36"/>
                  </a:cubicBezTo>
                  <a:cubicBezTo>
                    <a:pt x="36" y="38"/>
                    <a:pt x="38" y="41"/>
                    <a:pt x="42" y="42"/>
                  </a:cubicBezTo>
                  <a:cubicBezTo>
                    <a:pt x="44" y="43"/>
                    <a:pt x="44" y="46"/>
                    <a:pt x="45" y="48"/>
                  </a:cubicBezTo>
                  <a:cubicBezTo>
                    <a:pt x="45" y="50"/>
                    <a:pt x="42" y="52"/>
                    <a:pt x="43" y="55"/>
                  </a:cubicBezTo>
                  <a:cubicBezTo>
                    <a:pt x="43" y="54"/>
                    <a:pt x="49" y="49"/>
                    <a:pt x="49" y="48"/>
                  </a:cubicBezTo>
                  <a:cubicBezTo>
                    <a:pt x="50" y="47"/>
                    <a:pt x="47" y="45"/>
                    <a:pt x="47" y="45"/>
                  </a:cubicBezTo>
                  <a:cubicBezTo>
                    <a:pt x="45" y="43"/>
                    <a:pt x="49" y="39"/>
                    <a:pt x="50" y="40"/>
                  </a:cubicBezTo>
                  <a:cubicBezTo>
                    <a:pt x="51" y="41"/>
                    <a:pt x="52" y="41"/>
                    <a:pt x="53" y="41"/>
                  </a:cubicBezTo>
                  <a:cubicBezTo>
                    <a:pt x="54" y="42"/>
                    <a:pt x="54" y="43"/>
                    <a:pt x="55" y="44"/>
                  </a:cubicBezTo>
                  <a:cubicBezTo>
                    <a:pt x="57" y="44"/>
                    <a:pt x="54" y="40"/>
                    <a:pt x="53" y="39"/>
                  </a:cubicBezTo>
                  <a:cubicBezTo>
                    <a:pt x="51" y="37"/>
                    <a:pt x="47" y="37"/>
                    <a:pt x="44" y="35"/>
                  </a:cubicBezTo>
                  <a:cubicBezTo>
                    <a:pt x="43" y="34"/>
                    <a:pt x="46" y="32"/>
                    <a:pt x="44" y="32"/>
                  </a:cubicBezTo>
                  <a:cubicBezTo>
                    <a:pt x="43" y="31"/>
                    <a:pt x="41" y="32"/>
                    <a:pt x="39" y="31"/>
                  </a:cubicBezTo>
                  <a:cubicBezTo>
                    <a:pt x="37" y="30"/>
                    <a:pt x="36" y="28"/>
                    <a:pt x="35" y="26"/>
                  </a:cubicBezTo>
                  <a:cubicBezTo>
                    <a:pt x="34" y="24"/>
                    <a:pt x="34" y="22"/>
                    <a:pt x="32" y="21"/>
                  </a:cubicBezTo>
                  <a:cubicBezTo>
                    <a:pt x="31" y="20"/>
                    <a:pt x="27" y="19"/>
                    <a:pt x="27" y="17"/>
                  </a:cubicBezTo>
                  <a:cubicBezTo>
                    <a:pt x="27" y="16"/>
                    <a:pt x="27" y="15"/>
                    <a:pt x="27" y="15"/>
                  </a:cubicBezTo>
                  <a:cubicBezTo>
                    <a:pt x="28" y="13"/>
                    <a:pt x="28" y="13"/>
                    <a:pt x="28" y="12"/>
                  </a:cubicBezTo>
                  <a:cubicBezTo>
                    <a:pt x="27" y="9"/>
                    <a:pt x="30" y="10"/>
                    <a:pt x="30" y="9"/>
                  </a:cubicBezTo>
                  <a:cubicBezTo>
                    <a:pt x="31" y="8"/>
                    <a:pt x="32" y="8"/>
                    <a:pt x="32" y="8"/>
                  </a:cubicBezTo>
                  <a:cubicBezTo>
                    <a:pt x="34" y="8"/>
                    <a:pt x="34" y="9"/>
                    <a:pt x="34" y="10"/>
                  </a:cubicBezTo>
                  <a:cubicBezTo>
                    <a:pt x="35" y="10"/>
                    <a:pt x="36" y="10"/>
                    <a:pt x="37" y="10"/>
                  </a:cubicBezTo>
                  <a:cubicBezTo>
                    <a:pt x="37" y="9"/>
                    <a:pt x="36" y="10"/>
                    <a:pt x="37"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0" name="Freeform 648"/>
            <p:cNvSpPr>
              <a:spLocks/>
            </p:cNvSpPr>
            <p:nvPr/>
          </p:nvSpPr>
          <p:spPr bwMode="auto">
            <a:xfrm>
              <a:off x="12330767" y="6685324"/>
              <a:ext cx="251592" cy="235731"/>
            </a:xfrm>
            <a:custGeom>
              <a:avLst/>
              <a:gdLst>
                <a:gd name="T0" fmla="*/ 12 w 27"/>
                <a:gd name="T1" fmla="*/ 10 h 25"/>
                <a:gd name="T2" fmla="*/ 21 w 27"/>
                <a:gd name="T3" fmla="*/ 9 h 25"/>
                <a:gd name="T4" fmla="*/ 27 w 27"/>
                <a:gd name="T5" fmla="*/ 11 h 25"/>
                <a:gd name="T6" fmla="*/ 25 w 27"/>
                <a:gd name="T7" fmla="*/ 4 h 25"/>
                <a:gd name="T8" fmla="*/ 17 w 27"/>
                <a:gd name="T9" fmla="*/ 3 h 25"/>
                <a:gd name="T10" fmla="*/ 13 w 27"/>
                <a:gd name="T11" fmla="*/ 0 h 25"/>
                <a:gd name="T12" fmla="*/ 11 w 27"/>
                <a:gd name="T13" fmla="*/ 2 h 25"/>
                <a:gd name="T14" fmla="*/ 6 w 27"/>
                <a:gd name="T15" fmla="*/ 7 h 25"/>
                <a:gd name="T16" fmla="*/ 1 w 27"/>
                <a:gd name="T17" fmla="*/ 7 h 25"/>
                <a:gd name="T18" fmla="*/ 1 w 27"/>
                <a:gd name="T19" fmla="*/ 11 h 25"/>
                <a:gd name="T20" fmla="*/ 3 w 27"/>
                <a:gd name="T21" fmla="*/ 10 h 25"/>
                <a:gd name="T22" fmla="*/ 4 w 27"/>
                <a:gd name="T23" fmla="*/ 13 h 25"/>
                <a:gd name="T24" fmla="*/ 6 w 27"/>
                <a:gd name="T25" fmla="*/ 10 h 25"/>
                <a:gd name="T26" fmla="*/ 11 w 27"/>
                <a:gd name="T27" fmla="*/ 17 h 25"/>
                <a:gd name="T28" fmla="*/ 23 w 27"/>
                <a:gd name="T29" fmla="*/ 25 h 25"/>
                <a:gd name="T30" fmla="*/ 21 w 27"/>
                <a:gd name="T31" fmla="*/ 22 h 25"/>
                <a:gd name="T32" fmla="*/ 16 w 27"/>
                <a:gd name="T33" fmla="*/ 19 h 25"/>
                <a:gd name="T34" fmla="*/ 12 w 27"/>
                <a:gd name="T3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10"/>
                  </a:moveTo>
                  <a:cubicBezTo>
                    <a:pt x="15" y="10"/>
                    <a:pt x="18" y="8"/>
                    <a:pt x="21" y="9"/>
                  </a:cubicBezTo>
                  <a:cubicBezTo>
                    <a:pt x="23" y="9"/>
                    <a:pt x="25" y="10"/>
                    <a:pt x="27" y="11"/>
                  </a:cubicBezTo>
                  <a:cubicBezTo>
                    <a:pt x="26" y="9"/>
                    <a:pt x="26" y="7"/>
                    <a:pt x="25" y="4"/>
                  </a:cubicBezTo>
                  <a:cubicBezTo>
                    <a:pt x="22" y="6"/>
                    <a:pt x="19" y="4"/>
                    <a:pt x="17" y="3"/>
                  </a:cubicBezTo>
                  <a:cubicBezTo>
                    <a:pt x="15" y="2"/>
                    <a:pt x="14" y="2"/>
                    <a:pt x="13" y="0"/>
                  </a:cubicBezTo>
                  <a:cubicBezTo>
                    <a:pt x="13" y="0"/>
                    <a:pt x="11" y="1"/>
                    <a:pt x="11" y="2"/>
                  </a:cubicBezTo>
                  <a:cubicBezTo>
                    <a:pt x="9" y="3"/>
                    <a:pt x="10" y="8"/>
                    <a:pt x="6" y="7"/>
                  </a:cubicBezTo>
                  <a:cubicBezTo>
                    <a:pt x="4" y="6"/>
                    <a:pt x="2" y="7"/>
                    <a:pt x="1" y="7"/>
                  </a:cubicBezTo>
                  <a:cubicBezTo>
                    <a:pt x="0" y="8"/>
                    <a:pt x="1" y="11"/>
                    <a:pt x="1" y="11"/>
                  </a:cubicBezTo>
                  <a:cubicBezTo>
                    <a:pt x="1" y="11"/>
                    <a:pt x="3" y="10"/>
                    <a:pt x="3" y="10"/>
                  </a:cubicBezTo>
                  <a:cubicBezTo>
                    <a:pt x="4" y="10"/>
                    <a:pt x="4" y="12"/>
                    <a:pt x="4" y="13"/>
                  </a:cubicBezTo>
                  <a:cubicBezTo>
                    <a:pt x="4" y="11"/>
                    <a:pt x="5" y="8"/>
                    <a:pt x="6" y="10"/>
                  </a:cubicBezTo>
                  <a:cubicBezTo>
                    <a:pt x="7" y="13"/>
                    <a:pt x="9" y="15"/>
                    <a:pt x="11" y="17"/>
                  </a:cubicBezTo>
                  <a:cubicBezTo>
                    <a:pt x="14" y="20"/>
                    <a:pt x="19" y="22"/>
                    <a:pt x="23" y="25"/>
                  </a:cubicBezTo>
                  <a:cubicBezTo>
                    <a:pt x="23" y="23"/>
                    <a:pt x="23" y="23"/>
                    <a:pt x="21" y="22"/>
                  </a:cubicBezTo>
                  <a:cubicBezTo>
                    <a:pt x="19" y="21"/>
                    <a:pt x="17" y="20"/>
                    <a:pt x="16" y="19"/>
                  </a:cubicBezTo>
                  <a:cubicBezTo>
                    <a:pt x="14" y="17"/>
                    <a:pt x="9" y="10"/>
                    <a:pt x="12"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1" name="Freeform 649"/>
            <p:cNvSpPr>
              <a:spLocks/>
            </p:cNvSpPr>
            <p:nvPr/>
          </p:nvSpPr>
          <p:spPr bwMode="auto">
            <a:xfrm>
              <a:off x="11470893" y="6414553"/>
              <a:ext cx="617835" cy="531986"/>
            </a:xfrm>
            <a:custGeom>
              <a:avLst/>
              <a:gdLst>
                <a:gd name="T0" fmla="*/ 59 w 66"/>
                <a:gd name="T1" fmla="*/ 31 h 57"/>
                <a:gd name="T2" fmla="*/ 56 w 66"/>
                <a:gd name="T3" fmla="*/ 30 h 57"/>
                <a:gd name="T4" fmla="*/ 60 w 66"/>
                <a:gd name="T5" fmla="*/ 24 h 57"/>
                <a:gd name="T6" fmla="*/ 63 w 66"/>
                <a:gd name="T7" fmla="*/ 23 h 57"/>
                <a:gd name="T8" fmla="*/ 65 w 66"/>
                <a:gd name="T9" fmla="*/ 15 h 57"/>
                <a:gd name="T10" fmla="*/ 60 w 66"/>
                <a:gd name="T11" fmla="*/ 13 h 57"/>
                <a:gd name="T12" fmla="*/ 57 w 66"/>
                <a:gd name="T13" fmla="*/ 11 h 57"/>
                <a:gd name="T14" fmla="*/ 55 w 66"/>
                <a:gd name="T15" fmla="*/ 11 h 57"/>
                <a:gd name="T16" fmla="*/ 48 w 66"/>
                <a:gd name="T17" fmla="*/ 7 h 57"/>
                <a:gd name="T18" fmla="*/ 43 w 66"/>
                <a:gd name="T19" fmla="*/ 5 h 57"/>
                <a:gd name="T20" fmla="*/ 38 w 66"/>
                <a:gd name="T21" fmla="*/ 1 h 57"/>
                <a:gd name="T22" fmla="*/ 34 w 66"/>
                <a:gd name="T23" fmla="*/ 1 h 57"/>
                <a:gd name="T24" fmla="*/ 33 w 66"/>
                <a:gd name="T25" fmla="*/ 5 h 57"/>
                <a:gd name="T26" fmla="*/ 30 w 66"/>
                <a:gd name="T27" fmla="*/ 8 h 57"/>
                <a:gd name="T28" fmla="*/ 26 w 66"/>
                <a:gd name="T29" fmla="*/ 10 h 57"/>
                <a:gd name="T30" fmla="*/ 24 w 66"/>
                <a:gd name="T31" fmla="*/ 12 h 57"/>
                <a:gd name="T32" fmla="*/ 20 w 66"/>
                <a:gd name="T33" fmla="*/ 11 h 57"/>
                <a:gd name="T34" fmla="*/ 16 w 66"/>
                <a:gd name="T35" fmla="*/ 10 h 57"/>
                <a:gd name="T36" fmla="*/ 16 w 66"/>
                <a:gd name="T37" fmla="*/ 16 h 57"/>
                <a:gd name="T38" fmla="*/ 9 w 66"/>
                <a:gd name="T39" fmla="*/ 15 h 57"/>
                <a:gd name="T40" fmla="*/ 1 w 66"/>
                <a:gd name="T41" fmla="*/ 17 h 57"/>
                <a:gd name="T42" fmla="*/ 2 w 66"/>
                <a:gd name="T43" fmla="*/ 19 h 57"/>
                <a:gd name="T44" fmla="*/ 4 w 66"/>
                <a:gd name="T45" fmla="*/ 21 h 57"/>
                <a:gd name="T46" fmla="*/ 15 w 66"/>
                <a:gd name="T47" fmla="*/ 25 h 57"/>
                <a:gd name="T48" fmla="*/ 14 w 66"/>
                <a:gd name="T49" fmla="*/ 28 h 57"/>
                <a:gd name="T50" fmla="*/ 19 w 66"/>
                <a:gd name="T51" fmla="*/ 31 h 57"/>
                <a:gd name="T52" fmla="*/ 20 w 66"/>
                <a:gd name="T53" fmla="*/ 35 h 57"/>
                <a:gd name="T54" fmla="*/ 22 w 66"/>
                <a:gd name="T55" fmla="*/ 38 h 57"/>
                <a:gd name="T56" fmla="*/ 19 w 66"/>
                <a:gd name="T57" fmla="*/ 36 h 57"/>
                <a:gd name="T58" fmla="*/ 16 w 66"/>
                <a:gd name="T59" fmla="*/ 49 h 57"/>
                <a:gd name="T60" fmla="*/ 27 w 66"/>
                <a:gd name="T61" fmla="*/ 53 h 57"/>
                <a:gd name="T62" fmla="*/ 30 w 66"/>
                <a:gd name="T63" fmla="*/ 53 h 57"/>
                <a:gd name="T64" fmla="*/ 33 w 66"/>
                <a:gd name="T65" fmla="*/ 55 h 57"/>
                <a:gd name="T66" fmla="*/ 40 w 66"/>
                <a:gd name="T67" fmla="*/ 54 h 57"/>
                <a:gd name="T68" fmla="*/ 47 w 66"/>
                <a:gd name="T69" fmla="*/ 48 h 57"/>
                <a:gd name="T70" fmla="*/ 57 w 66"/>
                <a:gd name="T71" fmla="*/ 50 h 57"/>
                <a:gd name="T72" fmla="*/ 62 w 66"/>
                <a:gd name="T73" fmla="*/ 47 h 57"/>
                <a:gd name="T74" fmla="*/ 62 w 66"/>
                <a:gd name="T75" fmla="*/ 45 h 57"/>
                <a:gd name="T76" fmla="*/ 59 w 66"/>
                <a:gd name="T77" fmla="*/ 38 h 57"/>
                <a:gd name="T78" fmla="*/ 59 w 66"/>
                <a:gd name="T79" fmla="*/ 34 h 57"/>
                <a:gd name="T80" fmla="*/ 59 w 66"/>
                <a:gd name="T81" fmla="*/ 31 h 57"/>
                <a:gd name="T82" fmla="*/ 59 w 66"/>
                <a:gd name="T83" fmla="*/ 3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57">
                  <a:moveTo>
                    <a:pt x="59" y="31"/>
                  </a:moveTo>
                  <a:cubicBezTo>
                    <a:pt x="58" y="29"/>
                    <a:pt x="55" y="33"/>
                    <a:pt x="56" y="30"/>
                  </a:cubicBezTo>
                  <a:cubicBezTo>
                    <a:pt x="56" y="29"/>
                    <a:pt x="59" y="24"/>
                    <a:pt x="60" y="24"/>
                  </a:cubicBezTo>
                  <a:cubicBezTo>
                    <a:pt x="61" y="23"/>
                    <a:pt x="62" y="25"/>
                    <a:pt x="63" y="23"/>
                  </a:cubicBezTo>
                  <a:cubicBezTo>
                    <a:pt x="64" y="20"/>
                    <a:pt x="63" y="18"/>
                    <a:pt x="65" y="15"/>
                  </a:cubicBezTo>
                  <a:cubicBezTo>
                    <a:pt x="66" y="13"/>
                    <a:pt x="61" y="13"/>
                    <a:pt x="60" y="13"/>
                  </a:cubicBezTo>
                  <a:cubicBezTo>
                    <a:pt x="58" y="13"/>
                    <a:pt x="57" y="12"/>
                    <a:pt x="57" y="11"/>
                  </a:cubicBezTo>
                  <a:cubicBezTo>
                    <a:pt x="56" y="11"/>
                    <a:pt x="55" y="11"/>
                    <a:pt x="55" y="11"/>
                  </a:cubicBezTo>
                  <a:cubicBezTo>
                    <a:pt x="53" y="11"/>
                    <a:pt x="48" y="9"/>
                    <a:pt x="48" y="7"/>
                  </a:cubicBezTo>
                  <a:cubicBezTo>
                    <a:pt x="47" y="10"/>
                    <a:pt x="44" y="5"/>
                    <a:pt x="43" y="5"/>
                  </a:cubicBezTo>
                  <a:cubicBezTo>
                    <a:pt x="41" y="4"/>
                    <a:pt x="39" y="3"/>
                    <a:pt x="38" y="1"/>
                  </a:cubicBezTo>
                  <a:cubicBezTo>
                    <a:pt x="37" y="0"/>
                    <a:pt x="35" y="0"/>
                    <a:pt x="34" y="1"/>
                  </a:cubicBezTo>
                  <a:cubicBezTo>
                    <a:pt x="33" y="2"/>
                    <a:pt x="32" y="4"/>
                    <a:pt x="33" y="5"/>
                  </a:cubicBezTo>
                  <a:cubicBezTo>
                    <a:pt x="33" y="6"/>
                    <a:pt x="31" y="7"/>
                    <a:pt x="30" y="8"/>
                  </a:cubicBezTo>
                  <a:cubicBezTo>
                    <a:pt x="29" y="8"/>
                    <a:pt x="27" y="8"/>
                    <a:pt x="26" y="10"/>
                  </a:cubicBezTo>
                  <a:cubicBezTo>
                    <a:pt x="26" y="11"/>
                    <a:pt x="25" y="12"/>
                    <a:pt x="24" y="12"/>
                  </a:cubicBezTo>
                  <a:cubicBezTo>
                    <a:pt x="22" y="12"/>
                    <a:pt x="21" y="12"/>
                    <a:pt x="20" y="11"/>
                  </a:cubicBezTo>
                  <a:cubicBezTo>
                    <a:pt x="18" y="11"/>
                    <a:pt x="18" y="10"/>
                    <a:pt x="16" y="10"/>
                  </a:cubicBezTo>
                  <a:cubicBezTo>
                    <a:pt x="14" y="9"/>
                    <a:pt x="20" y="16"/>
                    <a:pt x="16" y="16"/>
                  </a:cubicBezTo>
                  <a:cubicBezTo>
                    <a:pt x="13" y="16"/>
                    <a:pt x="11" y="17"/>
                    <a:pt x="9" y="15"/>
                  </a:cubicBezTo>
                  <a:cubicBezTo>
                    <a:pt x="8" y="14"/>
                    <a:pt x="1" y="16"/>
                    <a:pt x="1" y="17"/>
                  </a:cubicBezTo>
                  <a:cubicBezTo>
                    <a:pt x="1" y="18"/>
                    <a:pt x="4" y="18"/>
                    <a:pt x="2" y="19"/>
                  </a:cubicBezTo>
                  <a:cubicBezTo>
                    <a:pt x="0" y="20"/>
                    <a:pt x="3" y="21"/>
                    <a:pt x="4" y="21"/>
                  </a:cubicBezTo>
                  <a:cubicBezTo>
                    <a:pt x="6" y="22"/>
                    <a:pt x="15" y="23"/>
                    <a:pt x="15" y="25"/>
                  </a:cubicBezTo>
                  <a:cubicBezTo>
                    <a:pt x="15" y="26"/>
                    <a:pt x="13" y="26"/>
                    <a:pt x="14" y="28"/>
                  </a:cubicBezTo>
                  <a:cubicBezTo>
                    <a:pt x="16" y="30"/>
                    <a:pt x="17" y="30"/>
                    <a:pt x="19" y="31"/>
                  </a:cubicBezTo>
                  <a:cubicBezTo>
                    <a:pt x="21" y="32"/>
                    <a:pt x="18" y="34"/>
                    <a:pt x="20" y="35"/>
                  </a:cubicBezTo>
                  <a:cubicBezTo>
                    <a:pt x="20" y="35"/>
                    <a:pt x="22" y="38"/>
                    <a:pt x="22" y="38"/>
                  </a:cubicBezTo>
                  <a:cubicBezTo>
                    <a:pt x="21" y="39"/>
                    <a:pt x="20" y="36"/>
                    <a:pt x="19" y="36"/>
                  </a:cubicBezTo>
                  <a:cubicBezTo>
                    <a:pt x="18" y="36"/>
                    <a:pt x="19" y="48"/>
                    <a:pt x="16" y="49"/>
                  </a:cubicBezTo>
                  <a:cubicBezTo>
                    <a:pt x="19" y="51"/>
                    <a:pt x="23" y="54"/>
                    <a:pt x="27" y="53"/>
                  </a:cubicBezTo>
                  <a:cubicBezTo>
                    <a:pt x="28" y="53"/>
                    <a:pt x="29" y="52"/>
                    <a:pt x="30" y="53"/>
                  </a:cubicBezTo>
                  <a:cubicBezTo>
                    <a:pt x="31" y="53"/>
                    <a:pt x="32" y="54"/>
                    <a:pt x="33" y="55"/>
                  </a:cubicBezTo>
                  <a:cubicBezTo>
                    <a:pt x="35" y="56"/>
                    <a:pt x="41" y="57"/>
                    <a:pt x="40" y="54"/>
                  </a:cubicBezTo>
                  <a:cubicBezTo>
                    <a:pt x="39" y="49"/>
                    <a:pt x="44" y="47"/>
                    <a:pt x="47" y="48"/>
                  </a:cubicBezTo>
                  <a:cubicBezTo>
                    <a:pt x="51" y="49"/>
                    <a:pt x="53" y="52"/>
                    <a:pt x="57" y="50"/>
                  </a:cubicBezTo>
                  <a:cubicBezTo>
                    <a:pt x="59" y="49"/>
                    <a:pt x="60" y="48"/>
                    <a:pt x="62" y="47"/>
                  </a:cubicBezTo>
                  <a:cubicBezTo>
                    <a:pt x="62" y="47"/>
                    <a:pt x="64" y="45"/>
                    <a:pt x="62" y="45"/>
                  </a:cubicBezTo>
                  <a:cubicBezTo>
                    <a:pt x="60" y="44"/>
                    <a:pt x="58" y="40"/>
                    <a:pt x="59" y="38"/>
                  </a:cubicBezTo>
                  <a:cubicBezTo>
                    <a:pt x="61" y="36"/>
                    <a:pt x="60" y="36"/>
                    <a:pt x="59" y="34"/>
                  </a:cubicBezTo>
                  <a:cubicBezTo>
                    <a:pt x="59" y="33"/>
                    <a:pt x="59" y="32"/>
                    <a:pt x="59" y="31"/>
                  </a:cubicBezTo>
                  <a:cubicBezTo>
                    <a:pt x="58" y="30"/>
                    <a:pt x="59" y="32"/>
                    <a:pt x="59" y="31"/>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2" name="Freeform 650"/>
            <p:cNvSpPr>
              <a:spLocks/>
            </p:cNvSpPr>
            <p:nvPr/>
          </p:nvSpPr>
          <p:spPr bwMode="auto">
            <a:xfrm>
              <a:off x="11983632" y="6621615"/>
              <a:ext cx="207006" cy="140163"/>
            </a:xfrm>
            <a:custGeom>
              <a:avLst/>
              <a:gdLst>
                <a:gd name="T0" fmla="*/ 17 w 22"/>
                <a:gd name="T1" fmla="*/ 1 h 15"/>
                <a:gd name="T2" fmla="*/ 9 w 22"/>
                <a:gd name="T3" fmla="*/ 1 h 15"/>
                <a:gd name="T4" fmla="*/ 8 w 22"/>
                <a:gd name="T5" fmla="*/ 2 h 15"/>
                <a:gd name="T6" fmla="*/ 5 w 22"/>
                <a:gd name="T7" fmla="*/ 2 h 15"/>
                <a:gd name="T8" fmla="*/ 3 w 22"/>
                <a:gd name="T9" fmla="*/ 5 h 15"/>
                <a:gd name="T10" fmla="*/ 1 w 22"/>
                <a:gd name="T11" fmla="*/ 9 h 15"/>
                <a:gd name="T12" fmla="*/ 4 w 22"/>
                <a:gd name="T13" fmla="*/ 10 h 15"/>
                <a:gd name="T14" fmla="*/ 7 w 22"/>
                <a:gd name="T15" fmla="*/ 11 h 15"/>
                <a:gd name="T16" fmla="*/ 11 w 22"/>
                <a:gd name="T17" fmla="*/ 10 h 15"/>
                <a:gd name="T18" fmla="*/ 13 w 22"/>
                <a:gd name="T19" fmla="*/ 10 h 15"/>
                <a:gd name="T20" fmla="*/ 16 w 22"/>
                <a:gd name="T21" fmla="*/ 8 h 15"/>
                <a:gd name="T22" fmla="*/ 18 w 22"/>
                <a:gd name="T23" fmla="*/ 9 h 15"/>
                <a:gd name="T24" fmla="*/ 21 w 22"/>
                <a:gd name="T25" fmla="*/ 8 h 15"/>
                <a:gd name="T26" fmla="*/ 22 w 22"/>
                <a:gd name="T27" fmla="*/ 5 h 15"/>
                <a:gd name="T28" fmla="*/ 18 w 22"/>
                <a:gd name="T29" fmla="*/ 4 h 15"/>
                <a:gd name="T30" fmla="*/ 17 w 22"/>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15">
                  <a:moveTo>
                    <a:pt x="17" y="1"/>
                  </a:moveTo>
                  <a:cubicBezTo>
                    <a:pt x="14" y="0"/>
                    <a:pt x="12" y="1"/>
                    <a:pt x="9" y="1"/>
                  </a:cubicBezTo>
                  <a:cubicBezTo>
                    <a:pt x="7" y="1"/>
                    <a:pt x="9" y="1"/>
                    <a:pt x="8" y="2"/>
                  </a:cubicBezTo>
                  <a:cubicBezTo>
                    <a:pt x="7" y="2"/>
                    <a:pt x="5" y="2"/>
                    <a:pt x="5" y="2"/>
                  </a:cubicBezTo>
                  <a:cubicBezTo>
                    <a:pt x="4" y="2"/>
                    <a:pt x="3" y="5"/>
                    <a:pt x="3" y="5"/>
                  </a:cubicBezTo>
                  <a:cubicBezTo>
                    <a:pt x="2" y="6"/>
                    <a:pt x="0" y="10"/>
                    <a:pt x="1" y="9"/>
                  </a:cubicBezTo>
                  <a:cubicBezTo>
                    <a:pt x="3" y="9"/>
                    <a:pt x="3" y="8"/>
                    <a:pt x="4" y="10"/>
                  </a:cubicBezTo>
                  <a:cubicBezTo>
                    <a:pt x="4" y="12"/>
                    <a:pt x="5" y="11"/>
                    <a:pt x="7" y="11"/>
                  </a:cubicBezTo>
                  <a:cubicBezTo>
                    <a:pt x="8" y="11"/>
                    <a:pt x="10" y="11"/>
                    <a:pt x="11" y="10"/>
                  </a:cubicBezTo>
                  <a:cubicBezTo>
                    <a:pt x="12" y="8"/>
                    <a:pt x="13" y="9"/>
                    <a:pt x="13" y="10"/>
                  </a:cubicBezTo>
                  <a:cubicBezTo>
                    <a:pt x="16" y="15"/>
                    <a:pt x="15" y="8"/>
                    <a:pt x="16" y="8"/>
                  </a:cubicBezTo>
                  <a:cubicBezTo>
                    <a:pt x="17" y="8"/>
                    <a:pt x="17" y="9"/>
                    <a:pt x="18" y="9"/>
                  </a:cubicBezTo>
                  <a:cubicBezTo>
                    <a:pt x="19" y="9"/>
                    <a:pt x="20" y="9"/>
                    <a:pt x="21" y="8"/>
                  </a:cubicBezTo>
                  <a:cubicBezTo>
                    <a:pt x="22" y="7"/>
                    <a:pt x="22" y="7"/>
                    <a:pt x="22" y="5"/>
                  </a:cubicBezTo>
                  <a:cubicBezTo>
                    <a:pt x="22" y="5"/>
                    <a:pt x="19" y="4"/>
                    <a:pt x="18" y="4"/>
                  </a:cubicBezTo>
                  <a:cubicBezTo>
                    <a:pt x="17" y="3"/>
                    <a:pt x="17" y="2"/>
                    <a:pt x="1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3" name="Freeform 651"/>
            <p:cNvSpPr>
              <a:spLocks/>
            </p:cNvSpPr>
            <p:nvPr/>
          </p:nvSpPr>
          <p:spPr bwMode="auto">
            <a:xfrm>
              <a:off x="11808475" y="6395439"/>
              <a:ext cx="194268" cy="121050"/>
            </a:xfrm>
            <a:custGeom>
              <a:avLst/>
              <a:gdLst>
                <a:gd name="T0" fmla="*/ 19 w 21"/>
                <a:gd name="T1" fmla="*/ 9 h 13"/>
                <a:gd name="T2" fmla="*/ 20 w 21"/>
                <a:gd name="T3" fmla="*/ 6 h 13"/>
                <a:gd name="T4" fmla="*/ 18 w 21"/>
                <a:gd name="T5" fmla="*/ 3 h 13"/>
                <a:gd name="T6" fmla="*/ 13 w 21"/>
                <a:gd name="T7" fmla="*/ 0 h 13"/>
                <a:gd name="T8" fmla="*/ 8 w 21"/>
                <a:gd name="T9" fmla="*/ 1 h 13"/>
                <a:gd name="T10" fmla="*/ 3 w 21"/>
                <a:gd name="T11" fmla="*/ 1 h 13"/>
                <a:gd name="T12" fmla="*/ 5 w 21"/>
                <a:gd name="T13" fmla="*/ 6 h 13"/>
                <a:gd name="T14" fmla="*/ 10 w 21"/>
                <a:gd name="T15" fmla="*/ 9 h 13"/>
                <a:gd name="T16" fmla="*/ 12 w 21"/>
                <a:gd name="T17" fmla="*/ 9 h 13"/>
                <a:gd name="T18" fmla="*/ 18 w 21"/>
                <a:gd name="T19" fmla="*/ 13 h 13"/>
                <a:gd name="T20" fmla="*/ 19 w 21"/>
                <a:gd name="T21" fmla="*/ 9 h 13"/>
                <a:gd name="T22" fmla="*/ 19 w 21"/>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3">
                  <a:moveTo>
                    <a:pt x="19" y="9"/>
                  </a:moveTo>
                  <a:cubicBezTo>
                    <a:pt x="18" y="9"/>
                    <a:pt x="21" y="7"/>
                    <a:pt x="20" y="6"/>
                  </a:cubicBezTo>
                  <a:cubicBezTo>
                    <a:pt x="20" y="5"/>
                    <a:pt x="19" y="3"/>
                    <a:pt x="18" y="3"/>
                  </a:cubicBezTo>
                  <a:cubicBezTo>
                    <a:pt x="17" y="2"/>
                    <a:pt x="15" y="0"/>
                    <a:pt x="13" y="0"/>
                  </a:cubicBezTo>
                  <a:cubicBezTo>
                    <a:pt x="11" y="0"/>
                    <a:pt x="10" y="1"/>
                    <a:pt x="8" y="1"/>
                  </a:cubicBezTo>
                  <a:cubicBezTo>
                    <a:pt x="6" y="1"/>
                    <a:pt x="5" y="0"/>
                    <a:pt x="3" y="1"/>
                  </a:cubicBezTo>
                  <a:cubicBezTo>
                    <a:pt x="0" y="3"/>
                    <a:pt x="3" y="5"/>
                    <a:pt x="5" y="6"/>
                  </a:cubicBezTo>
                  <a:cubicBezTo>
                    <a:pt x="7" y="7"/>
                    <a:pt x="8" y="7"/>
                    <a:pt x="10" y="9"/>
                  </a:cubicBezTo>
                  <a:cubicBezTo>
                    <a:pt x="10" y="10"/>
                    <a:pt x="12" y="10"/>
                    <a:pt x="12" y="9"/>
                  </a:cubicBezTo>
                  <a:cubicBezTo>
                    <a:pt x="12" y="10"/>
                    <a:pt x="17" y="13"/>
                    <a:pt x="18" y="13"/>
                  </a:cubicBezTo>
                  <a:cubicBezTo>
                    <a:pt x="18" y="11"/>
                    <a:pt x="18" y="10"/>
                    <a:pt x="19" y="9"/>
                  </a:cubicBezTo>
                  <a:cubicBezTo>
                    <a:pt x="19" y="9"/>
                    <a:pt x="17" y="10"/>
                    <a:pt x="19"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4" name="Freeform 652"/>
            <p:cNvSpPr>
              <a:spLocks/>
            </p:cNvSpPr>
            <p:nvPr/>
          </p:nvSpPr>
          <p:spPr bwMode="auto">
            <a:xfrm>
              <a:off x="11967711" y="6481449"/>
              <a:ext cx="35033" cy="35042"/>
            </a:xfrm>
            <a:custGeom>
              <a:avLst/>
              <a:gdLst>
                <a:gd name="T0" fmla="*/ 2 w 4"/>
                <a:gd name="T1" fmla="*/ 0 h 4"/>
                <a:gd name="T2" fmla="*/ 1 w 4"/>
                <a:gd name="T3" fmla="*/ 3 h 4"/>
                <a:gd name="T4" fmla="*/ 4 w 4"/>
                <a:gd name="T5" fmla="*/ 4 h 4"/>
                <a:gd name="T6" fmla="*/ 2 w 4"/>
                <a:gd name="T7" fmla="*/ 0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1" y="0"/>
                    <a:pt x="1" y="2"/>
                    <a:pt x="1" y="3"/>
                  </a:cubicBezTo>
                  <a:cubicBezTo>
                    <a:pt x="1" y="4"/>
                    <a:pt x="3" y="4"/>
                    <a:pt x="4" y="4"/>
                  </a:cubicBezTo>
                  <a:cubicBezTo>
                    <a:pt x="4" y="2"/>
                    <a:pt x="4" y="1"/>
                    <a:pt x="2" y="0"/>
                  </a:cubicBezTo>
                  <a:cubicBezTo>
                    <a:pt x="0" y="1"/>
                    <a:pt x="3" y="1"/>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5" name="Freeform 653"/>
            <p:cNvSpPr>
              <a:spLocks/>
            </p:cNvSpPr>
            <p:nvPr/>
          </p:nvSpPr>
          <p:spPr bwMode="auto">
            <a:xfrm>
              <a:off x="11853061" y="6264832"/>
              <a:ext cx="187902" cy="168837"/>
            </a:xfrm>
            <a:custGeom>
              <a:avLst/>
              <a:gdLst>
                <a:gd name="T0" fmla="*/ 5 w 20"/>
                <a:gd name="T1" fmla="*/ 14 h 18"/>
                <a:gd name="T2" fmla="*/ 14 w 20"/>
                <a:gd name="T3" fmla="*/ 18 h 18"/>
                <a:gd name="T4" fmla="*/ 14 w 20"/>
                <a:gd name="T5" fmla="*/ 13 h 18"/>
                <a:gd name="T6" fmla="*/ 17 w 20"/>
                <a:gd name="T7" fmla="*/ 11 h 18"/>
                <a:gd name="T8" fmla="*/ 18 w 20"/>
                <a:gd name="T9" fmla="*/ 6 h 18"/>
                <a:gd name="T10" fmla="*/ 20 w 20"/>
                <a:gd name="T11" fmla="*/ 5 h 18"/>
                <a:gd name="T12" fmla="*/ 19 w 20"/>
                <a:gd name="T13" fmla="*/ 0 h 18"/>
                <a:gd name="T14" fmla="*/ 15 w 20"/>
                <a:gd name="T15" fmla="*/ 1 h 18"/>
                <a:gd name="T16" fmla="*/ 10 w 20"/>
                <a:gd name="T17" fmla="*/ 3 h 18"/>
                <a:gd name="T18" fmla="*/ 12 w 20"/>
                <a:gd name="T19" fmla="*/ 6 h 18"/>
                <a:gd name="T20" fmla="*/ 10 w 20"/>
                <a:gd name="T21" fmla="*/ 4 h 18"/>
                <a:gd name="T22" fmla="*/ 7 w 20"/>
                <a:gd name="T23" fmla="*/ 6 h 18"/>
                <a:gd name="T24" fmla="*/ 5 w 20"/>
                <a:gd name="T25" fmla="*/ 8 h 18"/>
                <a:gd name="T26" fmla="*/ 5 w 20"/>
                <a:gd name="T27" fmla="*/ 12 h 18"/>
                <a:gd name="T28" fmla="*/ 3 w 20"/>
                <a:gd name="T29" fmla="*/ 12 h 18"/>
                <a:gd name="T30" fmla="*/ 4 w 20"/>
                <a:gd name="T31" fmla="*/ 12 h 18"/>
                <a:gd name="T32" fmla="*/ 3 w 20"/>
                <a:gd name="T33" fmla="*/ 12 h 18"/>
                <a:gd name="T34" fmla="*/ 4 w 20"/>
                <a:gd name="T35" fmla="*/ 14 h 18"/>
                <a:gd name="T36" fmla="*/ 2 w 20"/>
                <a:gd name="T37" fmla="*/ 13 h 18"/>
                <a:gd name="T38" fmla="*/ 3 w 20"/>
                <a:gd name="T39" fmla="*/ 14 h 18"/>
                <a:gd name="T40" fmla="*/ 1 w 20"/>
                <a:gd name="T41" fmla="*/ 14 h 18"/>
                <a:gd name="T42" fmla="*/ 2 w 20"/>
                <a:gd name="T43" fmla="*/ 15 h 18"/>
                <a:gd name="T44" fmla="*/ 0 w 20"/>
                <a:gd name="T45" fmla="*/ 15 h 18"/>
                <a:gd name="T46" fmla="*/ 5 w 20"/>
                <a:gd name="T47" fmla="*/ 14 h 18"/>
                <a:gd name="T48" fmla="*/ 5 w 20"/>
                <a:gd name="T49"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 h="18">
                  <a:moveTo>
                    <a:pt x="5" y="14"/>
                  </a:moveTo>
                  <a:cubicBezTo>
                    <a:pt x="7" y="12"/>
                    <a:pt x="13" y="16"/>
                    <a:pt x="14" y="18"/>
                  </a:cubicBezTo>
                  <a:cubicBezTo>
                    <a:pt x="15" y="16"/>
                    <a:pt x="15" y="14"/>
                    <a:pt x="14" y="13"/>
                  </a:cubicBezTo>
                  <a:cubicBezTo>
                    <a:pt x="13" y="9"/>
                    <a:pt x="15" y="11"/>
                    <a:pt x="17" y="11"/>
                  </a:cubicBezTo>
                  <a:cubicBezTo>
                    <a:pt x="19" y="10"/>
                    <a:pt x="19" y="8"/>
                    <a:pt x="18" y="6"/>
                  </a:cubicBezTo>
                  <a:cubicBezTo>
                    <a:pt x="18" y="6"/>
                    <a:pt x="20" y="5"/>
                    <a:pt x="20" y="5"/>
                  </a:cubicBezTo>
                  <a:cubicBezTo>
                    <a:pt x="20" y="3"/>
                    <a:pt x="20" y="2"/>
                    <a:pt x="19" y="0"/>
                  </a:cubicBezTo>
                  <a:cubicBezTo>
                    <a:pt x="19" y="0"/>
                    <a:pt x="15" y="1"/>
                    <a:pt x="15" y="1"/>
                  </a:cubicBezTo>
                  <a:cubicBezTo>
                    <a:pt x="13" y="1"/>
                    <a:pt x="12" y="1"/>
                    <a:pt x="10" y="3"/>
                  </a:cubicBezTo>
                  <a:cubicBezTo>
                    <a:pt x="10" y="3"/>
                    <a:pt x="13" y="5"/>
                    <a:pt x="12" y="6"/>
                  </a:cubicBezTo>
                  <a:cubicBezTo>
                    <a:pt x="10" y="8"/>
                    <a:pt x="9" y="4"/>
                    <a:pt x="10" y="4"/>
                  </a:cubicBezTo>
                  <a:cubicBezTo>
                    <a:pt x="10" y="4"/>
                    <a:pt x="7" y="5"/>
                    <a:pt x="7" y="6"/>
                  </a:cubicBezTo>
                  <a:cubicBezTo>
                    <a:pt x="7" y="7"/>
                    <a:pt x="6" y="7"/>
                    <a:pt x="5" y="8"/>
                  </a:cubicBezTo>
                  <a:cubicBezTo>
                    <a:pt x="5" y="9"/>
                    <a:pt x="3" y="12"/>
                    <a:pt x="5" y="12"/>
                  </a:cubicBezTo>
                  <a:cubicBezTo>
                    <a:pt x="5" y="12"/>
                    <a:pt x="4" y="12"/>
                    <a:pt x="3" y="12"/>
                  </a:cubicBezTo>
                  <a:cubicBezTo>
                    <a:pt x="3" y="12"/>
                    <a:pt x="4" y="12"/>
                    <a:pt x="4" y="12"/>
                  </a:cubicBezTo>
                  <a:cubicBezTo>
                    <a:pt x="4" y="12"/>
                    <a:pt x="3" y="12"/>
                    <a:pt x="3" y="12"/>
                  </a:cubicBezTo>
                  <a:cubicBezTo>
                    <a:pt x="2" y="13"/>
                    <a:pt x="4" y="14"/>
                    <a:pt x="4" y="14"/>
                  </a:cubicBezTo>
                  <a:cubicBezTo>
                    <a:pt x="4" y="13"/>
                    <a:pt x="2" y="13"/>
                    <a:pt x="2" y="13"/>
                  </a:cubicBezTo>
                  <a:cubicBezTo>
                    <a:pt x="2" y="13"/>
                    <a:pt x="3" y="14"/>
                    <a:pt x="3" y="14"/>
                  </a:cubicBezTo>
                  <a:cubicBezTo>
                    <a:pt x="3" y="14"/>
                    <a:pt x="2" y="13"/>
                    <a:pt x="1" y="14"/>
                  </a:cubicBezTo>
                  <a:cubicBezTo>
                    <a:pt x="1" y="14"/>
                    <a:pt x="2" y="15"/>
                    <a:pt x="2" y="15"/>
                  </a:cubicBezTo>
                  <a:cubicBezTo>
                    <a:pt x="2" y="14"/>
                    <a:pt x="1" y="14"/>
                    <a:pt x="0" y="15"/>
                  </a:cubicBezTo>
                  <a:cubicBezTo>
                    <a:pt x="1" y="15"/>
                    <a:pt x="4" y="16"/>
                    <a:pt x="5" y="14"/>
                  </a:cubicBezTo>
                  <a:cubicBezTo>
                    <a:pt x="5" y="14"/>
                    <a:pt x="5" y="15"/>
                    <a:pt x="5"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6" name="Freeform 654"/>
            <p:cNvSpPr>
              <a:spLocks/>
            </p:cNvSpPr>
            <p:nvPr/>
          </p:nvSpPr>
          <p:spPr bwMode="auto">
            <a:xfrm>
              <a:off x="12079173" y="5984503"/>
              <a:ext cx="140127" cy="207060"/>
            </a:xfrm>
            <a:custGeom>
              <a:avLst/>
              <a:gdLst>
                <a:gd name="T0" fmla="*/ 10 w 15"/>
                <a:gd name="T1" fmla="*/ 21 h 22"/>
                <a:gd name="T2" fmla="*/ 8 w 15"/>
                <a:gd name="T3" fmla="*/ 17 h 22"/>
                <a:gd name="T4" fmla="*/ 11 w 15"/>
                <a:gd name="T5" fmla="*/ 12 h 22"/>
                <a:gd name="T6" fmla="*/ 11 w 15"/>
                <a:gd name="T7" fmla="*/ 13 h 22"/>
                <a:gd name="T8" fmla="*/ 15 w 15"/>
                <a:gd name="T9" fmla="*/ 10 h 22"/>
                <a:gd name="T10" fmla="*/ 11 w 15"/>
                <a:gd name="T11" fmla="*/ 7 h 22"/>
                <a:gd name="T12" fmla="*/ 10 w 15"/>
                <a:gd name="T13" fmla="*/ 5 h 22"/>
                <a:gd name="T14" fmla="*/ 12 w 15"/>
                <a:gd name="T15" fmla="*/ 4 h 22"/>
                <a:gd name="T16" fmla="*/ 12 w 15"/>
                <a:gd name="T17" fmla="*/ 1 h 22"/>
                <a:gd name="T18" fmla="*/ 11 w 15"/>
                <a:gd name="T19" fmla="*/ 1 h 22"/>
                <a:gd name="T20" fmla="*/ 7 w 15"/>
                <a:gd name="T21" fmla="*/ 4 h 22"/>
                <a:gd name="T22" fmla="*/ 2 w 15"/>
                <a:gd name="T23" fmla="*/ 5 h 22"/>
                <a:gd name="T24" fmla="*/ 4 w 15"/>
                <a:gd name="T25" fmla="*/ 6 h 22"/>
                <a:gd name="T26" fmla="*/ 6 w 15"/>
                <a:gd name="T27" fmla="*/ 8 h 22"/>
                <a:gd name="T28" fmla="*/ 4 w 15"/>
                <a:gd name="T29" fmla="*/ 8 h 22"/>
                <a:gd name="T30" fmla="*/ 2 w 15"/>
                <a:gd name="T31" fmla="*/ 8 h 22"/>
                <a:gd name="T32" fmla="*/ 0 w 15"/>
                <a:gd name="T33" fmla="*/ 9 h 22"/>
                <a:gd name="T34" fmla="*/ 0 w 15"/>
                <a:gd name="T35" fmla="*/ 14 h 22"/>
                <a:gd name="T36" fmla="*/ 2 w 15"/>
                <a:gd name="T37" fmla="*/ 16 h 22"/>
                <a:gd name="T38" fmla="*/ 2 w 15"/>
                <a:gd name="T39" fmla="*/ 20 h 22"/>
                <a:gd name="T40" fmla="*/ 10 w 15"/>
                <a:gd name="T4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22">
                  <a:moveTo>
                    <a:pt x="10" y="21"/>
                  </a:moveTo>
                  <a:cubicBezTo>
                    <a:pt x="10" y="20"/>
                    <a:pt x="6" y="18"/>
                    <a:pt x="8" y="17"/>
                  </a:cubicBezTo>
                  <a:cubicBezTo>
                    <a:pt x="9" y="16"/>
                    <a:pt x="9" y="13"/>
                    <a:pt x="11" y="12"/>
                  </a:cubicBezTo>
                  <a:cubicBezTo>
                    <a:pt x="11" y="12"/>
                    <a:pt x="11" y="13"/>
                    <a:pt x="11" y="13"/>
                  </a:cubicBezTo>
                  <a:cubicBezTo>
                    <a:pt x="12" y="13"/>
                    <a:pt x="15" y="11"/>
                    <a:pt x="15" y="10"/>
                  </a:cubicBezTo>
                  <a:cubicBezTo>
                    <a:pt x="15" y="9"/>
                    <a:pt x="11" y="9"/>
                    <a:pt x="11" y="7"/>
                  </a:cubicBezTo>
                  <a:cubicBezTo>
                    <a:pt x="11" y="6"/>
                    <a:pt x="10" y="6"/>
                    <a:pt x="10" y="5"/>
                  </a:cubicBezTo>
                  <a:cubicBezTo>
                    <a:pt x="10" y="4"/>
                    <a:pt x="12" y="5"/>
                    <a:pt x="12" y="4"/>
                  </a:cubicBezTo>
                  <a:cubicBezTo>
                    <a:pt x="12" y="3"/>
                    <a:pt x="12" y="2"/>
                    <a:pt x="12" y="1"/>
                  </a:cubicBezTo>
                  <a:cubicBezTo>
                    <a:pt x="12" y="0"/>
                    <a:pt x="12" y="1"/>
                    <a:pt x="11" y="1"/>
                  </a:cubicBezTo>
                  <a:cubicBezTo>
                    <a:pt x="8" y="1"/>
                    <a:pt x="9" y="2"/>
                    <a:pt x="7" y="4"/>
                  </a:cubicBezTo>
                  <a:cubicBezTo>
                    <a:pt x="6" y="5"/>
                    <a:pt x="3" y="3"/>
                    <a:pt x="2" y="5"/>
                  </a:cubicBezTo>
                  <a:cubicBezTo>
                    <a:pt x="0" y="7"/>
                    <a:pt x="3" y="7"/>
                    <a:pt x="4" y="6"/>
                  </a:cubicBezTo>
                  <a:cubicBezTo>
                    <a:pt x="5" y="5"/>
                    <a:pt x="7" y="6"/>
                    <a:pt x="6" y="8"/>
                  </a:cubicBezTo>
                  <a:cubicBezTo>
                    <a:pt x="6" y="7"/>
                    <a:pt x="4" y="6"/>
                    <a:pt x="4" y="8"/>
                  </a:cubicBezTo>
                  <a:cubicBezTo>
                    <a:pt x="3" y="8"/>
                    <a:pt x="2" y="9"/>
                    <a:pt x="2" y="8"/>
                  </a:cubicBezTo>
                  <a:cubicBezTo>
                    <a:pt x="2" y="9"/>
                    <a:pt x="0" y="7"/>
                    <a:pt x="0" y="9"/>
                  </a:cubicBezTo>
                  <a:cubicBezTo>
                    <a:pt x="0" y="11"/>
                    <a:pt x="0" y="12"/>
                    <a:pt x="0" y="14"/>
                  </a:cubicBezTo>
                  <a:cubicBezTo>
                    <a:pt x="1" y="15"/>
                    <a:pt x="2" y="15"/>
                    <a:pt x="2" y="16"/>
                  </a:cubicBezTo>
                  <a:cubicBezTo>
                    <a:pt x="3" y="18"/>
                    <a:pt x="1" y="19"/>
                    <a:pt x="2" y="20"/>
                  </a:cubicBezTo>
                  <a:cubicBezTo>
                    <a:pt x="4" y="22"/>
                    <a:pt x="8" y="21"/>
                    <a:pt x="10" y="2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7" name="Freeform 655"/>
            <p:cNvSpPr>
              <a:spLocks/>
            </p:cNvSpPr>
            <p:nvPr/>
          </p:nvSpPr>
          <p:spPr bwMode="auto">
            <a:xfrm>
              <a:off x="11977264" y="6172454"/>
              <a:ext cx="417198" cy="484203"/>
            </a:xfrm>
            <a:custGeom>
              <a:avLst/>
              <a:gdLst>
                <a:gd name="T0" fmla="*/ 44 w 45"/>
                <a:gd name="T1" fmla="*/ 24 h 52"/>
                <a:gd name="T2" fmla="*/ 43 w 45"/>
                <a:gd name="T3" fmla="*/ 18 h 52"/>
                <a:gd name="T4" fmla="*/ 42 w 45"/>
                <a:gd name="T5" fmla="*/ 12 h 52"/>
                <a:gd name="T6" fmla="*/ 41 w 45"/>
                <a:gd name="T7" fmla="*/ 7 h 52"/>
                <a:gd name="T8" fmla="*/ 38 w 45"/>
                <a:gd name="T9" fmla="*/ 4 h 52"/>
                <a:gd name="T10" fmla="*/ 38 w 45"/>
                <a:gd name="T11" fmla="*/ 2 h 52"/>
                <a:gd name="T12" fmla="*/ 37 w 45"/>
                <a:gd name="T13" fmla="*/ 5 h 52"/>
                <a:gd name="T14" fmla="*/ 33 w 45"/>
                <a:gd name="T15" fmla="*/ 4 h 52"/>
                <a:gd name="T16" fmla="*/ 25 w 45"/>
                <a:gd name="T17" fmla="*/ 7 h 52"/>
                <a:gd name="T18" fmla="*/ 26 w 45"/>
                <a:gd name="T19" fmla="*/ 4 h 52"/>
                <a:gd name="T20" fmla="*/ 21 w 45"/>
                <a:gd name="T21" fmla="*/ 4 h 52"/>
                <a:gd name="T22" fmla="*/ 20 w 45"/>
                <a:gd name="T23" fmla="*/ 1 h 52"/>
                <a:gd name="T24" fmla="*/ 13 w 45"/>
                <a:gd name="T25" fmla="*/ 0 h 52"/>
                <a:gd name="T26" fmla="*/ 15 w 45"/>
                <a:gd name="T27" fmla="*/ 3 h 52"/>
                <a:gd name="T28" fmla="*/ 15 w 45"/>
                <a:gd name="T29" fmla="*/ 6 h 52"/>
                <a:gd name="T30" fmla="*/ 17 w 45"/>
                <a:gd name="T31" fmla="*/ 7 h 52"/>
                <a:gd name="T32" fmla="*/ 20 w 45"/>
                <a:gd name="T33" fmla="*/ 9 h 52"/>
                <a:gd name="T34" fmla="*/ 15 w 45"/>
                <a:gd name="T35" fmla="*/ 8 h 52"/>
                <a:gd name="T36" fmla="*/ 14 w 45"/>
                <a:gd name="T37" fmla="*/ 8 h 52"/>
                <a:gd name="T38" fmla="*/ 13 w 45"/>
                <a:gd name="T39" fmla="*/ 10 h 52"/>
                <a:gd name="T40" fmla="*/ 6 w 45"/>
                <a:gd name="T41" fmla="*/ 10 h 52"/>
                <a:gd name="T42" fmla="*/ 6 w 45"/>
                <a:gd name="T43" fmla="*/ 15 h 52"/>
                <a:gd name="T44" fmla="*/ 6 w 45"/>
                <a:gd name="T45" fmla="*/ 17 h 52"/>
                <a:gd name="T46" fmla="*/ 1 w 45"/>
                <a:gd name="T47" fmla="*/ 22 h 52"/>
                <a:gd name="T48" fmla="*/ 2 w 45"/>
                <a:gd name="T49" fmla="*/ 26 h 52"/>
                <a:gd name="T50" fmla="*/ 2 w 45"/>
                <a:gd name="T51" fmla="*/ 30 h 52"/>
                <a:gd name="T52" fmla="*/ 1 w 45"/>
                <a:gd name="T53" fmla="*/ 33 h 52"/>
                <a:gd name="T54" fmla="*/ 3 w 45"/>
                <a:gd name="T55" fmla="*/ 37 h 52"/>
                <a:gd name="T56" fmla="*/ 11 w 45"/>
                <a:gd name="T57" fmla="*/ 40 h 52"/>
                <a:gd name="T58" fmla="*/ 9 w 45"/>
                <a:gd name="T59" fmla="*/ 49 h 52"/>
                <a:gd name="T60" fmla="*/ 19 w 45"/>
                <a:gd name="T61" fmla="*/ 49 h 52"/>
                <a:gd name="T62" fmla="*/ 23 w 45"/>
                <a:gd name="T63" fmla="*/ 51 h 52"/>
                <a:gd name="T64" fmla="*/ 26 w 45"/>
                <a:gd name="T65" fmla="*/ 50 h 52"/>
                <a:gd name="T66" fmla="*/ 33 w 45"/>
                <a:gd name="T67" fmla="*/ 49 h 52"/>
                <a:gd name="T68" fmla="*/ 36 w 45"/>
                <a:gd name="T69" fmla="*/ 49 h 52"/>
                <a:gd name="T70" fmla="*/ 36 w 45"/>
                <a:gd name="T71" fmla="*/ 45 h 52"/>
                <a:gd name="T72" fmla="*/ 40 w 45"/>
                <a:gd name="T73" fmla="*/ 43 h 52"/>
                <a:gd name="T74" fmla="*/ 35 w 45"/>
                <a:gd name="T75" fmla="*/ 37 h 52"/>
                <a:gd name="T76" fmla="*/ 32 w 45"/>
                <a:gd name="T77" fmla="*/ 31 h 52"/>
                <a:gd name="T78" fmla="*/ 41 w 45"/>
                <a:gd name="T79" fmla="*/ 26 h 52"/>
                <a:gd name="T80" fmla="*/ 44 w 45"/>
                <a:gd name="T81" fmla="*/ 28 h 52"/>
                <a:gd name="T82" fmla="*/ 44 w 45"/>
                <a:gd name="T83" fmla="*/ 24 h 52"/>
                <a:gd name="T84" fmla="*/ 44 w 45"/>
                <a:gd name="T85" fmla="*/ 2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 h="52">
                  <a:moveTo>
                    <a:pt x="44" y="24"/>
                  </a:moveTo>
                  <a:cubicBezTo>
                    <a:pt x="43" y="22"/>
                    <a:pt x="43" y="20"/>
                    <a:pt x="43" y="18"/>
                  </a:cubicBezTo>
                  <a:cubicBezTo>
                    <a:pt x="42" y="16"/>
                    <a:pt x="41" y="15"/>
                    <a:pt x="42" y="12"/>
                  </a:cubicBezTo>
                  <a:cubicBezTo>
                    <a:pt x="43" y="10"/>
                    <a:pt x="42" y="8"/>
                    <a:pt x="41" y="7"/>
                  </a:cubicBezTo>
                  <a:cubicBezTo>
                    <a:pt x="40" y="6"/>
                    <a:pt x="38" y="5"/>
                    <a:pt x="38" y="4"/>
                  </a:cubicBezTo>
                  <a:cubicBezTo>
                    <a:pt x="38" y="4"/>
                    <a:pt x="39" y="3"/>
                    <a:pt x="38" y="2"/>
                  </a:cubicBezTo>
                  <a:cubicBezTo>
                    <a:pt x="37" y="2"/>
                    <a:pt x="37" y="5"/>
                    <a:pt x="37" y="5"/>
                  </a:cubicBezTo>
                  <a:cubicBezTo>
                    <a:pt x="35" y="5"/>
                    <a:pt x="35" y="4"/>
                    <a:pt x="33" y="4"/>
                  </a:cubicBezTo>
                  <a:cubicBezTo>
                    <a:pt x="31" y="5"/>
                    <a:pt x="28" y="7"/>
                    <a:pt x="25" y="7"/>
                  </a:cubicBezTo>
                  <a:cubicBezTo>
                    <a:pt x="24" y="6"/>
                    <a:pt x="26" y="5"/>
                    <a:pt x="26" y="4"/>
                  </a:cubicBezTo>
                  <a:cubicBezTo>
                    <a:pt x="24" y="4"/>
                    <a:pt x="23" y="5"/>
                    <a:pt x="21" y="4"/>
                  </a:cubicBezTo>
                  <a:cubicBezTo>
                    <a:pt x="20" y="3"/>
                    <a:pt x="23" y="1"/>
                    <a:pt x="20" y="1"/>
                  </a:cubicBezTo>
                  <a:cubicBezTo>
                    <a:pt x="18" y="1"/>
                    <a:pt x="16" y="1"/>
                    <a:pt x="13" y="0"/>
                  </a:cubicBezTo>
                  <a:cubicBezTo>
                    <a:pt x="14" y="1"/>
                    <a:pt x="15" y="1"/>
                    <a:pt x="15" y="3"/>
                  </a:cubicBezTo>
                  <a:cubicBezTo>
                    <a:pt x="14" y="4"/>
                    <a:pt x="14" y="4"/>
                    <a:pt x="15" y="6"/>
                  </a:cubicBezTo>
                  <a:cubicBezTo>
                    <a:pt x="15" y="8"/>
                    <a:pt x="15" y="7"/>
                    <a:pt x="17" y="7"/>
                  </a:cubicBezTo>
                  <a:cubicBezTo>
                    <a:pt x="18" y="7"/>
                    <a:pt x="19" y="8"/>
                    <a:pt x="20" y="9"/>
                  </a:cubicBezTo>
                  <a:cubicBezTo>
                    <a:pt x="19" y="8"/>
                    <a:pt x="16" y="8"/>
                    <a:pt x="15" y="8"/>
                  </a:cubicBezTo>
                  <a:cubicBezTo>
                    <a:pt x="15" y="8"/>
                    <a:pt x="14" y="8"/>
                    <a:pt x="14" y="8"/>
                  </a:cubicBezTo>
                  <a:cubicBezTo>
                    <a:pt x="13" y="9"/>
                    <a:pt x="14" y="10"/>
                    <a:pt x="13" y="10"/>
                  </a:cubicBezTo>
                  <a:cubicBezTo>
                    <a:pt x="11" y="11"/>
                    <a:pt x="7" y="6"/>
                    <a:pt x="6" y="10"/>
                  </a:cubicBezTo>
                  <a:cubicBezTo>
                    <a:pt x="7" y="12"/>
                    <a:pt x="8" y="14"/>
                    <a:pt x="6" y="15"/>
                  </a:cubicBezTo>
                  <a:cubicBezTo>
                    <a:pt x="5" y="17"/>
                    <a:pt x="5" y="15"/>
                    <a:pt x="6" y="17"/>
                  </a:cubicBezTo>
                  <a:cubicBezTo>
                    <a:pt x="6" y="22"/>
                    <a:pt x="0" y="20"/>
                    <a:pt x="1" y="22"/>
                  </a:cubicBezTo>
                  <a:cubicBezTo>
                    <a:pt x="1" y="23"/>
                    <a:pt x="2" y="24"/>
                    <a:pt x="2" y="26"/>
                  </a:cubicBezTo>
                  <a:cubicBezTo>
                    <a:pt x="2" y="28"/>
                    <a:pt x="1" y="28"/>
                    <a:pt x="2" y="30"/>
                  </a:cubicBezTo>
                  <a:cubicBezTo>
                    <a:pt x="3" y="31"/>
                    <a:pt x="0" y="33"/>
                    <a:pt x="1" y="33"/>
                  </a:cubicBezTo>
                  <a:cubicBezTo>
                    <a:pt x="3" y="34"/>
                    <a:pt x="2" y="36"/>
                    <a:pt x="3" y="37"/>
                  </a:cubicBezTo>
                  <a:cubicBezTo>
                    <a:pt x="4" y="40"/>
                    <a:pt x="8" y="39"/>
                    <a:pt x="11" y="40"/>
                  </a:cubicBezTo>
                  <a:cubicBezTo>
                    <a:pt x="11" y="40"/>
                    <a:pt x="9" y="48"/>
                    <a:pt x="9" y="49"/>
                  </a:cubicBezTo>
                  <a:cubicBezTo>
                    <a:pt x="13" y="49"/>
                    <a:pt x="15" y="48"/>
                    <a:pt x="19" y="49"/>
                  </a:cubicBezTo>
                  <a:cubicBezTo>
                    <a:pt x="19" y="49"/>
                    <a:pt x="23" y="52"/>
                    <a:pt x="23" y="51"/>
                  </a:cubicBezTo>
                  <a:cubicBezTo>
                    <a:pt x="24" y="49"/>
                    <a:pt x="25" y="49"/>
                    <a:pt x="26" y="50"/>
                  </a:cubicBezTo>
                  <a:cubicBezTo>
                    <a:pt x="27" y="51"/>
                    <a:pt x="32" y="48"/>
                    <a:pt x="33" y="49"/>
                  </a:cubicBezTo>
                  <a:cubicBezTo>
                    <a:pt x="33" y="49"/>
                    <a:pt x="37" y="50"/>
                    <a:pt x="36" y="49"/>
                  </a:cubicBezTo>
                  <a:cubicBezTo>
                    <a:pt x="35" y="46"/>
                    <a:pt x="34" y="46"/>
                    <a:pt x="36" y="45"/>
                  </a:cubicBezTo>
                  <a:cubicBezTo>
                    <a:pt x="38" y="43"/>
                    <a:pt x="38" y="43"/>
                    <a:pt x="40" y="43"/>
                  </a:cubicBezTo>
                  <a:cubicBezTo>
                    <a:pt x="41" y="42"/>
                    <a:pt x="36" y="38"/>
                    <a:pt x="35" y="37"/>
                  </a:cubicBezTo>
                  <a:cubicBezTo>
                    <a:pt x="34" y="37"/>
                    <a:pt x="31" y="32"/>
                    <a:pt x="32" y="31"/>
                  </a:cubicBezTo>
                  <a:cubicBezTo>
                    <a:pt x="36" y="30"/>
                    <a:pt x="38" y="29"/>
                    <a:pt x="41" y="26"/>
                  </a:cubicBezTo>
                  <a:cubicBezTo>
                    <a:pt x="42" y="25"/>
                    <a:pt x="43" y="29"/>
                    <a:pt x="44" y="28"/>
                  </a:cubicBezTo>
                  <a:cubicBezTo>
                    <a:pt x="45" y="27"/>
                    <a:pt x="45" y="25"/>
                    <a:pt x="44" y="24"/>
                  </a:cubicBezTo>
                  <a:cubicBezTo>
                    <a:pt x="44" y="23"/>
                    <a:pt x="44" y="24"/>
                    <a:pt x="44" y="2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8" name="Freeform 656"/>
            <p:cNvSpPr>
              <a:spLocks/>
            </p:cNvSpPr>
            <p:nvPr/>
          </p:nvSpPr>
          <p:spPr bwMode="auto">
            <a:xfrm>
              <a:off x="12712935" y="6322173"/>
              <a:ext cx="831212" cy="493761"/>
            </a:xfrm>
            <a:custGeom>
              <a:avLst/>
              <a:gdLst>
                <a:gd name="T0" fmla="*/ 0 w 89"/>
                <a:gd name="T1" fmla="*/ 27 h 53"/>
                <a:gd name="T2" fmla="*/ 9 w 89"/>
                <a:gd name="T3" fmla="*/ 30 h 53"/>
                <a:gd name="T4" fmla="*/ 16 w 89"/>
                <a:gd name="T5" fmla="*/ 31 h 53"/>
                <a:gd name="T6" fmla="*/ 22 w 89"/>
                <a:gd name="T7" fmla="*/ 28 h 53"/>
                <a:gd name="T8" fmla="*/ 33 w 89"/>
                <a:gd name="T9" fmla="*/ 30 h 53"/>
                <a:gd name="T10" fmla="*/ 40 w 89"/>
                <a:gd name="T11" fmla="*/ 41 h 53"/>
                <a:gd name="T12" fmla="*/ 44 w 89"/>
                <a:gd name="T13" fmla="*/ 38 h 53"/>
                <a:gd name="T14" fmla="*/ 47 w 89"/>
                <a:gd name="T15" fmla="*/ 41 h 53"/>
                <a:gd name="T16" fmla="*/ 57 w 89"/>
                <a:gd name="T17" fmla="*/ 42 h 53"/>
                <a:gd name="T18" fmla="*/ 51 w 89"/>
                <a:gd name="T19" fmla="*/ 46 h 53"/>
                <a:gd name="T20" fmla="*/ 55 w 89"/>
                <a:gd name="T21" fmla="*/ 49 h 53"/>
                <a:gd name="T22" fmla="*/ 59 w 89"/>
                <a:gd name="T23" fmla="*/ 51 h 53"/>
                <a:gd name="T24" fmla="*/ 67 w 89"/>
                <a:gd name="T25" fmla="*/ 48 h 53"/>
                <a:gd name="T26" fmla="*/ 72 w 89"/>
                <a:gd name="T27" fmla="*/ 46 h 53"/>
                <a:gd name="T28" fmla="*/ 68 w 89"/>
                <a:gd name="T29" fmla="*/ 46 h 53"/>
                <a:gd name="T30" fmla="*/ 63 w 89"/>
                <a:gd name="T31" fmla="*/ 44 h 53"/>
                <a:gd name="T32" fmla="*/ 72 w 89"/>
                <a:gd name="T33" fmla="*/ 38 h 53"/>
                <a:gd name="T34" fmla="*/ 78 w 89"/>
                <a:gd name="T35" fmla="*/ 35 h 53"/>
                <a:gd name="T36" fmla="*/ 84 w 89"/>
                <a:gd name="T37" fmla="*/ 31 h 53"/>
                <a:gd name="T38" fmla="*/ 87 w 89"/>
                <a:gd name="T39" fmla="*/ 28 h 53"/>
                <a:gd name="T40" fmla="*/ 86 w 89"/>
                <a:gd name="T41" fmla="*/ 26 h 53"/>
                <a:gd name="T42" fmla="*/ 88 w 89"/>
                <a:gd name="T43" fmla="*/ 25 h 53"/>
                <a:gd name="T44" fmla="*/ 86 w 89"/>
                <a:gd name="T45" fmla="*/ 24 h 53"/>
                <a:gd name="T46" fmla="*/ 88 w 89"/>
                <a:gd name="T47" fmla="*/ 21 h 53"/>
                <a:gd name="T48" fmla="*/ 85 w 89"/>
                <a:gd name="T49" fmla="*/ 19 h 53"/>
                <a:gd name="T50" fmla="*/ 82 w 89"/>
                <a:gd name="T51" fmla="*/ 18 h 53"/>
                <a:gd name="T52" fmla="*/ 78 w 89"/>
                <a:gd name="T53" fmla="*/ 18 h 53"/>
                <a:gd name="T54" fmla="*/ 75 w 89"/>
                <a:gd name="T55" fmla="*/ 15 h 53"/>
                <a:gd name="T56" fmla="*/ 72 w 89"/>
                <a:gd name="T57" fmla="*/ 17 h 53"/>
                <a:gd name="T58" fmla="*/ 69 w 89"/>
                <a:gd name="T59" fmla="*/ 14 h 53"/>
                <a:gd name="T60" fmla="*/ 65 w 89"/>
                <a:gd name="T61" fmla="*/ 14 h 53"/>
                <a:gd name="T62" fmla="*/ 64 w 89"/>
                <a:gd name="T63" fmla="*/ 10 h 53"/>
                <a:gd name="T64" fmla="*/ 60 w 89"/>
                <a:gd name="T65" fmla="*/ 9 h 53"/>
                <a:gd name="T66" fmla="*/ 60 w 89"/>
                <a:gd name="T67" fmla="*/ 5 h 53"/>
                <a:gd name="T68" fmla="*/ 58 w 89"/>
                <a:gd name="T69" fmla="*/ 2 h 53"/>
                <a:gd name="T70" fmla="*/ 53 w 89"/>
                <a:gd name="T71" fmla="*/ 1 h 53"/>
                <a:gd name="T72" fmla="*/ 47 w 89"/>
                <a:gd name="T73" fmla="*/ 2 h 53"/>
                <a:gd name="T74" fmla="*/ 43 w 89"/>
                <a:gd name="T75" fmla="*/ 3 h 53"/>
                <a:gd name="T76" fmla="*/ 41 w 89"/>
                <a:gd name="T77" fmla="*/ 9 h 53"/>
                <a:gd name="T78" fmla="*/ 38 w 89"/>
                <a:gd name="T79" fmla="*/ 7 h 53"/>
                <a:gd name="T80" fmla="*/ 36 w 89"/>
                <a:gd name="T81" fmla="*/ 8 h 53"/>
                <a:gd name="T82" fmla="*/ 34 w 89"/>
                <a:gd name="T83" fmla="*/ 6 h 53"/>
                <a:gd name="T84" fmla="*/ 31 w 89"/>
                <a:gd name="T85" fmla="*/ 7 h 53"/>
                <a:gd name="T86" fmla="*/ 29 w 89"/>
                <a:gd name="T87" fmla="*/ 6 h 53"/>
                <a:gd name="T88" fmla="*/ 28 w 89"/>
                <a:gd name="T89" fmla="*/ 8 h 53"/>
                <a:gd name="T90" fmla="*/ 21 w 89"/>
                <a:gd name="T91" fmla="*/ 5 h 53"/>
                <a:gd name="T92" fmla="*/ 12 w 89"/>
                <a:gd name="T93" fmla="*/ 4 h 53"/>
                <a:gd name="T94" fmla="*/ 6 w 89"/>
                <a:gd name="T95" fmla="*/ 6 h 53"/>
                <a:gd name="T96" fmla="*/ 9 w 89"/>
                <a:gd name="T97" fmla="*/ 11 h 53"/>
                <a:gd name="T98" fmla="*/ 10 w 89"/>
                <a:gd name="T99" fmla="*/ 14 h 53"/>
                <a:gd name="T100" fmla="*/ 5 w 89"/>
                <a:gd name="T101" fmla="*/ 16 h 53"/>
                <a:gd name="T102" fmla="*/ 2 w 89"/>
                <a:gd name="T103" fmla="*/ 23 h 53"/>
                <a:gd name="T104" fmla="*/ 0 w 89"/>
                <a:gd name="T105" fmla="*/ 2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9" h="53">
                  <a:moveTo>
                    <a:pt x="0" y="27"/>
                  </a:moveTo>
                  <a:cubicBezTo>
                    <a:pt x="0" y="30"/>
                    <a:pt x="7" y="30"/>
                    <a:pt x="9" y="30"/>
                  </a:cubicBezTo>
                  <a:cubicBezTo>
                    <a:pt x="11" y="30"/>
                    <a:pt x="13" y="32"/>
                    <a:pt x="16" y="31"/>
                  </a:cubicBezTo>
                  <a:cubicBezTo>
                    <a:pt x="17" y="29"/>
                    <a:pt x="20" y="28"/>
                    <a:pt x="22" y="28"/>
                  </a:cubicBezTo>
                  <a:cubicBezTo>
                    <a:pt x="25" y="26"/>
                    <a:pt x="31" y="28"/>
                    <a:pt x="33" y="30"/>
                  </a:cubicBezTo>
                  <a:cubicBezTo>
                    <a:pt x="36" y="34"/>
                    <a:pt x="37" y="38"/>
                    <a:pt x="40" y="41"/>
                  </a:cubicBezTo>
                  <a:cubicBezTo>
                    <a:pt x="42" y="40"/>
                    <a:pt x="42" y="39"/>
                    <a:pt x="44" y="38"/>
                  </a:cubicBezTo>
                  <a:cubicBezTo>
                    <a:pt x="46" y="38"/>
                    <a:pt x="46" y="40"/>
                    <a:pt x="47" y="41"/>
                  </a:cubicBezTo>
                  <a:cubicBezTo>
                    <a:pt x="48" y="42"/>
                    <a:pt x="57" y="43"/>
                    <a:pt x="57" y="42"/>
                  </a:cubicBezTo>
                  <a:cubicBezTo>
                    <a:pt x="57" y="43"/>
                    <a:pt x="51" y="45"/>
                    <a:pt x="51" y="46"/>
                  </a:cubicBezTo>
                  <a:cubicBezTo>
                    <a:pt x="52" y="47"/>
                    <a:pt x="56" y="46"/>
                    <a:pt x="55" y="49"/>
                  </a:cubicBezTo>
                  <a:cubicBezTo>
                    <a:pt x="54" y="51"/>
                    <a:pt x="57" y="53"/>
                    <a:pt x="59" y="51"/>
                  </a:cubicBezTo>
                  <a:cubicBezTo>
                    <a:pt x="61" y="50"/>
                    <a:pt x="64" y="48"/>
                    <a:pt x="67" y="48"/>
                  </a:cubicBezTo>
                  <a:cubicBezTo>
                    <a:pt x="70" y="48"/>
                    <a:pt x="71" y="48"/>
                    <a:pt x="72" y="46"/>
                  </a:cubicBezTo>
                  <a:cubicBezTo>
                    <a:pt x="72" y="46"/>
                    <a:pt x="69" y="46"/>
                    <a:pt x="68" y="46"/>
                  </a:cubicBezTo>
                  <a:cubicBezTo>
                    <a:pt x="66" y="46"/>
                    <a:pt x="64" y="47"/>
                    <a:pt x="63" y="44"/>
                  </a:cubicBezTo>
                  <a:cubicBezTo>
                    <a:pt x="60" y="40"/>
                    <a:pt x="70" y="38"/>
                    <a:pt x="72" y="38"/>
                  </a:cubicBezTo>
                  <a:cubicBezTo>
                    <a:pt x="74" y="37"/>
                    <a:pt x="76" y="36"/>
                    <a:pt x="78" y="35"/>
                  </a:cubicBezTo>
                  <a:cubicBezTo>
                    <a:pt x="79" y="33"/>
                    <a:pt x="81" y="31"/>
                    <a:pt x="84" y="31"/>
                  </a:cubicBezTo>
                  <a:cubicBezTo>
                    <a:pt x="85" y="31"/>
                    <a:pt x="87" y="31"/>
                    <a:pt x="87" y="28"/>
                  </a:cubicBezTo>
                  <a:cubicBezTo>
                    <a:pt x="87" y="27"/>
                    <a:pt x="86" y="27"/>
                    <a:pt x="86" y="26"/>
                  </a:cubicBezTo>
                  <a:cubicBezTo>
                    <a:pt x="86" y="25"/>
                    <a:pt x="88" y="25"/>
                    <a:pt x="88" y="25"/>
                  </a:cubicBezTo>
                  <a:cubicBezTo>
                    <a:pt x="88" y="25"/>
                    <a:pt x="86" y="24"/>
                    <a:pt x="86" y="24"/>
                  </a:cubicBezTo>
                  <a:cubicBezTo>
                    <a:pt x="86" y="23"/>
                    <a:pt x="89" y="23"/>
                    <a:pt x="88" y="21"/>
                  </a:cubicBezTo>
                  <a:cubicBezTo>
                    <a:pt x="88" y="21"/>
                    <a:pt x="86" y="20"/>
                    <a:pt x="85" y="19"/>
                  </a:cubicBezTo>
                  <a:cubicBezTo>
                    <a:pt x="84" y="18"/>
                    <a:pt x="83" y="20"/>
                    <a:pt x="82" y="18"/>
                  </a:cubicBezTo>
                  <a:cubicBezTo>
                    <a:pt x="81" y="17"/>
                    <a:pt x="80" y="17"/>
                    <a:pt x="78" y="18"/>
                  </a:cubicBezTo>
                  <a:cubicBezTo>
                    <a:pt x="77" y="18"/>
                    <a:pt x="76" y="15"/>
                    <a:pt x="75" y="15"/>
                  </a:cubicBezTo>
                  <a:cubicBezTo>
                    <a:pt x="74" y="14"/>
                    <a:pt x="73" y="16"/>
                    <a:pt x="72" y="17"/>
                  </a:cubicBezTo>
                  <a:cubicBezTo>
                    <a:pt x="71" y="17"/>
                    <a:pt x="70" y="14"/>
                    <a:pt x="69" y="14"/>
                  </a:cubicBezTo>
                  <a:cubicBezTo>
                    <a:pt x="68" y="14"/>
                    <a:pt x="65" y="15"/>
                    <a:pt x="65" y="14"/>
                  </a:cubicBezTo>
                  <a:cubicBezTo>
                    <a:pt x="65" y="13"/>
                    <a:pt x="65" y="11"/>
                    <a:pt x="64" y="10"/>
                  </a:cubicBezTo>
                  <a:cubicBezTo>
                    <a:pt x="63" y="9"/>
                    <a:pt x="61" y="10"/>
                    <a:pt x="60" y="9"/>
                  </a:cubicBezTo>
                  <a:cubicBezTo>
                    <a:pt x="59" y="8"/>
                    <a:pt x="58" y="6"/>
                    <a:pt x="60" y="5"/>
                  </a:cubicBezTo>
                  <a:cubicBezTo>
                    <a:pt x="61" y="5"/>
                    <a:pt x="59" y="2"/>
                    <a:pt x="58" y="2"/>
                  </a:cubicBezTo>
                  <a:cubicBezTo>
                    <a:pt x="57" y="1"/>
                    <a:pt x="54" y="2"/>
                    <a:pt x="53" y="1"/>
                  </a:cubicBezTo>
                  <a:cubicBezTo>
                    <a:pt x="50" y="0"/>
                    <a:pt x="50" y="6"/>
                    <a:pt x="47" y="2"/>
                  </a:cubicBezTo>
                  <a:cubicBezTo>
                    <a:pt x="46" y="2"/>
                    <a:pt x="44" y="3"/>
                    <a:pt x="43" y="3"/>
                  </a:cubicBezTo>
                  <a:cubicBezTo>
                    <a:pt x="41" y="4"/>
                    <a:pt x="42" y="9"/>
                    <a:pt x="41" y="9"/>
                  </a:cubicBezTo>
                  <a:cubicBezTo>
                    <a:pt x="40" y="9"/>
                    <a:pt x="39" y="7"/>
                    <a:pt x="38" y="7"/>
                  </a:cubicBezTo>
                  <a:cubicBezTo>
                    <a:pt x="38" y="7"/>
                    <a:pt x="37" y="8"/>
                    <a:pt x="36" y="8"/>
                  </a:cubicBezTo>
                  <a:cubicBezTo>
                    <a:pt x="35" y="8"/>
                    <a:pt x="34" y="7"/>
                    <a:pt x="34" y="6"/>
                  </a:cubicBezTo>
                  <a:cubicBezTo>
                    <a:pt x="34" y="5"/>
                    <a:pt x="32" y="7"/>
                    <a:pt x="31" y="7"/>
                  </a:cubicBezTo>
                  <a:cubicBezTo>
                    <a:pt x="30" y="7"/>
                    <a:pt x="30" y="6"/>
                    <a:pt x="29" y="6"/>
                  </a:cubicBezTo>
                  <a:cubicBezTo>
                    <a:pt x="28" y="6"/>
                    <a:pt x="28" y="7"/>
                    <a:pt x="28" y="8"/>
                  </a:cubicBezTo>
                  <a:cubicBezTo>
                    <a:pt x="28" y="8"/>
                    <a:pt x="21" y="5"/>
                    <a:pt x="21" y="5"/>
                  </a:cubicBezTo>
                  <a:cubicBezTo>
                    <a:pt x="18" y="4"/>
                    <a:pt x="15" y="4"/>
                    <a:pt x="12" y="4"/>
                  </a:cubicBezTo>
                  <a:cubicBezTo>
                    <a:pt x="10" y="4"/>
                    <a:pt x="9" y="6"/>
                    <a:pt x="6" y="6"/>
                  </a:cubicBezTo>
                  <a:cubicBezTo>
                    <a:pt x="6" y="9"/>
                    <a:pt x="9" y="9"/>
                    <a:pt x="9" y="11"/>
                  </a:cubicBezTo>
                  <a:cubicBezTo>
                    <a:pt x="9" y="12"/>
                    <a:pt x="10" y="13"/>
                    <a:pt x="10" y="14"/>
                  </a:cubicBezTo>
                  <a:cubicBezTo>
                    <a:pt x="9" y="15"/>
                    <a:pt x="6" y="15"/>
                    <a:pt x="5" y="16"/>
                  </a:cubicBezTo>
                  <a:cubicBezTo>
                    <a:pt x="2" y="18"/>
                    <a:pt x="3" y="20"/>
                    <a:pt x="2" y="23"/>
                  </a:cubicBezTo>
                  <a:cubicBezTo>
                    <a:pt x="2" y="25"/>
                    <a:pt x="1" y="26"/>
                    <a:pt x="0" y="2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39" name="Freeform 657"/>
            <p:cNvSpPr>
              <a:spLocks/>
            </p:cNvSpPr>
            <p:nvPr/>
          </p:nvSpPr>
          <p:spPr bwMode="auto">
            <a:xfrm>
              <a:off x="12451788" y="6506933"/>
              <a:ext cx="280256" cy="114679"/>
            </a:xfrm>
            <a:custGeom>
              <a:avLst/>
              <a:gdLst>
                <a:gd name="T0" fmla="*/ 30 w 30"/>
                <a:gd name="T1" fmla="*/ 4 h 12"/>
                <a:gd name="T2" fmla="*/ 22 w 30"/>
                <a:gd name="T3" fmla="*/ 0 h 12"/>
                <a:gd name="T4" fmla="*/ 17 w 30"/>
                <a:gd name="T5" fmla="*/ 0 h 12"/>
                <a:gd name="T6" fmla="*/ 14 w 30"/>
                <a:gd name="T7" fmla="*/ 1 h 12"/>
                <a:gd name="T8" fmla="*/ 11 w 30"/>
                <a:gd name="T9" fmla="*/ 0 h 12"/>
                <a:gd name="T10" fmla="*/ 8 w 30"/>
                <a:gd name="T11" fmla="*/ 3 h 12"/>
                <a:gd name="T12" fmla="*/ 3 w 30"/>
                <a:gd name="T13" fmla="*/ 9 h 12"/>
                <a:gd name="T14" fmla="*/ 11 w 30"/>
                <a:gd name="T15" fmla="*/ 11 h 12"/>
                <a:gd name="T16" fmla="*/ 13 w 30"/>
                <a:gd name="T17" fmla="*/ 9 h 12"/>
                <a:gd name="T18" fmla="*/ 18 w 30"/>
                <a:gd name="T19" fmla="*/ 9 h 12"/>
                <a:gd name="T20" fmla="*/ 19 w 30"/>
                <a:gd name="T21" fmla="*/ 6 h 12"/>
                <a:gd name="T22" fmla="*/ 24 w 30"/>
                <a:gd name="T23" fmla="*/ 7 h 12"/>
                <a:gd name="T24" fmla="*/ 28 w 30"/>
                <a:gd name="T25" fmla="*/ 7 h 12"/>
                <a:gd name="T26" fmla="*/ 30 w 30"/>
                <a:gd name="T2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12">
                  <a:moveTo>
                    <a:pt x="30" y="4"/>
                  </a:moveTo>
                  <a:cubicBezTo>
                    <a:pt x="27" y="2"/>
                    <a:pt x="26" y="0"/>
                    <a:pt x="22" y="0"/>
                  </a:cubicBezTo>
                  <a:cubicBezTo>
                    <a:pt x="20" y="0"/>
                    <a:pt x="19" y="0"/>
                    <a:pt x="17" y="0"/>
                  </a:cubicBezTo>
                  <a:cubicBezTo>
                    <a:pt x="15" y="0"/>
                    <a:pt x="15" y="1"/>
                    <a:pt x="14" y="1"/>
                  </a:cubicBezTo>
                  <a:cubicBezTo>
                    <a:pt x="13" y="1"/>
                    <a:pt x="12" y="0"/>
                    <a:pt x="11" y="0"/>
                  </a:cubicBezTo>
                  <a:cubicBezTo>
                    <a:pt x="10" y="1"/>
                    <a:pt x="9" y="2"/>
                    <a:pt x="8" y="3"/>
                  </a:cubicBezTo>
                  <a:cubicBezTo>
                    <a:pt x="6" y="5"/>
                    <a:pt x="0" y="4"/>
                    <a:pt x="3" y="9"/>
                  </a:cubicBezTo>
                  <a:cubicBezTo>
                    <a:pt x="4" y="11"/>
                    <a:pt x="8" y="12"/>
                    <a:pt x="11" y="11"/>
                  </a:cubicBezTo>
                  <a:cubicBezTo>
                    <a:pt x="12" y="11"/>
                    <a:pt x="12" y="9"/>
                    <a:pt x="13" y="9"/>
                  </a:cubicBezTo>
                  <a:cubicBezTo>
                    <a:pt x="15" y="9"/>
                    <a:pt x="17" y="9"/>
                    <a:pt x="18" y="9"/>
                  </a:cubicBezTo>
                  <a:cubicBezTo>
                    <a:pt x="19" y="9"/>
                    <a:pt x="19" y="7"/>
                    <a:pt x="19" y="6"/>
                  </a:cubicBezTo>
                  <a:cubicBezTo>
                    <a:pt x="20" y="5"/>
                    <a:pt x="23" y="7"/>
                    <a:pt x="24" y="7"/>
                  </a:cubicBezTo>
                  <a:cubicBezTo>
                    <a:pt x="25" y="7"/>
                    <a:pt x="27" y="7"/>
                    <a:pt x="28" y="7"/>
                  </a:cubicBezTo>
                  <a:cubicBezTo>
                    <a:pt x="29" y="7"/>
                    <a:pt x="29" y="5"/>
                    <a:pt x="30"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0" name="Freeform 658"/>
            <p:cNvSpPr>
              <a:spLocks/>
            </p:cNvSpPr>
            <p:nvPr/>
          </p:nvSpPr>
          <p:spPr bwMode="auto">
            <a:xfrm>
              <a:off x="12760703" y="6086441"/>
              <a:ext cx="439491" cy="328114"/>
            </a:xfrm>
            <a:custGeom>
              <a:avLst/>
              <a:gdLst>
                <a:gd name="T0" fmla="*/ 11 w 47"/>
                <a:gd name="T1" fmla="*/ 29 h 35"/>
                <a:gd name="T2" fmla="*/ 18 w 47"/>
                <a:gd name="T3" fmla="*/ 30 h 35"/>
                <a:gd name="T4" fmla="*/ 23 w 47"/>
                <a:gd name="T5" fmla="*/ 33 h 35"/>
                <a:gd name="T6" fmla="*/ 25 w 47"/>
                <a:gd name="T7" fmla="*/ 31 h 35"/>
                <a:gd name="T8" fmla="*/ 29 w 47"/>
                <a:gd name="T9" fmla="*/ 32 h 35"/>
                <a:gd name="T10" fmla="*/ 33 w 47"/>
                <a:gd name="T11" fmla="*/ 32 h 35"/>
                <a:gd name="T12" fmla="*/ 36 w 47"/>
                <a:gd name="T13" fmla="*/ 33 h 35"/>
                <a:gd name="T14" fmla="*/ 38 w 47"/>
                <a:gd name="T15" fmla="*/ 28 h 35"/>
                <a:gd name="T16" fmla="*/ 42 w 47"/>
                <a:gd name="T17" fmla="*/ 27 h 35"/>
                <a:gd name="T18" fmla="*/ 40 w 47"/>
                <a:gd name="T19" fmla="*/ 22 h 35"/>
                <a:gd name="T20" fmla="*/ 44 w 47"/>
                <a:gd name="T21" fmla="*/ 21 h 35"/>
                <a:gd name="T22" fmla="*/ 45 w 47"/>
                <a:gd name="T23" fmla="*/ 17 h 35"/>
                <a:gd name="T24" fmla="*/ 42 w 47"/>
                <a:gd name="T25" fmla="*/ 15 h 35"/>
                <a:gd name="T26" fmla="*/ 39 w 47"/>
                <a:gd name="T27" fmla="*/ 11 h 35"/>
                <a:gd name="T28" fmla="*/ 38 w 47"/>
                <a:gd name="T29" fmla="*/ 6 h 35"/>
                <a:gd name="T30" fmla="*/ 35 w 47"/>
                <a:gd name="T31" fmla="*/ 2 h 35"/>
                <a:gd name="T32" fmla="*/ 33 w 47"/>
                <a:gd name="T33" fmla="*/ 2 h 35"/>
                <a:gd name="T34" fmla="*/ 30 w 47"/>
                <a:gd name="T35" fmla="*/ 1 h 35"/>
                <a:gd name="T36" fmla="*/ 28 w 47"/>
                <a:gd name="T37" fmla="*/ 2 h 35"/>
                <a:gd name="T38" fmla="*/ 25 w 47"/>
                <a:gd name="T39" fmla="*/ 0 h 35"/>
                <a:gd name="T40" fmla="*/ 22 w 47"/>
                <a:gd name="T41" fmla="*/ 2 h 35"/>
                <a:gd name="T42" fmla="*/ 17 w 47"/>
                <a:gd name="T43" fmla="*/ 3 h 35"/>
                <a:gd name="T44" fmla="*/ 17 w 47"/>
                <a:gd name="T45" fmla="*/ 6 h 35"/>
                <a:gd name="T46" fmla="*/ 13 w 47"/>
                <a:gd name="T47" fmla="*/ 9 h 35"/>
                <a:gd name="T48" fmla="*/ 12 w 47"/>
                <a:gd name="T49" fmla="*/ 13 h 35"/>
                <a:gd name="T50" fmla="*/ 8 w 47"/>
                <a:gd name="T51" fmla="*/ 14 h 35"/>
                <a:gd name="T52" fmla="*/ 1 w 47"/>
                <a:gd name="T53" fmla="*/ 16 h 35"/>
                <a:gd name="T54" fmla="*/ 2 w 47"/>
                <a:gd name="T55" fmla="*/ 24 h 35"/>
                <a:gd name="T56" fmla="*/ 1 w 47"/>
                <a:gd name="T57" fmla="*/ 27 h 35"/>
                <a:gd name="T58" fmla="*/ 1 w 47"/>
                <a:gd name="T59" fmla="*/ 31 h 35"/>
                <a:gd name="T60" fmla="*/ 5 w 47"/>
                <a:gd name="T61" fmla="*/ 30 h 35"/>
                <a:gd name="T62" fmla="*/ 11 w 47"/>
                <a:gd name="T63"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35">
                  <a:moveTo>
                    <a:pt x="11" y="29"/>
                  </a:moveTo>
                  <a:cubicBezTo>
                    <a:pt x="14" y="29"/>
                    <a:pt x="16" y="30"/>
                    <a:pt x="18" y="30"/>
                  </a:cubicBezTo>
                  <a:cubicBezTo>
                    <a:pt x="18" y="30"/>
                    <a:pt x="23" y="33"/>
                    <a:pt x="23" y="33"/>
                  </a:cubicBezTo>
                  <a:cubicBezTo>
                    <a:pt x="23" y="32"/>
                    <a:pt x="24" y="29"/>
                    <a:pt x="25" y="31"/>
                  </a:cubicBezTo>
                  <a:cubicBezTo>
                    <a:pt x="27" y="34"/>
                    <a:pt x="28" y="29"/>
                    <a:pt x="29" y="32"/>
                  </a:cubicBezTo>
                  <a:cubicBezTo>
                    <a:pt x="30" y="34"/>
                    <a:pt x="32" y="32"/>
                    <a:pt x="33" y="32"/>
                  </a:cubicBezTo>
                  <a:cubicBezTo>
                    <a:pt x="34" y="31"/>
                    <a:pt x="36" y="35"/>
                    <a:pt x="36" y="33"/>
                  </a:cubicBezTo>
                  <a:cubicBezTo>
                    <a:pt x="37" y="31"/>
                    <a:pt x="36" y="29"/>
                    <a:pt x="38" y="28"/>
                  </a:cubicBezTo>
                  <a:cubicBezTo>
                    <a:pt x="39" y="28"/>
                    <a:pt x="41" y="27"/>
                    <a:pt x="42" y="27"/>
                  </a:cubicBezTo>
                  <a:cubicBezTo>
                    <a:pt x="41" y="26"/>
                    <a:pt x="40" y="24"/>
                    <a:pt x="40" y="22"/>
                  </a:cubicBezTo>
                  <a:cubicBezTo>
                    <a:pt x="40" y="20"/>
                    <a:pt x="42" y="22"/>
                    <a:pt x="44" y="21"/>
                  </a:cubicBezTo>
                  <a:cubicBezTo>
                    <a:pt x="46" y="21"/>
                    <a:pt x="47" y="19"/>
                    <a:pt x="45" y="17"/>
                  </a:cubicBezTo>
                  <a:cubicBezTo>
                    <a:pt x="44" y="16"/>
                    <a:pt x="43" y="17"/>
                    <a:pt x="42" y="15"/>
                  </a:cubicBezTo>
                  <a:cubicBezTo>
                    <a:pt x="41" y="14"/>
                    <a:pt x="40" y="13"/>
                    <a:pt x="39" y="11"/>
                  </a:cubicBezTo>
                  <a:cubicBezTo>
                    <a:pt x="38" y="10"/>
                    <a:pt x="38" y="8"/>
                    <a:pt x="38" y="6"/>
                  </a:cubicBezTo>
                  <a:cubicBezTo>
                    <a:pt x="39" y="4"/>
                    <a:pt x="36" y="2"/>
                    <a:pt x="35" y="2"/>
                  </a:cubicBezTo>
                  <a:cubicBezTo>
                    <a:pt x="34" y="1"/>
                    <a:pt x="34" y="2"/>
                    <a:pt x="33" y="2"/>
                  </a:cubicBezTo>
                  <a:cubicBezTo>
                    <a:pt x="31" y="3"/>
                    <a:pt x="31" y="2"/>
                    <a:pt x="30" y="1"/>
                  </a:cubicBezTo>
                  <a:cubicBezTo>
                    <a:pt x="29" y="0"/>
                    <a:pt x="29" y="2"/>
                    <a:pt x="28" y="2"/>
                  </a:cubicBezTo>
                  <a:cubicBezTo>
                    <a:pt x="27" y="2"/>
                    <a:pt x="25" y="0"/>
                    <a:pt x="25" y="0"/>
                  </a:cubicBezTo>
                  <a:cubicBezTo>
                    <a:pt x="23" y="0"/>
                    <a:pt x="23" y="2"/>
                    <a:pt x="22" y="2"/>
                  </a:cubicBezTo>
                  <a:cubicBezTo>
                    <a:pt x="20" y="3"/>
                    <a:pt x="19" y="3"/>
                    <a:pt x="17" y="3"/>
                  </a:cubicBezTo>
                  <a:cubicBezTo>
                    <a:pt x="16" y="4"/>
                    <a:pt x="17" y="6"/>
                    <a:pt x="17" y="6"/>
                  </a:cubicBezTo>
                  <a:cubicBezTo>
                    <a:pt x="16" y="8"/>
                    <a:pt x="13" y="7"/>
                    <a:pt x="13" y="9"/>
                  </a:cubicBezTo>
                  <a:cubicBezTo>
                    <a:pt x="12" y="10"/>
                    <a:pt x="12" y="11"/>
                    <a:pt x="12" y="13"/>
                  </a:cubicBezTo>
                  <a:cubicBezTo>
                    <a:pt x="12" y="14"/>
                    <a:pt x="9" y="14"/>
                    <a:pt x="8" y="14"/>
                  </a:cubicBezTo>
                  <a:cubicBezTo>
                    <a:pt x="5" y="15"/>
                    <a:pt x="4" y="16"/>
                    <a:pt x="1" y="16"/>
                  </a:cubicBezTo>
                  <a:cubicBezTo>
                    <a:pt x="2" y="19"/>
                    <a:pt x="5" y="21"/>
                    <a:pt x="2" y="24"/>
                  </a:cubicBezTo>
                  <a:cubicBezTo>
                    <a:pt x="0" y="25"/>
                    <a:pt x="0" y="26"/>
                    <a:pt x="1" y="27"/>
                  </a:cubicBezTo>
                  <a:cubicBezTo>
                    <a:pt x="3" y="28"/>
                    <a:pt x="1" y="30"/>
                    <a:pt x="1" y="31"/>
                  </a:cubicBezTo>
                  <a:cubicBezTo>
                    <a:pt x="3" y="31"/>
                    <a:pt x="4" y="31"/>
                    <a:pt x="5" y="30"/>
                  </a:cubicBezTo>
                  <a:cubicBezTo>
                    <a:pt x="7" y="29"/>
                    <a:pt x="10" y="29"/>
                    <a:pt x="11" y="2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1" name="Freeform 659"/>
            <p:cNvSpPr>
              <a:spLocks/>
            </p:cNvSpPr>
            <p:nvPr/>
          </p:nvSpPr>
          <p:spPr bwMode="auto">
            <a:xfrm>
              <a:off x="12658794" y="6067328"/>
              <a:ext cx="270700" cy="178393"/>
            </a:xfrm>
            <a:custGeom>
              <a:avLst/>
              <a:gdLst>
                <a:gd name="T0" fmla="*/ 16 w 29"/>
                <a:gd name="T1" fmla="*/ 18 h 19"/>
                <a:gd name="T2" fmla="*/ 23 w 29"/>
                <a:gd name="T3" fmla="*/ 15 h 19"/>
                <a:gd name="T4" fmla="*/ 23 w 29"/>
                <a:gd name="T5" fmla="*/ 12 h 19"/>
                <a:gd name="T6" fmla="*/ 27 w 29"/>
                <a:gd name="T7" fmla="*/ 9 h 19"/>
                <a:gd name="T8" fmla="*/ 26 w 29"/>
                <a:gd name="T9" fmla="*/ 4 h 19"/>
                <a:gd name="T10" fmla="*/ 19 w 29"/>
                <a:gd name="T11" fmla="*/ 1 h 19"/>
                <a:gd name="T12" fmla="*/ 10 w 29"/>
                <a:gd name="T13" fmla="*/ 1 h 19"/>
                <a:gd name="T14" fmla="*/ 0 w 29"/>
                <a:gd name="T15" fmla="*/ 4 h 19"/>
                <a:gd name="T16" fmla="*/ 1 w 29"/>
                <a:gd name="T17" fmla="*/ 6 h 19"/>
                <a:gd name="T18" fmla="*/ 2 w 29"/>
                <a:gd name="T19" fmla="*/ 9 h 19"/>
                <a:gd name="T20" fmla="*/ 5 w 29"/>
                <a:gd name="T21" fmla="*/ 10 h 19"/>
                <a:gd name="T22" fmla="*/ 9 w 29"/>
                <a:gd name="T23" fmla="*/ 11 h 19"/>
                <a:gd name="T24" fmla="*/ 8 w 29"/>
                <a:gd name="T25" fmla="*/ 15 h 19"/>
                <a:gd name="T26" fmla="*/ 12 w 29"/>
                <a:gd name="T27" fmla="*/ 18 h 19"/>
                <a:gd name="T28" fmla="*/ 16 w 29"/>
                <a:gd name="T29" fmla="*/ 18 h 19"/>
                <a:gd name="T30" fmla="*/ 16 w 29"/>
                <a:gd name="T31"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19">
                  <a:moveTo>
                    <a:pt x="16" y="18"/>
                  </a:moveTo>
                  <a:cubicBezTo>
                    <a:pt x="18" y="16"/>
                    <a:pt x="21" y="16"/>
                    <a:pt x="23" y="15"/>
                  </a:cubicBezTo>
                  <a:cubicBezTo>
                    <a:pt x="23" y="14"/>
                    <a:pt x="23" y="13"/>
                    <a:pt x="23" y="12"/>
                  </a:cubicBezTo>
                  <a:cubicBezTo>
                    <a:pt x="24" y="10"/>
                    <a:pt x="25" y="10"/>
                    <a:pt x="27" y="9"/>
                  </a:cubicBezTo>
                  <a:cubicBezTo>
                    <a:pt x="29" y="8"/>
                    <a:pt x="28" y="5"/>
                    <a:pt x="26" y="4"/>
                  </a:cubicBezTo>
                  <a:cubicBezTo>
                    <a:pt x="24" y="3"/>
                    <a:pt x="22" y="2"/>
                    <a:pt x="19" y="1"/>
                  </a:cubicBezTo>
                  <a:cubicBezTo>
                    <a:pt x="17" y="0"/>
                    <a:pt x="13" y="1"/>
                    <a:pt x="10" y="1"/>
                  </a:cubicBezTo>
                  <a:cubicBezTo>
                    <a:pt x="8" y="1"/>
                    <a:pt x="0" y="0"/>
                    <a:pt x="0" y="4"/>
                  </a:cubicBezTo>
                  <a:cubicBezTo>
                    <a:pt x="0" y="4"/>
                    <a:pt x="1" y="5"/>
                    <a:pt x="1" y="6"/>
                  </a:cubicBezTo>
                  <a:cubicBezTo>
                    <a:pt x="2" y="7"/>
                    <a:pt x="1" y="8"/>
                    <a:pt x="2" y="9"/>
                  </a:cubicBezTo>
                  <a:cubicBezTo>
                    <a:pt x="3" y="9"/>
                    <a:pt x="4" y="11"/>
                    <a:pt x="5" y="10"/>
                  </a:cubicBezTo>
                  <a:cubicBezTo>
                    <a:pt x="7" y="10"/>
                    <a:pt x="9" y="9"/>
                    <a:pt x="9" y="11"/>
                  </a:cubicBezTo>
                  <a:cubicBezTo>
                    <a:pt x="9" y="12"/>
                    <a:pt x="9" y="14"/>
                    <a:pt x="8" y="15"/>
                  </a:cubicBezTo>
                  <a:cubicBezTo>
                    <a:pt x="11" y="15"/>
                    <a:pt x="11" y="15"/>
                    <a:pt x="12" y="18"/>
                  </a:cubicBezTo>
                  <a:cubicBezTo>
                    <a:pt x="13" y="18"/>
                    <a:pt x="16" y="18"/>
                    <a:pt x="16" y="18"/>
                  </a:cubicBezTo>
                  <a:cubicBezTo>
                    <a:pt x="17" y="17"/>
                    <a:pt x="15" y="19"/>
                    <a:pt x="16" y="1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2" name="Freeform 660"/>
            <p:cNvSpPr>
              <a:spLocks/>
            </p:cNvSpPr>
            <p:nvPr/>
          </p:nvSpPr>
          <p:spPr bwMode="auto">
            <a:xfrm>
              <a:off x="12658794" y="5955834"/>
              <a:ext cx="334397" cy="168837"/>
            </a:xfrm>
            <a:custGeom>
              <a:avLst/>
              <a:gdLst>
                <a:gd name="T0" fmla="*/ 11 w 36"/>
                <a:gd name="T1" fmla="*/ 13 h 18"/>
                <a:gd name="T2" fmla="*/ 19 w 36"/>
                <a:gd name="T3" fmla="*/ 12 h 18"/>
                <a:gd name="T4" fmla="*/ 25 w 36"/>
                <a:gd name="T5" fmla="*/ 15 h 18"/>
                <a:gd name="T6" fmla="*/ 29 w 36"/>
                <a:gd name="T7" fmla="*/ 17 h 18"/>
                <a:gd name="T8" fmla="*/ 33 w 36"/>
                <a:gd name="T9" fmla="*/ 16 h 18"/>
                <a:gd name="T10" fmla="*/ 36 w 36"/>
                <a:gd name="T11" fmla="*/ 14 h 18"/>
                <a:gd name="T12" fmla="*/ 34 w 36"/>
                <a:gd name="T13" fmla="*/ 8 h 18"/>
                <a:gd name="T14" fmla="*/ 31 w 36"/>
                <a:gd name="T15" fmla="*/ 4 h 18"/>
                <a:gd name="T16" fmla="*/ 25 w 36"/>
                <a:gd name="T17" fmla="*/ 3 h 18"/>
                <a:gd name="T18" fmla="*/ 18 w 36"/>
                <a:gd name="T19" fmla="*/ 1 h 18"/>
                <a:gd name="T20" fmla="*/ 17 w 36"/>
                <a:gd name="T21" fmla="*/ 5 h 18"/>
                <a:gd name="T22" fmla="*/ 15 w 36"/>
                <a:gd name="T23" fmla="*/ 7 h 18"/>
                <a:gd name="T24" fmla="*/ 8 w 36"/>
                <a:gd name="T25" fmla="*/ 4 h 18"/>
                <a:gd name="T26" fmla="*/ 0 w 36"/>
                <a:gd name="T27" fmla="*/ 15 h 18"/>
                <a:gd name="T28" fmla="*/ 11 w 36"/>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8">
                  <a:moveTo>
                    <a:pt x="11" y="13"/>
                  </a:moveTo>
                  <a:cubicBezTo>
                    <a:pt x="14" y="13"/>
                    <a:pt x="16" y="12"/>
                    <a:pt x="19" y="12"/>
                  </a:cubicBezTo>
                  <a:cubicBezTo>
                    <a:pt x="20" y="12"/>
                    <a:pt x="24" y="14"/>
                    <a:pt x="25" y="15"/>
                  </a:cubicBezTo>
                  <a:cubicBezTo>
                    <a:pt x="26" y="16"/>
                    <a:pt x="27" y="18"/>
                    <a:pt x="29" y="17"/>
                  </a:cubicBezTo>
                  <a:cubicBezTo>
                    <a:pt x="30" y="17"/>
                    <a:pt x="31" y="16"/>
                    <a:pt x="33" y="16"/>
                  </a:cubicBezTo>
                  <a:cubicBezTo>
                    <a:pt x="34" y="16"/>
                    <a:pt x="34" y="14"/>
                    <a:pt x="36" y="14"/>
                  </a:cubicBezTo>
                  <a:cubicBezTo>
                    <a:pt x="35" y="12"/>
                    <a:pt x="33" y="9"/>
                    <a:pt x="34" y="8"/>
                  </a:cubicBezTo>
                  <a:cubicBezTo>
                    <a:pt x="35" y="6"/>
                    <a:pt x="32" y="4"/>
                    <a:pt x="31" y="4"/>
                  </a:cubicBezTo>
                  <a:cubicBezTo>
                    <a:pt x="29" y="3"/>
                    <a:pt x="27" y="5"/>
                    <a:pt x="25" y="3"/>
                  </a:cubicBezTo>
                  <a:cubicBezTo>
                    <a:pt x="22" y="1"/>
                    <a:pt x="21" y="0"/>
                    <a:pt x="18" y="1"/>
                  </a:cubicBezTo>
                  <a:cubicBezTo>
                    <a:pt x="16" y="2"/>
                    <a:pt x="17" y="3"/>
                    <a:pt x="17" y="5"/>
                  </a:cubicBezTo>
                  <a:cubicBezTo>
                    <a:pt x="16" y="6"/>
                    <a:pt x="16" y="7"/>
                    <a:pt x="15" y="7"/>
                  </a:cubicBezTo>
                  <a:cubicBezTo>
                    <a:pt x="12" y="9"/>
                    <a:pt x="10" y="5"/>
                    <a:pt x="8" y="4"/>
                  </a:cubicBezTo>
                  <a:cubicBezTo>
                    <a:pt x="3" y="0"/>
                    <a:pt x="0" y="11"/>
                    <a:pt x="0" y="15"/>
                  </a:cubicBezTo>
                  <a:cubicBezTo>
                    <a:pt x="4" y="13"/>
                    <a:pt x="7" y="13"/>
                    <a:pt x="11" y="1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3" name="Freeform 661"/>
            <p:cNvSpPr>
              <a:spLocks/>
            </p:cNvSpPr>
            <p:nvPr/>
          </p:nvSpPr>
          <p:spPr bwMode="auto">
            <a:xfrm>
              <a:off x="12760703" y="5853898"/>
              <a:ext cx="222932" cy="140163"/>
            </a:xfrm>
            <a:custGeom>
              <a:avLst/>
              <a:gdLst>
                <a:gd name="T0" fmla="*/ 16 w 24"/>
                <a:gd name="T1" fmla="*/ 15 h 15"/>
                <a:gd name="T2" fmla="*/ 20 w 24"/>
                <a:gd name="T3" fmla="*/ 15 h 15"/>
                <a:gd name="T4" fmla="*/ 22 w 24"/>
                <a:gd name="T5" fmla="*/ 13 h 15"/>
                <a:gd name="T6" fmla="*/ 22 w 24"/>
                <a:gd name="T7" fmla="*/ 10 h 15"/>
                <a:gd name="T8" fmla="*/ 21 w 24"/>
                <a:gd name="T9" fmla="*/ 5 h 15"/>
                <a:gd name="T10" fmla="*/ 24 w 24"/>
                <a:gd name="T11" fmla="*/ 0 h 15"/>
                <a:gd name="T12" fmla="*/ 12 w 24"/>
                <a:gd name="T13" fmla="*/ 0 h 15"/>
                <a:gd name="T14" fmla="*/ 6 w 24"/>
                <a:gd name="T15" fmla="*/ 1 h 15"/>
                <a:gd name="T16" fmla="*/ 0 w 24"/>
                <a:gd name="T17" fmla="*/ 5 h 15"/>
                <a:gd name="T18" fmla="*/ 2 w 24"/>
                <a:gd name="T19" fmla="*/ 6 h 15"/>
                <a:gd name="T20" fmla="*/ 2 w 24"/>
                <a:gd name="T21" fmla="*/ 8 h 15"/>
                <a:gd name="T22" fmla="*/ 7 w 24"/>
                <a:gd name="T23" fmla="*/ 9 h 15"/>
                <a:gd name="T24" fmla="*/ 6 w 24"/>
                <a:gd name="T25" fmla="*/ 13 h 15"/>
                <a:gd name="T26" fmla="*/ 11 w 24"/>
                <a:gd name="T27" fmla="*/ 12 h 15"/>
                <a:gd name="T28" fmla="*/ 16 w 24"/>
                <a:gd name="T2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5">
                  <a:moveTo>
                    <a:pt x="16" y="15"/>
                  </a:moveTo>
                  <a:cubicBezTo>
                    <a:pt x="17" y="15"/>
                    <a:pt x="19" y="15"/>
                    <a:pt x="20" y="15"/>
                  </a:cubicBezTo>
                  <a:cubicBezTo>
                    <a:pt x="20" y="14"/>
                    <a:pt x="22" y="14"/>
                    <a:pt x="22" y="13"/>
                  </a:cubicBezTo>
                  <a:cubicBezTo>
                    <a:pt x="22" y="12"/>
                    <a:pt x="22" y="11"/>
                    <a:pt x="22" y="10"/>
                  </a:cubicBezTo>
                  <a:cubicBezTo>
                    <a:pt x="21" y="8"/>
                    <a:pt x="20" y="7"/>
                    <a:pt x="21" y="5"/>
                  </a:cubicBezTo>
                  <a:cubicBezTo>
                    <a:pt x="23" y="4"/>
                    <a:pt x="24" y="2"/>
                    <a:pt x="24" y="0"/>
                  </a:cubicBezTo>
                  <a:cubicBezTo>
                    <a:pt x="22" y="3"/>
                    <a:pt x="15" y="0"/>
                    <a:pt x="12" y="0"/>
                  </a:cubicBezTo>
                  <a:cubicBezTo>
                    <a:pt x="10" y="0"/>
                    <a:pt x="8" y="0"/>
                    <a:pt x="6" y="1"/>
                  </a:cubicBezTo>
                  <a:cubicBezTo>
                    <a:pt x="5" y="1"/>
                    <a:pt x="0" y="5"/>
                    <a:pt x="0" y="5"/>
                  </a:cubicBezTo>
                  <a:cubicBezTo>
                    <a:pt x="0" y="6"/>
                    <a:pt x="3" y="5"/>
                    <a:pt x="2" y="6"/>
                  </a:cubicBezTo>
                  <a:cubicBezTo>
                    <a:pt x="2" y="7"/>
                    <a:pt x="2" y="7"/>
                    <a:pt x="2" y="8"/>
                  </a:cubicBezTo>
                  <a:cubicBezTo>
                    <a:pt x="3" y="10"/>
                    <a:pt x="7" y="9"/>
                    <a:pt x="7" y="9"/>
                  </a:cubicBezTo>
                  <a:cubicBezTo>
                    <a:pt x="7" y="10"/>
                    <a:pt x="6" y="12"/>
                    <a:pt x="6" y="13"/>
                  </a:cubicBezTo>
                  <a:cubicBezTo>
                    <a:pt x="7" y="12"/>
                    <a:pt x="9" y="11"/>
                    <a:pt x="11" y="12"/>
                  </a:cubicBezTo>
                  <a:cubicBezTo>
                    <a:pt x="13" y="13"/>
                    <a:pt x="14" y="15"/>
                    <a:pt x="16"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4" name="Freeform 662"/>
            <p:cNvSpPr>
              <a:spLocks/>
            </p:cNvSpPr>
            <p:nvPr/>
          </p:nvSpPr>
          <p:spPr bwMode="auto">
            <a:xfrm>
              <a:off x="12591917" y="6143782"/>
              <a:ext cx="149682" cy="73269"/>
            </a:xfrm>
            <a:custGeom>
              <a:avLst/>
              <a:gdLst>
                <a:gd name="T0" fmla="*/ 16 w 16"/>
                <a:gd name="T1" fmla="*/ 4 h 8"/>
                <a:gd name="T2" fmla="*/ 12 w 16"/>
                <a:gd name="T3" fmla="*/ 2 h 8"/>
                <a:gd name="T4" fmla="*/ 8 w 16"/>
                <a:gd name="T5" fmla="*/ 0 h 8"/>
                <a:gd name="T6" fmla="*/ 7 w 16"/>
                <a:gd name="T7" fmla="*/ 3 h 8"/>
                <a:gd name="T8" fmla="*/ 5 w 16"/>
                <a:gd name="T9" fmla="*/ 2 h 8"/>
                <a:gd name="T10" fmla="*/ 2 w 16"/>
                <a:gd name="T11" fmla="*/ 3 h 8"/>
                <a:gd name="T12" fmla="*/ 0 w 16"/>
                <a:gd name="T13" fmla="*/ 5 h 8"/>
                <a:gd name="T14" fmla="*/ 0 w 16"/>
                <a:gd name="T15" fmla="*/ 6 h 8"/>
                <a:gd name="T16" fmla="*/ 2 w 16"/>
                <a:gd name="T17" fmla="*/ 6 h 8"/>
                <a:gd name="T18" fmla="*/ 8 w 16"/>
                <a:gd name="T19" fmla="*/ 7 h 8"/>
                <a:gd name="T20" fmla="*/ 16 w 16"/>
                <a:gd name="T21"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8">
                  <a:moveTo>
                    <a:pt x="16" y="4"/>
                  </a:moveTo>
                  <a:cubicBezTo>
                    <a:pt x="16" y="1"/>
                    <a:pt x="14" y="2"/>
                    <a:pt x="12" y="2"/>
                  </a:cubicBezTo>
                  <a:cubicBezTo>
                    <a:pt x="11" y="3"/>
                    <a:pt x="10" y="1"/>
                    <a:pt x="8" y="0"/>
                  </a:cubicBezTo>
                  <a:cubicBezTo>
                    <a:pt x="8" y="1"/>
                    <a:pt x="8" y="2"/>
                    <a:pt x="7" y="3"/>
                  </a:cubicBezTo>
                  <a:cubicBezTo>
                    <a:pt x="6" y="3"/>
                    <a:pt x="7" y="1"/>
                    <a:pt x="5" y="2"/>
                  </a:cubicBezTo>
                  <a:cubicBezTo>
                    <a:pt x="4" y="2"/>
                    <a:pt x="2" y="2"/>
                    <a:pt x="2" y="3"/>
                  </a:cubicBezTo>
                  <a:cubicBezTo>
                    <a:pt x="1" y="5"/>
                    <a:pt x="2" y="6"/>
                    <a:pt x="0" y="5"/>
                  </a:cubicBezTo>
                  <a:cubicBezTo>
                    <a:pt x="0" y="5"/>
                    <a:pt x="0" y="5"/>
                    <a:pt x="0" y="6"/>
                  </a:cubicBezTo>
                  <a:cubicBezTo>
                    <a:pt x="0" y="6"/>
                    <a:pt x="1" y="6"/>
                    <a:pt x="2" y="6"/>
                  </a:cubicBezTo>
                  <a:cubicBezTo>
                    <a:pt x="4" y="7"/>
                    <a:pt x="6" y="7"/>
                    <a:pt x="8" y="7"/>
                  </a:cubicBezTo>
                  <a:cubicBezTo>
                    <a:pt x="10" y="7"/>
                    <a:pt x="16" y="8"/>
                    <a:pt x="16"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5" name="Freeform 663"/>
            <p:cNvSpPr>
              <a:spLocks/>
            </p:cNvSpPr>
            <p:nvPr/>
          </p:nvSpPr>
          <p:spPr bwMode="auto">
            <a:xfrm>
              <a:off x="12359429" y="6162893"/>
              <a:ext cx="445860" cy="391823"/>
            </a:xfrm>
            <a:custGeom>
              <a:avLst/>
              <a:gdLst>
                <a:gd name="T0" fmla="*/ 1 w 48"/>
                <a:gd name="T1" fmla="*/ 12 h 42"/>
                <a:gd name="T2" fmla="*/ 0 w 48"/>
                <a:gd name="T3" fmla="*/ 16 h 42"/>
                <a:gd name="T4" fmla="*/ 2 w 48"/>
                <a:gd name="T5" fmla="*/ 20 h 42"/>
                <a:gd name="T6" fmla="*/ 4 w 48"/>
                <a:gd name="T7" fmla="*/ 27 h 42"/>
                <a:gd name="T8" fmla="*/ 9 w 48"/>
                <a:gd name="T9" fmla="*/ 31 h 42"/>
                <a:gd name="T10" fmla="*/ 10 w 48"/>
                <a:gd name="T11" fmla="*/ 33 h 42"/>
                <a:gd name="T12" fmla="*/ 13 w 48"/>
                <a:gd name="T13" fmla="*/ 32 h 42"/>
                <a:gd name="T14" fmla="*/ 21 w 48"/>
                <a:gd name="T15" fmla="*/ 36 h 42"/>
                <a:gd name="T16" fmla="*/ 25 w 48"/>
                <a:gd name="T17" fmla="*/ 37 h 42"/>
                <a:gd name="T18" fmla="*/ 33 w 48"/>
                <a:gd name="T19" fmla="*/ 37 h 42"/>
                <a:gd name="T20" fmla="*/ 39 w 48"/>
                <a:gd name="T21" fmla="*/ 41 h 42"/>
                <a:gd name="T22" fmla="*/ 41 w 48"/>
                <a:gd name="T23" fmla="*/ 35 h 42"/>
                <a:gd name="T24" fmla="*/ 44 w 48"/>
                <a:gd name="T25" fmla="*/ 32 h 42"/>
                <a:gd name="T26" fmla="*/ 48 w 48"/>
                <a:gd name="T27" fmla="*/ 31 h 42"/>
                <a:gd name="T28" fmla="*/ 45 w 48"/>
                <a:gd name="T29" fmla="*/ 26 h 42"/>
                <a:gd name="T30" fmla="*/ 44 w 48"/>
                <a:gd name="T31" fmla="*/ 19 h 42"/>
                <a:gd name="T32" fmla="*/ 46 w 48"/>
                <a:gd name="T33" fmla="*/ 12 h 42"/>
                <a:gd name="T34" fmla="*/ 44 w 48"/>
                <a:gd name="T35" fmla="*/ 7 h 42"/>
                <a:gd name="T36" fmla="*/ 42 w 48"/>
                <a:gd name="T37" fmla="*/ 5 h 42"/>
                <a:gd name="T38" fmla="*/ 25 w 48"/>
                <a:gd name="T39" fmla="*/ 4 h 42"/>
                <a:gd name="T40" fmla="*/ 20 w 48"/>
                <a:gd name="T41" fmla="*/ 2 h 42"/>
                <a:gd name="T42" fmla="*/ 13 w 48"/>
                <a:gd name="T43" fmla="*/ 4 h 42"/>
                <a:gd name="T44" fmla="*/ 6 w 48"/>
                <a:gd name="T45" fmla="*/ 6 h 42"/>
                <a:gd name="T46" fmla="*/ 2 w 48"/>
                <a:gd name="T47" fmla="*/ 7 h 42"/>
                <a:gd name="T48" fmla="*/ 1 w 48"/>
                <a:gd name="T49" fmla="*/ 9 h 42"/>
                <a:gd name="T50" fmla="*/ 1 w 48"/>
                <a:gd name="T51" fmla="*/ 12 h 42"/>
                <a:gd name="T52" fmla="*/ 1 w 48"/>
                <a:gd name="T53"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42">
                  <a:moveTo>
                    <a:pt x="1" y="12"/>
                  </a:moveTo>
                  <a:cubicBezTo>
                    <a:pt x="1" y="13"/>
                    <a:pt x="0" y="15"/>
                    <a:pt x="0" y="16"/>
                  </a:cubicBezTo>
                  <a:cubicBezTo>
                    <a:pt x="1" y="17"/>
                    <a:pt x="2" y="19"/>
                    <a:pt x="2" y="20"/>
                  </a:cubicBezTo>
                  <a:cubicBezTo>
                    <a:pt x="2" y="22"/>
                    <a:pt x="3" y="25"/>
                    <a:pt x="4" y="27"/>
                  </a:cubicBezTo>
                  <a:cubicBezTo>
                    <a:pt x="5" y="30"/>
                    <a:pt x="8" y="29"/>
                    <a:pt x="9" y="31"/>
                  </a:cubicBezTo>
                  <a:cubicBezTo>
                    <a:pt x="9" y="31"/>
                    <a:pt x="9" y="33"/>
                    <a:pt x="10" y="33"/>
                  </a:cubicBezTo>
                  <a:cubicBezTo>
                    <a:pt x="11" y="34"/>
                    <a:pt x="12" y="32"/>
                    <a:pt x="13" y="32"/>
                  </a:cubicBezTo>
                  <a:cubicBezTo>
                    <a:pt x="15" y="31"/>
                    <a:pt x="19" y="35"/>
                    <a:pt x="21" y="36"/>
                  </a:cubicBezTo>
                  <a:cubicBezTo>
                    <a:pt x="22" y="37"/>
                    <a:pt x="23" y="39"/>
                    <a:pt x="25" y="37"/>
                  </a:cubicBezTo>
                  <a:cubicBezTo>
                    <a:pt x="26" y="36"/>
                    <a:pt x="31" y="37"/>
                    <a:pt x="33" y="37"/>
                  </a:cubicBezTo>
                  <a:cubicBezTo>
                    <a:pt x="36" y="37"/>
                    <a:pt x="37" y="39"/>
                    <a:pt x="39" y="41"/>
                  </a:cubicBezTo>
                  <a:cubicBezTo>
                    <a:pt x="40" y="42"/>
                    <a:pt x="40" y="36"/>
                    <a:pt x="41" y="35"/>
                  </a:cubicBezTo>
                  <a:cubicBezTo>
                    <a:pt x="42" y="34"/>
                    <a:pt x="43" y="33"/>
                    <a:pt x="44" y="32"/>
                  </a:cubicBezTo>
                  <a:cubicBezTo>
                    <a:pt x="45" y="32"/>
                    <a:pt x="48" y="32"/>
                    <a:pt x="48" y="31"/>
                  </a:cubicBezTo>
                  <a:cubicBezTo>
                    <a:pt x="47" y="28"/>
                    <a:pt x="47" y="27"/>
                    <a:pt x="45" y="26"/>
                  </a:cubicBezTo>
                  <a:cubicBezTo>
                    <a:pt x="43" y="24"/>
                    <a:pt x="46" y="21"/>
                    <a:pt x="44" y="19"/>
                  </a:cubicBezTo>
                  <a:cubicBezTo>
                    <a:pt x="42" y="18"/>
                    <a:pt x="47" y="14"/>
                    <a:pt x="46" y="12"/>
                  </a:cubicBezTo>
                  <a:cubicBezTo>
                    <a:pt x="45" y="10"/>
                    <a:pt x="44" y="9"/>
                    <a:pt x="44" y="7"/>
                  </a:cubicBezTo>
                  <a:cubicBezTo>
                    <a:pt x="44" y="6"/>
                    <a:pt x="44" y="5"/>
                    <a:pt x="42" y="5"/>
                  </a:cubicBezTo>
                  <a:cubicBezTo>
                    <a:pt x="37" y="3"/>
                    <a:pt x="30" y="6"/>
                    <a:pt x="25" y="4"/>
                  </a:cubicBezTo>
                  <a:cubicBezTo>
                    <a:pt x="25" y="7"/>
                    <a:pt x="21" y="2"/>
                    <a:pt x="20" y="2"/>
                  </a:cubicBezTo>
                  <a:cubicBezTo>
                    <a:pt x="17" y="0"/>
                    <a:pt x="15" y="2"/>
                    <a:pt x="13" y="4"/>
                  </a:cubicBezTo>
                  <a:cubicBezTo>
                    <a:pt x="10" y="5"/>
                    <a:pt x="8" y="6"/>
                    <a:pt x="6" y="6"/>
                  </a:cubicBezTo>
                  <a:cubicBezTo>
                    <a:pt x="5" y="7"/>
                    <a:pt x="3" y="7"/>
                    <a:pt x="2" y="7"/>
                  </a:cubicBezTo>
                  <a:cubicBezTo>
                    <a:pt x="1" y="8"/>
                    <a:pt x="3" y="9"/>
                    <a:pt x="1" y="9"/>
                  </a:cubicBezTo>
                  <a:cubicBezTo>
                    <a:pt x="1" y="10"/>
                    <a:pt x="1" y="11"/>
                    <a:pt x="1" y="12"/>
                  </a:cubicBezTo>
                  <a:cubicBezTo>
                    <a:pt x="1" y="14"/>
                    <a:pt x="1" y="12"/>
                    <a:pt x="1" y="1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6" name="Freeform 664"/>
            <p:cNvSpPr>
              <a:spLocks/>
            </p:cNvSpPr>
            <p:nvPr/>
          </p:nvSpPr>
          <p:spPr bwMode="auto">
            <a:xfrm>
              <a:off x="12630129" y="6573832"/>
              <a:ext cx="429938" cy="280329"/>
            </a:xfrm>
            <a:custGeom>
              <a:avLst/>
              <a:gdLst>
                <a:gd name="T0" fmla="*/ 38 w 46"/>
                <a:gd name="T1" fmla="*/ 13 h 30"/>
                <a:gd name="T2" fmla="*/ 35 w 46"/>
                <a:gd name="T3" fmla="*/ 6 h 30"/>
                <a:gd name="T4" fmla="*/ 32 w 46"/>
                <a:gd name="T5" fmla="*/ 0 h 30"/>
                <a:gd name="T6" fmla="*/ 22 w 46"/>
                <a:gd name="T7" fmla="*/ 4 h 30"/>
                <a:gd name="T8" fmla="*/ 18 w 46"/>
                <a:gd name="T9" fmla="*/ 3 h 30"/>
                <a:gd name="T10" fmla="*/ 12 w 46"/>
                <a:gd name="T11" fmla="*/ 3 h 30"/>
                <a:gd name="T12" fmla="*/ 8 w 46"/>
                <a:gd name="T13" fmla="*/ 6 h 30"/>
                <a:gd name="T14" fmla="*/ 4 w 46"/>
                <a:gd name="T15" fmla="*/ 14 h 30"/>
                <a:gd name="T16" fmla="*/ 0 w 46"/>
                <a:gd name="T17" fmla="*/ 15 h 30"/>
                <a:gd name="T18" fmla="*/ 3 w 46"/>
                <a:gd name="T19" fmla="*/ 18 h 30"/>
                <a:gd name="T20" fmla="*/ 5 w 46"/>
                <a:gd name="T21" fmla="*/ 22 h 30"/>
                <a:gd name="T22" fmla="*/ 8 w 46"/>
                <a:gd name="T23" fmla="*/ 24 h 30"/>
                <a:gd name="T24" fmla="*/ 11 w 46"/>
                <a:gd name="T25" fmla="*/ 25 h 30"/>
                <a:gd name="T26" fmla="*/ 11 w 46"/>
                <a:gd name="T27" fmla="*/ 28 h 30"/>
                <a:gd name="T28" fmla="*/ 21 w 46"/>
                <a:gd name="T29" fmla="*/ 30 h 30"/>
                <a:gd name="T30" fmla="*/ 28 w 46"/>
                <a:gd name="T31" fmla="*/ 28 h 30"/>
                <a:gd name="T32" fmla="*/ 40 w 46"/>
                <a:gd name="T33" fmla="*/ 30 h 30"/>
                <a:gd name="T34" fmla="*/ 41 w 46"/>
                <a:gd name="T35" fmla="*/ 23 h 30"/>
                <a:gd name="T36" fmla="*/ 46 w 46"/>
                <a:gd name="T37" fmla="*/ 20 h 30"/>
                <a:gd name="T38" fmla="*/ 39 w 46"/>
                <a:gd name="T39" fmla="*/ 20 h 30"/>
                <a:gd name="T40" fmla="*/ 38 w 46"/>
                <a:gd name="T41" fmla="*/ 13 h 30"/>
                <a:gd name="T42" fmla="*/ 38 w 46"/>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38" y="13"/>
                  </a:moveTo>
                  <a:cubicBezTo>
                    <a:pt x="39" y="10"/>
                    <a:pt x="36" y="8"/>
                    <a:pt x="35" y="6"/>
                  </a:cubicBezTo>
                  <a:cubicBezTo>
                    <a:pt x="33" y="5"/>
                    <a:pt x="32" y="2"/>
                    <a:pt x="32" y="0"/>
                  </a:cubicBezTo>
                  <a:cubicBezTo>
                    <a:pt x="29" y="1"/>
                    <a:pt x="26" y="4"/>
                    <a:pt x="22" y="4"/>
                  </a:cubicBezTo>
                  <a:cubicBezTo>
                    <a:pt x="21" y="4"/>
                    <a:pt x="19" y="3"/>
                    <a:pt x="18" y="3"/>
                  </a:cubicBezTo>
                  <a:cubicBezTo>
                    <a:pt x="16" y="3"/>
                    <a:pt x="14" y="3"/>
                    <a:pt x="12" y="3"/>
                  </a:cubicBezTo>
                  <a:cubicBezTo>
                    <a:pt x="12" y="3"/>
                    <a:pt x="9" y="6"/>
                    <a:pt x="8" y="6"/>
                  </a:cubicBezTo>
                  <a:cubicBezTo>
                    <a:pt x="7" y="9"/>
                    <a:pt x="5" y="11"/>
                    <a:pt x="4" y="14"/>
                  </a:cubicBezTo>
                  <a:cubicBezTo>
                    <a:pt x="3" y="14"/>
                    <a:pt x="1" y="14"/>
                    <a:pt x="0" y="15"/>
                  </a:cubicBezTo>
                  <a:cubicBezTo>
                    <a:pt x="0" y="16"/>
                    <a:pt x="3" y="17"/>
                    <a:pt x="3" y="18"/>
                  </a:cubicBezTo>
                  <a:cubicBezTo>
                    <a:pt x="3" y="20"/>
                    <a:pt x="4" y="20"/>
                    <a:pt x="5" y="22"/>
                  </a:cubicBezTo>
                  <a:cubicBezTo>
                    <a:pt x="5" y="24"/>
                    <a:pt x="6" y="24"/>
                    <a:pt x="8" y="24"/>
                  </a:cubicBezTo>
                  <a:cubicBezTo>
                    <a:pt x="9" y="24"/>
                    <a:pt x="11" y="24"/>
                    <a:pt x="11" y="25"/>
                  </a:cubicBezTo>
                  <a:cubicBezTo>
                    <a:pt x="11" y="26"/>
                    <a:pt x="11" y="27"/>
                    <a:pt x="11" y="28"/>
                  </a:cubicBezTo>
                  <a:cubicBezTo>
                    <a:pt x="13" y="30"/>
                    <a:pt x="18" y="30"/>
                    <a:pt x="21" y="30"/>
                  </a:cubicBezTo>
                  <a:cubicBezTo>
                    <a:pt x="24" y="30"/>
                    <a:pt x="26" y="30"/>
                    <a:pt x="28" y="28"/>
                  </a:cubicBezTo>
                  <a:cubicBezTo>
                    <a:pt x="32" y="26"/>
                    <a:pt x="36" y="28"/>
                    <a:pt x="40" y="30"/>
                  </a:cubicBezTo>
                  <a:cubicBezTo>
                    <a:pt x="40" y="28"/>
                    <a:pt x="40" y="25"/>
                    <a:pt x="41" y="23"/>
                  </a:cubicBezTo>
                  <a:cubicBezTo>
                    <a:pt x="42" y="22"/>
                    <a:pt x="45" y="24"/>
                    <a:pt x="46" y="20"/>
                  </a:cubicBezTo>
                  <a:cubicBezTo>
                    <a:pt x="43" y="18"/>
                    <a:pt x="42" y="20"/>
                    <a:pt x="39" y="20"/>
                  </a:cubicBezTo>
                  <a:cubicBezTo>
                    <a:pt x="37" y="19"/>
                    <a:pt x="37" y="14"/>
                    <a:pt x="38" y="13"/>
                  </a:cubicBezTo>
                  <a:cubicBezTo>
                    <a:pt x="39" y="11"/>
                    <a:pt x="37" y="15"/>
                    <a:pt x="38" y="1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7" name="Freeform 665"/>
            <p:cNvSpPr>
              <a:spLocks/>
            </p:cNvSpPr>
            <p:nvPr/>
          </p:nvSpPr>
          <p:spPr bwMode="auto">
            <a:xfrm>
              <a:off x="12929494" y="6564274"/>
              <a:ext cx="156051" cy="187951"/>
            </a:xfrm>
            <a:custGeom>
              <a:avLst/>
              <a:gdLst>
                <a:gd name="T0" fmla="*/ 14 w 17"/>
                <a:gd name="T1" fmla="*/ 10 h 20"/>
                <a:gd name="T2" fmla="*/ 9 w 17"/>
                <a:gd name="T3" fmla="*/ 3 h 20"/>
                <a:gd name="T4" fmla="*/ 0 w 17"/>
                <a:gd name="T5" fmla="*/ 1 h 20"/>
                <a:gd name="T6" fmla="*/ 5 w 17"/>
                <a:gd name="T7" fmla="*/ 10 h 20"/>
                <a:gd name="T8" fmla="*/ 7 w 17"/>
                <a:gd name="T9" fmla="*/ 20 h 20"/>
                <a:gd name="T10" fmla="*/ 10 w 17"/>
                <a:gd name="T11" fmla="*/ 14 h 20"/>
                <a:gd name="T12" fmla="*/ 14 w 17"/>
                <a:gd name="T13" fmla="*/ 14 h 20"/>
                <a:gd name="T14" fmla="*/ 14 w 17"/>
                <a:gd name="T15" fmla="*/ 10 h 20"/>
                <a:gd name="T16" fmla="*/ 14 w 17"/>
                <a:gd name="T17"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4" y="10"/>
                  </a:moveTo>
                  <a:cubicBezTo>
                    <a:pt x="12" y="8"/>
                    <a:pt x="11" y="4"/>
                    <a:pt x="9" y="3"/>
                  </a:cubicBezTo>
                  <a:cubicBezTo>
                    <a:pt x="8" y="3"/>
                    <a:pt x="0" y="0"/>
                    <a:pt x="0" y="1"/>
                  </a:cubicBezTo>
                  <a:cubicBezTo>
                    <a:pt x="1" y="5"/>
                    <a:pt x="3" y="7"/>
                    <a:pt x="5" y="10"/>
                  </a:cubicBezTo>
                  <a:cubicBezTo>
                    <a:pt x="7" y="13"/>
                    <a:pt x="4" y="17"/>
                    <a:pt x="7" y="20"/>
                  </a:cubicBezTo>
                  <a:cubicBezTo>
                    <a:pt x="8" y="19"/>
                    <a:pt x="9" y="16"/>
                    <a:pt x="10" y="14"/>
                  </a:cubicBezTo>
                  <a:cubicBezTo>
                    <a:pt x="12" y="13"/>
                    <a:pt x="13" y="14"/>
                    <a:pt x="14" y="14"/>
                  </a:cubicBezTo>
                  <a:cubicBezTo>
                    <a:pt x="17" y="14"/>
                    <a:pt x="14" y="10"/>
                    <a:pt x="14" y="10"/>
                  </a:cubicBezTo>
                  <a:cubicBezTo>
                    <a:pt x="13" y="9"/>
                    <a:pt x="14" y="10"/>
                    <a:pt x="14"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8" name="Freeform 666"/>
            <p:cNvSpPr>
              <a:spLocks/>
            </p:cNvSpPr>
            <p:nvPr/>
          </p:nvSpPr>
          <p:spPr bwMode="auto">
            <a:xfrm>
              <a:off x="12993189" y="6666210"/>
              <a:ext cx="92356" cy="95566"/>
            </a:xfrm>
            <a:custGeom>
              <a:avLst/>
              <a:gdLst>
                <a:gd name="T0" fmla="*/ 7 w 10"/>
                <a:gd name="T1" fmla="*/ 9 h 10"/>
                <a:gd name="T2" fmla="*/ 7 w 10"/>
                <a:gd name="T3" fmla="*/ 7 h 10"/>
                <a:gd name="T4" fmla="*/ 10 w 10"/>
                <a:gd name="T5" fmla="*/ 4 h 10"/>
                <a:gd name="T6" fmla="*/ 8 w 10"/>
                <a:gd name="T7" fmla="*/ 1 h 10"/>
                <a:gd name="T8" fmla="*/ 3 w 10"/>
                <a:gd name="T9" fmla="*/ 4 h 10"/>
                <a:gd name="T10" fmla="*/ 0 w 10"/>
                <a:gd name="T11" fmla="*/ 9 h 10"/>
                <a:gd name="T12" fmla="*/ 3 w 10"/>
                <a:gd name="T13" fmla="*/ 9 h 10"/>
                <a:gd name="T14" fmla="*/ 7 w 10"/>
                <a:gd name="T15" fmla="*/ 10 h 10"/>
                <a:gd name="T16" fmla="*/ 7 w 10"/>
                <a:gd name="T17" fmla="*/ 9 h 10"/>
                <a:gd name="T18" fmla="*/ 7 w 10"/>
                <a:gd name="T19"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0">
                  <a:moveTo>
                    <a:pt x="7" y="9"/>
                  </a:moveTo>
                  <a:cubicBezTo>
                    <a:pt x="6" y="8"/>
                    <a:pt x="6" y="8"/>
                    <a:pt x="7" y="7"/>
                  </a:cubicBezTo>
                  <a:cubicBezTo>
                    <a:pt x="8" y="6"/>
                    <a:pt x="9" y="5"/>
                    <a:pt x="10" y="4"/>
                  </a:cubicBezTo>
                  <a:cubicBezTo>
                    <a:pt x="10" y="4"/>
                    <a:pt x="8" y="2"/>
                    <a:pt x="8" y="1"/>
                  </a:cubicBezTo>
                  <a:cubicBezTo>
                    <a:pt x="8" y="5"/>
                    <a:pt x="3" y="0"/>
                    <a:pt x="3" y="4"/>
                  </a:cubicBezTo>
                  <a:cubicBezTo>
                    <a:pt x="3" y="6"/>
                    <a:pt x="1" y="8"/>
                    <a:pt x="0" y="9"/>
                  </a:cubicBezTo>
                  <a:cubicBezTo>
                    <a:pt x="0" y="10"/>
                    <a:pt x="2" y="9"/>
                    <a:pt x="3" y="9"/>
                  </a:cubicBezTo>
                  <a:cubicBezTo>
                    <a:pt x="5" y="9"/>
                    <a:pt x="6" y="9"/>
                    <a:pt x="7" y="10"/>
                  </a:cubicBezTo>
                  <a:cubicBezTo>
                    <a:pt x="7" y="10"/>
                    <a:pt x="7" y="9"/>
                    <a:pt x="7" y="9"/>
                  </a:cubicBezTo>
                  <a:cubicBezTo>
                    <a:pt x="6" y="8"/>
                    <a:pt x="7" y="9"/>
                    <a:pt x="7" y="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49" name="Freeform 667"/>
            <p:cNvSpPr>
              <a:spLocks/>
            </p:cNvSpPr>
            <p:nvPr/>
          </p:nvSpPr>
          <p:spPr bwMode="auto">
            <a:xfrm>
              <a:off x="12712935" y="6815931"/>
              <a:ext cx="299364" cy="178393"/>
            </a:xfrm>
            <a:custGeom>
              <a:avLst/>
              <a:gdLst>
                <a:gd name="T0" fmla="*/ 17 w 32"/>
                <a:gd name="T1" fmla="*/ 4 h 19"/>
                <a:gd name="T2" fmla="*/ 2 w 32"/>
                <a:gd name="T3" fmla="*/ 0 h 19"/>
                <a:gd name="T4" fmla="*/ 2 w 32"/>
                <a:gd name="T5" fmla="*/ 5 h 19"/>
                <a:gd name="T6" fmla="*/ 3 w 32"/>
                <a:gd name="T7" fmla="*/ 8 h 19"/>
                <a:gd name="T8" fmla="*/ 1 w 32"/>
                <a:gd name="T9" fmla="*/ 11 h 19"/>
                <a:gd name="T10" fmla="*/ 3 w 32"/>
                <a:gd name="T11" fmla="*/ 17 h 19"/>
                <a:gd name="T12" fmla="*/ 9 w 32"/>
                <a:gd name="T13" fmla="*/ 17 h 19"/>
                <a:gd name="T14" fmla="*/ 16 w 32"/>
                <a:gd name="T15" fmla="*/ 18 h 19"/>
                <a:gd name="T16" fmla="*/ 21 w 32"/>
                <a:gd name="T17" fmla="*/ 15 h 19"/>
                <a:gd name="T18" fmla="*/ 28 w 32"/>
                <a:gd name="T19" fmla="*/ 14 h 19"/>
                <a:gd name="T20" fmla="*/ 28 w 32"/>
                <a:gd name="T21" fmla="*/ 8 h 19"/>
                <a:gd name="T22" fmla="*/ 29 w 32"/>
                <a:gd name="T23" fmla="*/ 3 h 19"/>
                <a:gd name="T24" fmla="*/ 21 w 32"/>
                <a:gd name="T25" fmla="*/ 2 h 19"/>
                <a:gd name="T26" fmla="*/ 17 w 32"/>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19">
                  <a:moveTo>
                    <a:pt x="17" y="4"/>
                  </a:moveTo>
                  <a:cubicBezTo>
                    <a:pt x="13" y="4"/>
                    <a:pt x="3" y="6"/>
                    <a:pt x="2" y="0"/>
                  </a:cubicBezTo>
                  <a:cubicBezTo>
                    <a:pt x="1" y="2"/>
                    <a:pt x="0" y="4"/>
                    <a:pt x="2" y="5"/>
                  </a:cubicBezTo>
                  <a:cubicBezTo>
                    <a:pt x="3" y="6"/>
                    <a:pt x="4" y="7"/>
                    <a:pt x="3" y="8"/>
                  </a:cubicBezTo>
                  <a:cubicBezTo>
                    <a:pt x="2" y="9"/>
                    <a:pt x="1" y="9"/>
                    <a:pt x="1" y="11"/>
                  </a:cubicBezTo>
                  <a:cubicBezTo>
                    <a:pt x="2" y="13"/>
                    <a:pt x="3" y="14"/>
                    <a:pt x="3" y="17"/>
                  </a:cubicBezTo>
                  <a:cubicBezTo>
                    <a:pt x="5" y="17"/>
                    <a:pt x="7" y="17"/>
                    <a:pt x="9" y="17"/>
                  </a:cubicBezTo>
                  <a:cubicBezTo>
                    <a:pt x="11" y="17"/>
                    <a:pt x="14" y="19"/>
                    <a:pt x="16" y="18"/>
                  </a:cubicBezTo>
                  <a:cubicBezTo>
                    <a:pt x="18" y="18"/>
                    <a:pt x="20" y="16"/>
                    <a:pt x="21" y="15"/>
                  </a:cubicBezTo>
                  <a:cubicBezTo>
                    <a:pt x="23" y="13"/>
                    <a:pt x="25" y="14"/>
                    <a:pt x="28" y="14"/>
                  </a:cubicBezTo>
                  <a:cubicBezTo>
                    <a:pt x="27" y="12"/>
                    <a:pt x="27" y="11"/>
                    <a:pt x="28" y="8"/>
                  </a:cubicBezTo>
                  <a:cubicBezTo>
                    <a:pt x="29" y="6"/>
                    <a:pt x="32" y="4"/>
                    <a:pt x="29" y="3"/>
                  </a:cubicBezTo>
                  <a:cubicBezTo>
                    <a:pt x="27" y="2"/>
                    <a:pt x="24" y="1"/>
                    <a:pt x="21" y="2"/>
                  </a:cubicBezTo>
                  <a:cubicBezTo>
                    <a:pt x="19" y="2"/>
                    <a:pt x="18" y="4"/>
                    <a:pt x="17"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0" name="Freeform 668"/>
            <p:cNvSpPr>
              <a:spLocks/>
            </p:cNvSpPr>
            <p:nvPr/>
          </p:nvSpPr>
          <p:spPr bwMode="auto">
            <a:xfrm>
              <a:off x="12423124" y="6771334"/>
              <a:ext cx="168791" cy="140163"/>
            </a:xfrm>
            <a:custGeom>
              <a:avLst/>
              <a:gdLst>
                <a:gd name="T0" fmla="*/ 10 w 18"/>
                <a:gd name="T1" fmla="*/ 0 h 15"/>
                <a:gd name="T2" fmla="*/ 1 w 18"/>
                <a:gd name="T3" fmla="*/ 2 h 15"/>
                <a:gd name="T4" fmla="*/ 4 w 18"/>
                <a:gd name="T5" fmla="*/ 8 h 15"/>
                <a:gd name="T6" fmla="*/ 13 w 18"/>
                <a:gd name="T7" fmla="*/ 15 h 15"/>
                <a:gd name="T8" fmla="*/ 15 w 18"/>
                <a:gd name="T9" fmla="*/ 10 h 15"/>
                <a:gd name="T10" fmla="*/ 17 w 18"/>
                <a:gd name="T11" fmla="*/ 6 h 15"/>
                <a:gd name="T12" fmla="*/ 16 w 18"/>
                <a:gd name="T13" fmla="*/ 2 h 15"/>
                <a:gd name="T14" fmla="*/ 10 w 18"/>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5">
                  <a:moveTo>
                    <a:pt x="10" y="0"/>
                  </a:moveTo>
                  <a:cubicBezTo>
                    <a:pt x="8" y="0"/>
                    <a:pt x="0" y="0"/>
                    <a:pt x="1" y="2"/>
                  </a:cubicBezTo>
                  <a:cubicBezTo>
                    <a:pt x="1" y="3"/>
                    <a:pt x="3" y="7"/>
                    <a:pt x="4" y="8"/>
                  </a:cubicBezTo>
                  <a:cubicBezTo>
                    <a:pt x="6" y="11"/>
                    <a:pt x="10" y="13"/>
                    <a:pt x="13" y="15"/>
                  </a:cubicBezTo>
                  <a:cubicBezTo>
                    <a:pt x="13" y="13"/>
                    <a:pt x="13" y="11"/>
                    <a:pt x="15" y="10"/>
                  </a:cubicBezTo>
                  <a:cubicBezTo>
                    <a:pt x="17" y="9"/>
                    <a:pt x="18" y="8"/>
                    <a:pt x="17" y="6"/>
                  </a:cubicBezTo>
                  <a:cubicBezTo>
                    <a:pt x="17" y="4"/>
                    <a:pt x="17" y="3"/>
                    <a:pt x="16" y="2"/>
                  </a:cubicBezTo>
                  <a:cubicBezTo>
                    <a:pt x="14" y="1"/>
                    <a:pt x="12" y="0"/>
                    <a:pt x="10"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1" name="Freeform 669"/>
            <p:cNvSpPr>
              <a:spLocks/>
            </p:cNvSpPr>
            <p:nvPr/>
          </p:nvSpPr>
          <p:spPr bwMode="auto">
            <a:xfrm>
              <a:off x="12544142" y="6704437"/>
              <a:ext cx="207006" cy="251657"/>
            </a:xfrm>
            <a:custGeom>
              <a:avLst/>
              <a:gdLst>
                <a:gd name="T0" fmla="*/ 21 w 22"/>
                <a:gd name="T1" fmla="*/ 19 h 27"/>
                <a:gd name="T2" fmla="*/ 20 w 22"/>
                <a:gd name="T3" fmla="*/ 17 h 27"/>
                <a:gd name="T4" fmla="*/ 19 w 22"/>
                <a:gd name="T5" fmla="*/ 13 h 27"/>
                <a:gd name="T6" fmla="*/ 15 w 22"/>
                <a:gd name="T7" fmla="*/ 10 h 27"/>
                <a:gd name="T8" fmla="*/ 14 w 22"/>
                <a:gd name="T9" fmla="*/ 8 h 27"/>
                <a:gd name="T10" fmla="*/ 12 w 22"/>
                <a:gd name="T11" fmla="*/ 5 h 27"/>
                <a:gd name="T12" fmla="*/ 5 w 22"/>
                <a:gd name="T13" fmla="*/ 1 h 27"/>
                <a:gd name="T14" fmla="*/ 2 w 22"/>
                <a:gd name="T15" fmla="*/ 4 h 27"/>
                <a:gd name="T16" fmla="*/ 4 w 22"/>
                <a:gd name="T17" fmla="*/ 14 h 27"/>
                <a:gd name="T18" fmla="*/ 1 w 22"/>
                <a:gd name="T19" fmla="*/ 19 h 27"/>
                <a:gd name="T20" fmla="*/ 0 w 22"/>
                <a:gd name="T21" fmla="*/ 23 h 27"/>
                <a:gd name="T22" fmla="*/ 4 w 22"/>
                <a:gd name="T23" fmla="*/ 27 h 27"/>
                <a:gd name="T24" fmla="*/ 6 w 22"/>
                <a:gd name="T25" fmla="*/ 23 h 27"/>
                <a:gd name="T26" fmla="*/ 10 w 22"/>
                <a:gd name="T27" fmla="*/ 26 h 27"/>
                <a:gd name="T28" fmla="*/ 20 w 22"/>
                <a:gd name="T29" fmla="*/ 24 h 27"/>
                <a:gd name="T30" fmla="*/ 21 w 22"/>
                <a:gd name="T31" fmla="*/ 19 h 27"/>
                <a:gd name="T32" fmla="*/ 21 w 22"/>
                <a:gd name="T33"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7">
                  <a:moveTo>
                    <a:pt x="21" y="19"/>
                  </a:moveTo>
                  <a:cubicBezTo>
                    <a:pt x="22" y="18"/>
                    <a:pt x="21" y="18"/>
                    <a:pt x="20" y="17"/>
                  </a:cubicBezTo>
                  <a:cubicBezTo>
                    <a:pt x="19" y="16"/>
                    <a:pt x="19" y="15"/>
                    <a:pt x="19" y="13"/>
                  </a:cubicBezTo>
                  <a:cubicBezTo>
                    <a:pt x="21" y="10"/>
                    <a:pt x="18" y="10"/>
                    <a:pt x="15" y="10"/>
                  </a:cubicBezTo>
                  <a:cubicBezTo>
                    <a:pt x="14" y="10"/>
                    <a:pt x="14" y="9"/>
                    <a:pt x="14" y="8"/>
                  </a:cubicBezTo>
                  <a:cubicBezTo>
                    <a:pt x="13" y="6"/>
                    <a:pt x="12" y="7"/>
                    <a:pt x="12" y="5"/>
                  </a:cubicBezTo>
                  <a:cubicBezTo>
                    <a:pt x="11" y="2"/>
                    <a:pt x="9" y="0"/>
                    <a:pt x="5" y="1"/>
                  </a:cubicBezTo>
                  <a:cubicBezTo>
                    <a:pt x="2" y="2"/>
                    <a:pt x="2" y="2"/>
                    <a:pt x="2" y="4"/>
                  </a:cubicBezTo>
                  <a:cubicBezTo>
                    <a:pt x="3" y="7"/>
                    <a:pt x="4" y="10"/>
                    <a:pt x="4" y="14"/>
                  </a:cubicBezTo>
                  <a:cubicBezTo>
                    <a:pt x="5" y="17"/>
                    <a:pt x="2" y="16"/>
                    <a:pt x="1" y="19"/>
                  </a:cubicBezTo>
                  <a:cubicBezTo>
                    <a:pt x="0" y="20"/>
                    <a:pt x="0" y="22"/>
                    <a:pt x="0" y="23"/>
                  </a:cubicBezTo>
                  <a:cubicBezTo>
                    <a:pt x="0" y="25"/>
                    <a:pt x="3" y="26"/>
                    <a:pt x="4" y="27"/>
                  </a:cubicBezTo>
                  <a:cubicBezTo>
                    <a:pt x="4" y="26"/>
                    <a:pt x="4" y="23"/>
                    <a:pt x="6" y="23"/>
                  </a:cubicBezTo>
                  <a:cubicBezTo>
                    <a:pt x="8" y="23"/>
                    <a:pt x="9" y="24"/>
                    <a:pt x="10" y="26"/>
                  </a:cubicBezTo>
                  <a:cubicBezTo>
                    <a:pt x="11" y="26"/>
                    <a:pt x="18" y="24"/>
                    <a:pt x="20" y="24"/>
                  </a:cubicBezTo>
                  <a:cubicBezTo>
                    <a:pt x="18" y="22"/>
                    <a:pt x="20" y="21"/>
                    <a:pt x="21" y="19"/>
                  </a:cubicBezTo>
                  <a:cubicBezTo>
                    <a:pt x="22" y="18"/>
                    <a:pt x="20" y="20"/>
                    <a:pt x="21"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2" name="Freeform 670"/>
            <p:cNvSpPr>
              <a:spLocks/>
            </p:cNvSpPr>
            <p:nvPr/>
          </p:nvSpPr>
          <p:spPr bwMode="auto">
            <a:xfrm>
              <a:off x="12432679" y="6554719"/>
              <a:ext cx="328029" cy="178393"/>
            </a:xfrm>
            <a:custGeom>
              <a:avLst/>
              <a:gdLst>
                <a:gd name="T0" fmla="*/ 30 w 35"/>
                <a:gd name="T1" fmla="*/ 3 h 19"/>
                <a:gd name="T2" fmla="*/ 24 w 35"/>
                <a:gd name="T3" fmla="*/ 1 h 19"/>
                <a:gd name="T4" fmla="*/ 19 w 35"/>
                <a:gd name="T5" fmla="*/ 4 h 19"/>
                <a:gd name="T6" fmla="*/ 15 w 35"/>
                <a:gd name="T7" fmla="*/ 4 h 19"/>
                <a:gd name="T8" fmla="*/ 13 w 35"/>
                <a:gd name="T9" fmla="*/ 6 h 19"/>
                <a:gd name="T10" fmla="*/ 5 w 35"/>
                <a:gd name="T11" fmla="*/ 4 h 19"/>
                <a:gd name="T12" fmla="*/ 5 w 35"/>
                <a:gd name="T13" fmla="*/ 7 h 19"/>
                <a:gd name="T14" fmla="*/ 3 w 35"/>
                <a:gd name="T15" fmla="*/ 8 h 19"/>
                <a:gd name="T16" fmla="*/ 3 w 35"/>
                <a:gd name="T17" fmla="*/ 15 h 19"/>
                <a:gd name="T18" fmla="*/ 11 w 35"/>
                <a:gd name="T19" fmla="*/ 19 h 19"/>
                <a:gd name="T20" fmla="*/ 21 w 35"/>
                <a:gd name="T21" fmla="*/ 17 h 19"/>
                <a:gd name="T22" fmla="*/ 25 w 35"/>
                <a:gd name="T23" fmla="*/ 15 h 19"/>
                <a:gd name="T24" fmla="*/ 29 w 35"/>
                <a:gd name="T25" fmla="*/ 9 h 19"/>
                <a:gd name="T26" fmla="*/ 33 w 35"/>
                <a:gd name="T27" fmla="*/ 6 h 19"/>
                <a:gd name="T28" fmla="*/ 30 w 35"/>
                <a:gd name="T29" fmla="*/ 3 h 19"/>
                <a:gd name="T30" fmla="*/ 30 w 35"/>
                <a:gd name="T3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19">
                  <a:moveTo>
                    <a:pt x="30" y="3"/>
                  </a:moveTo>
                  <a:cubicBezTo>
                    <a:pt x="30" y="2"/>
                    <a:pt x="25" y="2"/>
                    <a:pt x="24" y="1"/>
                  </a:cubicBezTo>
                  <a:cubicBezTo>
                    <a:pt x="20" y="0"/>
                    <a:pt x="22" y="4"/>
                    <a:pt x="19" y="4"/>
                  </a:cubicBezTo>
                  <a:cubicBezTo>
                    <a:pt x="18" y="3"/>
                    <a:pt x="17" y="4"/>
                    <a:pt x="15" y="4"/>
                  </a:cubicBezTo>
                  <a:cubicBezTo>
                    <a:pt x="14" y="4"/>
                    <a:pt x="14" y="6"/>
                    <a:pt x="13" y="6"/>
                  </a:cubicBezTo>
                  <a:cubicBezTo>
                    <a:pt x="9" y="8"/>
                    <a:pt x="7" y="6"/>
                    <a:pt x="5" y="4"/>
                  </a:cubicBezTo>
                  <a:cubicBezTo>
                    <a:pt x="5" y="5"/>
                    <a:pt x="5" y="6"/>
                    <a:pt x="5" y="7"/>
                  </a:cubicBezTo>
                  <a:cubicBezTo>
                    <a:pt x="4" y="8"/>
                    <a:pt x="3" y="6"/>
                    <a:pt x="3" y="8"/>
                  </a:cubicBezTo>
                  <a:cubicBezTo>
                    <a:pt x="3" y="11"/>
                    <a:pt x="0" y="13"/>
                    <a:pt x="3" y="15"/>
                  </a:cubicBezTo>
                  <a:cubicBezTo>
                    <a:pt x="5" y="17"/>
                    <a:pt x="8" y="19"/>
                    <a:pt x="11" y="19"/>
                  </a:cubicBezTo>
                  <a:cubicBezTo>
                    <a:pt x="15" y="19"/>
                    <a:pt x="17" y="16"/>
                    <a:pt x="21" y="17"/>
                  </a:cubicBezTo>
                  <a:cubicBezTo>
                    <a:pt x="21" y="16"/>
                    <a:pt x="24" y="16"/>
                    <a:pt x="25" y="15"/>
                  </a:cubicBezTo>
                  <a:cubicBezTo>
                    <a:pt x="26" y="13"/>
                    <a:pt x="27" y="11"/>
                    <a:pt x="29" y="9"/>
                  </a:cubicBezTo>
                  <a:cubicBezTo>
                    <a:pt x="30" y="7"/>
                    <a:pt x="31" y="7"/>
                    <a:pt x="33" y="6"/>
                  </a:cubicBezTo>
                  <a:cubicBezTo>
                    <a:pt x="35" y="4"/>
                    <a:pt x="30" y="4"/>
                    <a:pt x="30" y="3"/>
                  </a:cubicBezTo>
                  <a:cubicBezTo>
                    <a:pt x="30" y="3"/>
                    <a:pt x="30" y="4"/>
                    <a:pt x="30"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3" name="Freeform 671"/>
            <p:cNvSpPr>
              <a:spLocks/>
            </p:cNvSpPr>
            <p:nvPr/>
          </p:nvSpPr>
          <p:spPr bwMode="auto">
            <a:xfrm>
              <a:off x="12620574" y="6956097"/>
              <a:ext cx="289811" cy="299442"/>
            </a:xfrm>
            <a:custGeom>
              <a:avLst/>
              <a:gdLst>
                <a:gd name="T0" fmla="*/ 31 w 31"/>
                <a:gd name="T1" fmla="*/ 0 h 32"/>
                <a:gd name="T2" fmla="*/ 23 w 31"/>
                <a:gd name="T3" fmla="*/ 3 h 32"/>
                <a:gd name="T4" fmla="*/ 13 w 31"/>
                <a:gd name="T5" fmla="*/ 2 h 32"/>
                <a:gd name="T6" fmla="*/ 9 w 31"/>
                <a:gd name="T7" fmla="*/ 4 h 32"/>
                <a:gd name="T8" fmla="*/ 6 w 31"/>
                <a:gd name="T9" fmla="*/ 5 h 32"/>
                <a:gd name="T10" fmla="*/ 4 w 31"/>
                <a:gd name="T11" fmla="*/ 8 h 32"/>
                <a:gd name="T12" fmla="*/ 2 w 31"/>
                <a:gd name="T13" fmla="*/ 11 h 32"/>
                <a:gd name="T14" fmla="*/ 2 w 31"/>
                <a:gd name="T15" fmla="*/ 15 h 32"/>
                <a:gd name="T16" fmla="*/ 4 w 31"/>
                <a:gd name="T17" fmla="*/ 17 h 32"/>
                <a:gd name="T18" fmla="*/ 5 w 31"/>
                <a:gd name="T19" fmla="*/ 22 h 32"/>
                <a:gd name="T20" fmla="*/ 6 w 31"/>
                <a:gd name="T21" fmla="*/ 25 h 32"/>
                <a:gd name="T22" fmla="*/ 7 w 31"/>
                <a:gd name="T23" fmla="*/ 28 h 32"/>
                <a:gd name="T24" fmla="*/ 8 w 31"/>
                <a:gd name="T25" fmla="*/ 29 h 32"/>
                <a:gd name="T26" fmla="*/ 10 w 31"/>
                <a:gd name="T27" fmla="*/ 31 h 32"/>
                <a:gd name="T28" fmla="*/ 12 w 31"/>
                <a:gd name="T29" fmla="*/ 30 h 32"/>
                <a:gd name="T30" fmla="*/ 13 w 31"/>
                <a:gd name="T31" fmla="*/ 31 h 32"/>
                <a:gd name="T32" fmla="*/ 13 w 31"/>
                <a:gd name="T33" fmla="*/ 26 h 32"/>
                <a:gd name="T34" fmla="*/ 17 w 31"/>
                <a:gd name="T35" fmla="*/ 26 h 32"/>
                <a:gd name="T36" fmla="*/ 14 w 31"/>
                <a:gd name="T37" fmla="*/ 23 h 32"/>
                <a:gd name="T38" fmla="*/ 17 w 31"/>
                <a:gd name="T39" fmla="*/ 24 h 32"/>
                <a:gd name="T40" fmla="*/ 18 w 31"/>
                <a:gd name="T41" fmla="*/ 22 h 32"/>
                <a:gd name="T42" fmla="*/ 21 w 31"/>
                <a:gd name="T43" fmla="*/ 23 h 32"/>
                <a:gd name="T44" fmla="*/ 19 w 31"/>
                <a:gd name="T45" fmla="*/ 19 h 32"/>
                <a:gd name="T46" fmla="*/ 15 w 31"/>
                <a:gd name="T47" fmla="*/ 17 h 32"/>
                <a:gd name="T48" fmla="*/ 15 w 31"/>
                <a:gd name="T49" fmla="*/ 16 h 32"/>
                <a:gd name="T50" fmla="*/ 11 w 31"/>
                <a:gd name="T51" fmla="*/ 10 h 32"/>
                <a:gd name="T52" fmla="*/ 16 w 31"/>
                <a:gd name="T53" fmla="*/ 11 h 32"/>
                <a:gd name="T54" fmla="*/ 16 w 31"/>
                <a:gd name="T55" fmla="*/ 10 h 32"/>
                <a:gd name="T56" fmla="*/ 18 w 31"/>
                <a:gd name="T57" fmla="*/ 11 h 32"/>
                <a:gd name="T58" fmla="*/ 17 w 31"/>
                <a:gd name="T59" fmla="*/ 9 h 32"/>
                <a:gd name="T60" fmla="*/ 21 w 31"/>
                <a:gd name="T61" fmla="*/ 10 h 32"/>
                <a:gd name="T62" fmla="*/ 17 w 31"/>
                <a:gd name="T63" fmla="*/ 7 h 32"/>
                <a:gd name="T64" fmla="*/ 22 w 31"/>
                <a:gd name="T65" fmla="*/ 5 h 32"/>
                <a:gd name="T66" fmla="*/ 21 w 31"/>
                <a:gd name="T67" fmla="*/ 7 h 32"/>
                <a:gd name="T68" fmla="*/ 25 w 31"/>
                <a:gd name="T69" fmla="*/ 5 h 32"/>
                <a:gd name="T70" fmla="*/ 29 w 31"/>
                <a:gd name="T71" fmla="*/ 7 h 32"/>
                <a:gd name="T72" fmla="*/ 31 w 31"/>
                <a:gd name="T7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32">
                  <a:moveTo>
                    <a:pt x="31" y="0"/>
                  </a:moveTo>
                  <a:cubicBezTo>
                    <a:pt x="28" y="2"/>
                    <a:pt x="27" y="4"/>
                    <a:pt x="23" y="3"/>
                  </a:cubicBezTo>
                  <a:cubicBezTo>
                    <a:pt x="21" y="2"/>
                    <a:pt x="15" y="1"/>
                    <a:pt x="13" y="2"/>
                  </a:cubicBezTo>
                  <a:cubicBezTo>
                    <a:pt x="13" y="5"/>
                    <a:pt x="10" y="3"/>
                    <a:pt x="9" y="4"/>
                  </a:cubicBezTo>
                  <a:cubicBezTo>
                    <a:pt x="8" y="5"/>
                    <a:pt x="7" y="5"/>
                    <a:pt x="6" y="5"/>
                  </a:cubicBezTo>
                  <a:cubicBezTo>
                    <a:pt x="4" y="6"/>
                    <a:pt x="4" y="7"/>
                    <a:pt x="4" y="8"/>
                  </a:cubicBezTo>
                  <a:cubicBezTo>
                    <a:pt x="3" y="9"/>
                    <a:pt x="3" y="10"/>
                    <a:pt x="2" y="11"/>
                  </a:cubicBezTo>
                  <a:cubicBezTo>
                    <a:pt x="0" y="13"/>
                    <a:pt x="0" y="13"/>
                    <a:pt x="2" y="15"/>
                  </a:cubicBezTo>
                  <a:cubicBezTo>
                    <a:pt x="3" y="16"/>
                    <a:pt x="4" y="16"/>
                    <a:pt x="4" y="17"/>
                  </a:cubicBezTo>
                  <a:cubicBezTo>
                    <a:pt x="4" y="19"/>
                    <a:pt x="4" y="20"/>
                    <a:pt x="5" y="22"/>
                  </a:cubicBezTo>
                  <a:cubicBezTo>
                    <a:pt x="5" y="23"/>
                    <a:pt x="5" y="24"/>
                    <a:pt x="6" y="25"/>
                  </a:cubicBezTo>
                  <a:cubicBezTo>
                    <a:pt x="8" y="26"/>
                    <a:pt x="6" y="27"/>
                    <a:pt x="7" y="28"/>
                  </a:cubicBezTo>
                  <a:cubicBezTo>
                    <a:pt x="7" y="30"/>
                    <a:pt x="8" y="29"/>
                    <a:pt x="8" y="29"/>
                  </a:cubicBezTo>
                  <a:cubicBezTo>
                    <a:pt x="10" y="29"/>
                    <a:pt x="10" y="30"/>
                    <a:pt x="10" y="31"/>
                  </a:cubicBezTo>
                  <a:cubicBezTo>
                    <a:pt x="11" y="31"/>
                    <a:pt x="12" y="30"/>
                    <a:pt x="12" y="30"/>
                  </a:cubicBezTo>
                  <a:cubicBezTo>
                    <a:pt x="13" y="29"/>
                    <a:pt x="13" y="31"/>
                    <a:pt x="13" y="31"/>
                  </a:cubicBezTo>
                  <a:cubicBezTo>
                    <a:pt x="14" y="32"/>
                    <a:pt x="13" y="25"/>
                    <a:pt x="13" y="26"/>
                  </a:cubicBezTo>
                  <a:cubicBezTo>
                    <a:pt x="13" y="25"/>
                    <a:pt x="16" y="26"/>
                    <a:pt x="17" y="26"/>
                  </a:cubicBezTo>
                  <a:cubicBezTo>
                    <a:pt x="17" y="25"/>
                    <a:pt x="14" y="24"/>
                    <a:pt x="14" y="23"/>
                  </a:cubicBezTo>
                  <a:cubicBezTo>
                    <a:pt x="15" y="21"/>
                    <a:pt x="17" y="23"/>
                    <a:pt x="17" y="24"/>
                  </a:cubicBezTo>
                  <a:cubicBezTo>
                    <a:pt x="19" y="25"/>
                    <a:pt x="18" y="23"/>
                    <a:pt x="18" y="22"/>
                  </a:cubicBezTo>
                  <a:cubicBezTo>
                    <a:pt x="18" y="21"/>
                    <a:pt x="21" y="23"/>
                    <a:pt x="21" y="23"/>
                  </a:cubicBezTo>
                  <a:cubicBezTo>
                    <a:pt x="21" y="22"/>
                    <a:pt x="19" y="19"/>
                    <a:pt x="19" y="19"/>
                  </a:cubicBezTo>
                  <a:cubicBezTo>
                    <a:pt x="18" y="18"/>
                    <a:pt x="16" y="18"/>
                    <a:pt x="15" y="17"/>
                  </a:cubicBezTo>
                  <a:cubicBezTo>
                    <a:pt x="15" y="17"/>
                    <a:pt x="15" y="15"/>
                    <a:pt x="15" y="16"/>
                  </a:cubicBezTo>
                  <a:cubicBezTo>
                    <a:pt x="14" y="14"/>
                    <a:pt x="11" y="12"/>
                    <a:pt x="11" y="10"/>
                  </a:cubicBezTo>
                  <a:cubicBezTo>
                    <a:pt x="12" y="6"/>
                    <a:pt x="15" y="10"/>
                    <a:pt x="16" y="11"/>
                  </a:cubicBezTo>
                  <a:cubicBezTo>
                    <a:pt x="16" y="11"/>
                    <a:pt x="16" y="10"/>
                    <a:pt x="16" y="10"/>
                  </a:cubicBezTo>
                  <a:cubicBezTo>
                    <a:pt x="17" y="9"/>
                    <a:pt x="18" y="10"/>
                    <a:pt x="18" y="11"/>
                  </a:cubicBezTo>
                  <a:cubicBezTo>
                    <a:pt x="18" y="11"/>
                    <a:pt x="17" y="9"/>
                    <a:pt x="17" y="9"/>
                  </a:cubicBezTo>
                  <a:cubicBezTo>
                    <a:pt x="18" y="9"/>
                    <a:pt x="20" y="10"/>
                    <a:pt x="21" y="10"/>
                  </a:cubicBezTo>
                  <a:cubicBezTo>
                    <a:pt x="21" y="9"/>
                    <a:pt x="17" y="9"/>
                    <a:pt x="17" y="7"/>
                  </a:cubicBezTo>
                  <a:cubicBezTo>
                    <a:pt x="17" y="7"/>
                    <a:pt x="21" y="5"/>
                    <a:pt x="22" y="5"/>
                  </a:cubicBezTo>
                  <a:cubicBezTo>
                    <a:pt x="22" y="5"/>
                    <a:pt x="21" y="7"/>
                    <a:pt x="21" y="7"/>
                  </a:cubicBezTo>
                  <a:cubicBezTo>
                    <a:pt x="21" y="7"/>
                    <a:pt x="24" y="5"/>
                    <a:pt x="25" y="5"/>
                  </a:cubicBezTo>
                  <a:cubicBezTo>
                    <a:pt x="26" y="5"/>
                    <a:pt x="27" y="6"/>
                    <a:pt x="29" y="7"/>
                  </a:cubicBezTo>
                  <a:cubicBezTo>
                    <a:pt x="30" y="5"/>
                    <a:pt x="31" y="2"/>
                    <a:pt x="3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4" name="Freeform 672"/>
            <p:cNvSpPr>
              <a:spLocks/>
            </p:cNvSpPr>
            <p:nvPr/>
          </p:nvSpPr>
          <p:spPr bwMode="auto">
            <a:xfrm>
              <a:off x="12881724" y="6940166"/>
              <a:ext cx="140127" cy="92380"/>
            </a:xfrm>
            <a:custGeom>
              <a:avLst/>
              <a:gdLst>
                <a:gd name="T0" fmla="*/ 15 w 15"/>
                <a:gd name="T1" fmla="*/ 6 h 10"/>
                <a:gd name="T2" fmla="*/ 10 w 15"/>
                <a:gd name="T3" fmla="*/ 1 h 10"/>
                <a:gd name="T4" fmla="*/ 2 w 15"/>
                <a:gd name="T5" fmla="*/ 5 h 10"/>
                <a:gd name="T6" fmla="*/ 1 w 15"/>
                <a:gd name="T7" fmla="*/ 9 h 10"/>
                <a:gd name="T8" fmla="*/ 6 w 15"/>
                <a:gd name="T9" fmla="*/ 9 h 10"/>
                <a:gd name="T10" fmla="*/ 11 w 15"/>
                <a:gd name="T11" fmla="*/ 7 h 10"/>
                <a:gd name="T12" fmla="*/ 15 w 15"/>
                <a:gd name="T13" fmla="*/ 6 h 10"/>
                <a:gd name="T14" fmla="*/ 15 w 15"/>
                <a:gd name="T15" fmla="*/ 6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15" y="6"/>
                  </a:moveTo>
                  <a:cubicBezTo>
                    <a:pt x="13" y="4"/>
                    <a:pt x="10" y="4"/>
                    <a:pt x="10" y="1"/>
                  </a:cubicBezTo>
                  <a:cubicBezTo>
                    <a:pt x="5" y="0"/>
                    <a:pt x="4" y="0"/>
                    <a:pt x="2" y="5"/>
                  </a:cubicBezTo>
                  <a:cubicBezTo>
                    <a:pt x="2" y="6"/>
                    <a:pt x="0" y="9"/>
                    <a:pt x="1" y="9"/>
                  </a:cubicBezTo>
                  <a:cubicBezTo>
                    <a:pt x="3" y="10"/>
                    <a:pt x="5" y="10"/>
                    <a:pt x="6" y="9"/>
                  </a:cubicBezTo>
                  <a:cubicBezTo>
                    <a:pt x="8" y="8"/>
                    <a:pt x="9" y="7"/>
                    <a:pt x="11" y="7"/>
                  </a:cubicBezTo>
                  <a:cubicBezTo>
                    <a:pt x="11" y="7"/>
                    <a:pt x="15" y="7"/>
                    <a:pt x="15" y="6"/>
                  </a:cubicBezTo>
                  <a:cubicBezTo>
                    <a:pt x="14" y="6"/>
                    <a:pt x="15" y="7"/>
                    <a:pt x="15"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5" name="Freeform 673"/>
            <p:cNvSpPr>
              <a:spLocks/>
            </p:cNvSpPr>
            <p:nvPr/>
          </p:nvSpPr>
          <p:spPr bwMode="auto">
            <a:xfrm>
              <a:off x="12582361" y="6911499"/>
              <a:ext cx="82803" cy="168837"/>
            </a:xfrm>
            <a:custGeom>
              <a:avLst/>
              <a:gdLst>
                <a:gd name="T0" fmla="*/ 6 w 9"/>
                <a:gd name="T1" fmla="*/ 16 h 18"/>
                <a:gd name="T2" fmla="*/ 7 w 9"/>
                <a:gd name="T3" fmla="*/ 11 h 18"/>
                <a:gd name="T4" fmla="*/ 6 w 9"/>
                <a:gd name="T5" fmla="*/ 6 h 18"/>
                <a:gd name="T6" fmla="*/ 7 w 9"/>
                <a:gd name="T7" fmla="*/ 4 h 18"/>
                <a:gd name="T8" fmla="*/ 3 w 9"/>
                <a:gd name="T9" fmla="*/ 1 h 18"/>
                <a:gd name="T10" fmla="*/ 0 w 9"/>
                <a:gd name="T11" fmla="*/ 9 h 18"/>
                <a:gd name="T12" fmla="*/ 4 w 9"/>
                <a:gd name="T13" fmla="*/ 18 h 18"/>
                <a:gd name="T14" fmla="*/ 6 w 9"/>
                <a:gd name="T15" fmla="*/ 16 h 18"/>
                <a:gd name="T16" fmla="*/ 6 w 9"/>
                <a:gd name="T17"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8">
                  <a:moveTo>
                    <a:pt x="6" y="16"/>
                  </a:moveTo>
                  <a:cubicBezTo>
                    <a:pt x="7" y="14"/>
                    <a:pt x="9" y="12"/>
                    <a:pt x="7" y="11"/>
                  </a:cubicBezTo>
                  <a:cubicBezTo>
                    <a:pt x="6" y="10"/>
                    <a:pt x="5" y="8"/>
                    <a:pt x="6" y="6"/>
                  </a:cubicBezTo>
                  <a:cubicBezTo>
                    <a:pt x="6" y="6"/>
                    <a:pt x="7" y="4"/>
                    <a:pt x="7" y="4"/>
                  </a:cubicBezTo>
                  <a:cubicBezTo>
                    <a:pt x="6" y="3"/>
                    <a:pt x="4" y="1"/>
                    <a:pt x="3" y="1"/>
                  </a:cubicBezTo>
                  <a:cubicBezTo>
                    <a:pt x="0" y="0"/>
                    <a:pt x="0" y="7"/>
                    <a:pt x="0" y="9"/>
                  </a:cubicBezTo>
                  <a:cubicBezTo>
                    <a:pt x="0" y="13"/>
                    <a:pt x="2" y="15"/>
                    <a:pt x="4" y="18"/>
                  </a:cubicBezTo>
                  <a:cubicBezTo>
                    <a:pt x="5" y="17"/>
                    <a:pt x="6" y="16"/>
                    <a:pt x="6" y="16"/>
                  </a:cubicBezTo>
                  <a:cubicBezTo>
                    <a:pt x="7" y="14"/>
                    <a:pt x="6" y="16"/>
                    <a:pt x="6"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6" name="Freeform 674"/>
            <p:cNvSpPr>
              <a:spLocks/>
            </p:cNvSpPr>
            <p:nvPr/>
          </p:nvSpPr>
          <p:spPr bwMode="auto">
            <a:xfrm>
              <a:off x="12630129" y="6930613"/>
              <a:ext cx="121018" cy="82827"/>
            </a:xfrm>
            <a:custGeom>
              <a:avLst/>
              <a:gdLst>
                <a:gd name="T0" fmla="*/ 11 w 13"/>
                <a:gd name="T1" fmla="*/ 0 h 9"/>
                <a:gd name="T2" fmla="*/ 2 w 13"/>
                <a:gd name="T3" fmla="*/ 2 h 9"/>
                <a:gd name="T4" fmla="*/ 3 w 13"/>
                <a:gd name="T5" fmla="*/ 9 h 9"/>
                <a:gd name="T6" fmla="*/ 7 w 13"/>
                <a:gd name="T7" fmla="*/ 8 h 9"/>
                <a:gd name="T8" fmla="*/ 10 w 13"/>
                <a:gd name="T9" fmla="*/ 7 h 9"/>
                <a:gd name="T10" fmla="*/ 11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1" y="0"/>
                  </a:moveTo>
                  <a:cubicBezTo>
                    <a:pt x="9" y="0"/>
                    <a:pt x="2" y="0"/>
                    <a:pt x="2" y="2"/>
                  </a:cubicBezTo>
                  <a:cubicBezTo>
                    <a:pt x="0" y="4"/>
                    <a:pt x="0" y="8"/>
                    <a:pt x="3" y="9"/>
                  </a:cubicBezTo>
                  <a:cubicBezTo>
                    <a:pt x="4" y="8"/>
                    <a:pt x="6" y="9"/>
                    <a:pt x="7" y="8"/>
                  </a:cubicBezTo>
                  <a:cubicBezTo>
                    <a:pt x="8" y="8"/>
                    <a:pt x="9" y="6"/>
                    <a:pt x="10" y="7"/>
                  </a:cubicBezTo>
                  <a:cubicBezTo>
                    <a:pt x="13" y="9"/>
                    <a:pt x="11" y="1"/>
                    <a:pt x="1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7" name="Freeform 675"/>
            <p:cNvSpPr>
              <a:spLocks/>
            </p:cNvSpPr>
            <p:nvPr/>
          </p:nvSpPr>
          <p:spPr bwMode="auto">
            <a:xfrm>
              <a:off x="13655610" y="6984764"/>
              <a:ext cx="178346" cy="149721"/>
            </a:xfrm>
            <a:custGeom>
              <a:avLst/>
              <a:gdLst>
                <a:gd name="T0" fmla="*/ 19 w 19"/>
                <a:gd name="T1" fmla="*/ 14 h 16"/>
                <a:gd name="T2" fmla="*/ 17 w 19"/>
                <a:gd name="T3" fmla="*/ 10 h 16"/>
                <a:gd name="T4" fmla="*/ 16 w 19"/>
                <a:gd name="T5" fmla="*/ 7 h 16"/>
                <a:gd name="T6" fmla="*/ 14 w 19"/>
                <a:gd name="T7" fmla="*/ 3 h 16"/>
                <a:gd name="T8" fmla="*/ 12 w 19"/>
                <a:gd name="T9" fmla="*/ 0 h 16"/>
                <a:gd name="T10" fmla="*/ 6 w 19"/>
                <a:gd name="T11" fmla="*/ 6 h 16"/>
                <a:gd name="T12" fmla="*/ 9 w 19"/>
                <a:gd name="T13" fmla="*/ 9 h 16"/>
                <a:gd name="T14" fmla="*/ 12 w 19"/>
                <a:gd name="T15" fmla="*/ 11 h 16"/>
                <a:gd name="T16" fmla="*/ 16 w 19"/>
                <a:gd name="T17" fmla="*/ 13 h 16"/>
                <a:gd name="T18" fmla="*/ 19 w 19"/>
                <a:gd name="T19" fmla="*/ 14 h 16"/>
                <a:gd name="T20" fmla="*/ 19 w 19"/>
                <a:gd name="T21"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19" y="14"/>
                  </a:moveTo>
                  <a:cubicBezTo>
                    <a:pt x="19" y="12"/>
                    <a:pt x="19" y="11"/>
                    <a:pt x="17" y="10"/>
                  </a:cubicBezTo>
                  <a:cubicBezTo>
                    <a:pt x="15" y="9"/>
                    <a:pt x="17" y="8"/>
                    <a:pt x="16" y="7"/>
                  </a:cubicBezTo>
                  <a:cubicBezTo>
                    <a:pt x="15" y="5"/>
                    <a:pt x="14" y="6"/>
                    <a:pt x="14" y="3"/>
                  </a:cubicBezTo>
                  <a:cubicBezTo>
                    <a:pt x="14" y="3"/>
                    <a:pt x="11" y="1"/>
                    <a:pt x="12" y="0"/>
                  </a:cubicBezTo>
                  <a:cubicBezTo>
                    <a:pt x="9" y="0"/>
                    <a:pt x="0" y="1"/>
                    <a:pt x="6" y="6"/>
                  </a:cubicBezTo>
                  <a:cubicBezTo>
                    <a:pt x="7" y="7"/>
                    <a:pt x="8" y="8"/>
                    <a:pt x="9" y="9"/>
                  </a:cubicBezTo>
                  <a:cubicBezTo>
                    <a:pt x="10" y="10"/>
                    <a:pt x="11" y="10"/>
                    <a:pt x="12" y="11"/>
                  </a:cubicBezTo>
                  <a:cubicBezTo>
                    <a:pt x="14" y="11"/>
                    <a:pt x="16" y="11"/>
                    <a:pt x="16" y="13"/>
                  </a:cubicBezTo>
                  <a:cubicBezTo>
                    <a:pt x="17" y="14"/>
                    <a:pt x="18" y="16"/>
                    <a:pt x="19" y="14"/>
                  </a:cubicBezTo>
                  <a:cubicBezTo>
                    <a:pt x="19" y="13"/>
                    <a:pt x="18" y="15"/>
                    <a:pt x="19"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8" name="Freeform 676"/>
            <p:cNvSpPr>
              <a:spLocks/>
            </p:cNvSpPr>
            <p:nvPr/>
          </p:nvSpPr>
          <p:spPr bwMode="auto">
            <a:xfrm>
              <a:off x="13722489" y="7061218"/>
              <a:ext cx="923568" cy="783643"/>
            </a:xfrm>
            <a:custGeom>
              <a:avLst/>
              <a:gdLst>
                <a:gd name="T0" fmla="*/ 95 w 99"/>
                <a:gd name="T1" fmla="*/ 73 h 84"/>
                <a:gd name="T2" fmla="*/ 93 w 99"/>
                <a:gd name="T3" fmla="*/ 68 h 84"/>
                <a:gd name="T4" fmla="*/ 90 w 99"/>
                <a:gd name="T5" fmla="*/ 65 h 84"/>
                <a:gd name="T6" fmla="*/ 86 w 99"/>
                <a:gd name="T7" fmla="*/ 60 h 84"/>
                <a:gd name="T8" fmla="*/ 87 w 99"/>
                <a:gd name="T9" fmla="*/ 55 h 84"/>
                <a:gd name="T10" fmla="*/ 89 w 99"/>
                <a:gd name="T11" fmla="*/ 50 h 84"/>
                <a:gd name="T12" fmla="*/ 84 w 99"/>
                <a:gd name="T13" fmla="*/ 49 h 84"/>
                <a:gd name="T14" fmla="*/ 84 w 99"/>
                <a:gd name="T15" fmla="*/ 46 h 84"/>
                <a:gd name="T16" fmla="*/ 84 w 99"/>
                <a:gd name="T17" fmla="*/ 40 h 84"/>
                <a:gd name="T18" fmla="*/ 82 w 99"/>
                <a:gd name="T19" fmla="*/ 36 h 84"/>
                <a:gd name="T20" fmla="*/ 85 w 99"/>
                <a:gd name="T21" fmla="*/ 31 h 84"/>
                <a:gd name="T22" fmla="*/ 86 w 99"/>
                <a:gd name="T23" fmla="*/ 20 h 84"/>
                <a:gd name="T24" fmla="*/ 79 w 99"/>
                <a:gd name="T25" fmla="*/ 18 h 84"/>
                <a:gd name="T26" fmla="*/ 76 w 99"/>
                <a:gd name="T27" fmla="*/ 15 h 84"/>
                <a:gd name="T28" fmla="*/ 71 w 99"/>
                <a:gd name="T29" fmla="*/ 13 h 84"/>
                <a:gd name="T30" fmla="*/ 66 w 99"/>
                <a:gd name="T31" fmla="*/ 12 h 84"/>
                <a:gd name="T32" fmla="*/ 61 w 99"/>
                <a:gd name="T33" fmla="*/ 11 h 84"/>
                <a:gd name="T34" fmla="*/ 57 w 99"/>
                <a:gd name="T35" fmla="*/ 12 h 84"/>
                <a:gd name="T36" fmla="*/ 53 w 99"/>
                <a:gd name="T37" fmla="*/ 15 h 84"/>
                <a:gd name="T38" fmla="*/ 49 w 99"/>
                <a:gd name="T39" fmla="*/ 17 h 84"/>
                <a:gd name="T40" fmla="*/ 46 w 99"/>
                <a:gd name="T41" fmla="*/ 20 h 84"/>
                <a:gd name="T42" fmla="*/ 33 w 99"/>
                <a:gd name="T43" fmla="*/ 18 h 84"/>
                <a:gd name="T44" fmla="*/ 30 w 99"/>
                <a:gd name="T45" fmla="*/ 16 h 84"/>
                <a:gd name="T46" fmla="*/ 25 w 99"/>
                <a:gd name="T47" fmla="*/ 15 h 84"/>
                <a:gd name="T48" fmla="*/ 24 w 99"/>
                <a:gd name="T49" fmla="*/ 10 h 84"/>
                <a:gd name="T50" fmla="*/ 20 w 99"/>
                <a:gd name="T51" fmla="*/ 5 h 84"/>
                <a:gd name="T52" fmla="*/ 14 w 99"/>
                <a:gd name="T53" fmla="*/ 5 h 84"/>
                <a:gd name="T54" fmla="*/ 11 w 99"/>
                <a:gd name="T55" fmla="*/ 7 h 84"/>
                <a:gd name="T56" fmla="*/ 5 w 99"/>
                <a:gd name="T57" fmla="*/ 4 h 84"/>
                <a:gd name="T58" fmla="*/ 1 w 99"/>
                <a:gd name="T59" fmla="*/ 3 h 84"/>
                <a:gd name="T60" fmla="*/ 0 w 99"/>
                <a:gd name="T61" fmla="*/ 5 h 84"/>
                <a:gd name="T62" fmla="*/ 1 w 99"/>
                <a:gd name="T63" fmla="*/ 8 h 84"/>
                <a:gd name="T64" fmla="*/ 1 w 99"/>
                <a:gd name="T65" fmla="*/ 10 h 84"/>
                <a:gd name="T66" fmla="*/ 1 w 99"/>
                <a:gd name="T67" fmla="*/ 12 h 84"/>
                <a:gd name="T68" fmla="*/ 3 w 99"/>
                <a:gd name="T69" fmla="*/ 14 h 84"/>
                <a:gd name="T70" fmla="*/ 3 w 99"/>
                <a:gd name="T71" fmla="*/ 16 h 84"/>
                <a:gd name="T72" fmla="*/ 5 w 99"/>
                <a:gd name="T73" fmla="*/ 21 h 84"/>
                <a:gd name="T74" fmla="*/ 8 w 99"/>
                <a:gd name="T75" fmla="*/ 24 h 84"/>
                <a:gd name="T76" fmla="*/ 10 w 99"/>
                <a:gd name="T77" fmla="*/ 25 h 84"/>
                <a:gd name="T78" fmla="*/ 8 w 99"/>
                <a:gd name="T79" fmla="*/ 37 h 84"/>
                <a:gd name="T80" fmla="*/ 12 w 99"/>
                <a:gd name="T81" fmla="*/ 41 h 84"/>
                <a:gd name="T82" fmla="*/ 18 w 99"/>
                <a:gd name="T83" fmla="*/ 47 h 84"/>
                <a:gd name="T84" fmla="*/ 17 w 99"/>
                <a:gd name="T85" fmla="*/ 50 h 84"/>
                <a:gd name="T86" fmla="*/ 19 w 99"/>
                <a:gd name="T87" fmla="*/ 52 h 84"/>
                <a:gd name="T88" fmla="*/ 22 w 99"/>
                <a:gd name="T89" fmla="*/ 58 h 84"/>
                <a:gd name="T90" fmla="*/ 24 w 99"/>
                <a:gd name="T91" fmla="*/ 55 h 84"/>
                <a:gd name="T92" fmla="*/ 25 w 99"/>
                <a:gd name="T93" fmla="*/ 56 h 84"/>
                <a:gd name="T94" fmla="*/ 26 w 99"/>
                <a:gd name="T95" fmla="*/ 57 h 84"/>
                <a:gd name="T96" fmla="*/ 30 w 99"/>
                <a:gd name="T97" fmla="*/ 57 h 84"/>
                <a:gd name="T98" fmla="*/ 35 w 99"/>
                <a:gd name="T99" fmla="*/ 66 h 84"/>
                <a:gd name="T100" fmla="*/ 46 w 99"/>
                <a:gd name="T101" fmla="*/ 74 h 84"/>
                <a:gd name="T102" fmla="*/ 52 w 99"/>
                <a:gd name="T103" fmla="*/ 76 h 84"/>
                <a:gd name="T104" fmla="*/ 56 w 99"/>
                <a:gd name="T105" fmla="*/ 75 h 84"/>
                <a:gd name="T106" fmla="*/ 56 w 99"/>
                <a:gd name="T107" fmla="*/ 76 h 84"/>
                <a:gd name="T108" fmla="*/ 61 w 99"/>
                <a:gd name="T109" fmla="*/ 73 h 84"/>
                <a:gd name="T110" fmla="*/ 60 w 99"/>
                <a:gd name="T111" fmla="*/ 73 h 84"/>
                <a:gd name="T112" fmla="*/ 62 w 99"/>
                <a:gd name="T113" fmla="*/ 73 h 84"/>
                <a:gd name="T114" fmla="*/ 65 w 99"/>
                <a:gd name="T115" fmla="*/ 77 h 84"/>
                <a:gd name="T116" fmla="*/ 69 w 99"/>
                <a:gd name="T117" fmla="*/ 81 h 84"/>
                <a:gd name="T118" fmla="*/ 88 w 99"/>
                <a:gd name="T119" fmla="*/ 84 h 84"/>
                <a:gd name="T120" fmla="*/ 92 w 99"/>
                <a:gd name="T121" fmla="*/ 77 h 84"/>
                <a:gd name="T122" fmla="*/ 95 w 99"/>
                <a:gd name="T123" fmla="*/ 73 h 84"/>
                <a:gd name="T124" fmla="*/ 95 w 99"/>
                <a:gd name="T125"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84">
                  <a:moveTo>
                    <a:pt x="95" y="73"/>
                  </a:moveTo>
                  <a:cubicBezTo>
                    <a:pt x="93" y="72"/>
                    <a:pt x="94" y="70"/>
                    <a:pt x="93" y="68"/>
                  </a:cubicBezTo>
                  <a:cubicBezTo>
                    <a:pt x="93" y="67"/>
                    <a:pt x="91" y="66"/>
                    <a:pt x="90" y="65"/>
                  </a:cubicBezTo>
                  <a:cubicBezTo>
                    <a:pt x="88" y="64"/>
                    <a:pt x="87" y="62"/>
                    <a:pt x="86" y="60"/>
                  </a:cubicBezTo>
                  <a:cubicBezTo>
                    <a:pt x="84" y="58"/>
                    <a:pt x="85" y="58"/>
                    <a:pt x="87" y="55"/>
                  </a:cubicBezTo>
                  <a:cubicBezTo>
                    <a:pt x="88" y="54"/>
                    <a:pt x="90" y="52"/>
                    <a:pt x="89" y="50"/>
                  </a:cubicBezTo>
                  <a:cubicBezTo>
                    <a:pt x="88" y="49"/>
                    <a:pt x="85" y="49"/>
                    <a:pt x="84" y="49"/>
                  </a:cubicBezTo>
                  <a:cubicBezTo>
                    <a:pt x="83" y="48"/>
                    <a:pt x="84" y="46"/>
                    <a:pt x="84" y="46"/>
                  </a:cubicBezTo>
                  <a:cubicBezTo>
                    <a:pt x="83" y="44"/>
                    <a:pt x="83" y="41"/>
                    <a:pt x="84" y="40"/>
                  </a:cubicBezTo>
                  <a:cubicBezTo>
                    <a:pt x="86" y="38"/>
                    <a:pt x="83" y="37"/>
                    <a:pt x="82" y="36"/>
                  </a:cubicBezTo>
                  <a:cubicBezTo>
                    <a:pt x="82" y="35"/>
                    <a:pt x="84" y="32"/>
                    <a:pt x="85" y="31"/>
                  </a:cubicBezTo>
                  <a:cubicBezTo>
                    <a:pt x="85" y="30"/>
                    <a:pt x="87" y="20"/>
                    <a:pt x="86" y="20"/>
                  </a:cubicBezTo>
                  <a:cubicBezTo>
                    <a:pt x="83" y="20"/>
                    <a:pt x="82" y="20"/>
                    <a:pt x="79" y="18"/>
                  </a:cubicBezTo>
                  <a:cubicBezTo>
                    <a:pt x="78" y="17"/>
                    <a:pt x="77" y="16"/>
                    <a:pt x="76" y="15"/>
                  </a:cubicBezTo>
                  <a:cubicBezTo>
                    <a:pt x="75" y="14"/>
                    <a:pt x="72" y="14"/>
                    <a:pt x="71" y="13"/>
                  </a:cubicBezTo>
                  <a:cubicBezTo>
                    <a:pt x="69" y="13"/>
                    <a:pt x="68" y="13"/>
                    <a:pt x="66" y="12"/>
                  </a:cubicBezTo>
                  <a:cubicBezTo>
                    <a:pt x="65" y="10"/>
                    <a:pt x="63" y="11"/>
                    <a:pt x="61" y="11"/>
                  </a:cubicBezTo>
                  <a:cubicBezTo>
                    <a:pt x="60" y="12"/>
                    <a:pt x="58" y="11"/>
                    <a:pt x="57" y="12"/>
                  </a:cubicBezTo>
                  <a:cubicBezTo>
                    <a:pt x="55" y="12"/>
                    <a:pt x="54" y="14"/>
                    <a:pt x="53" y="15"/>
                  </a:cubicBezTo>
                  <a:cubicBezTo>
                    <a:pt x="52" y="16"/>
                    <a:pt x="49" y="15"/>
                    <a:pt x="49" y="17"/>
                  </a:cubicBezTo>
                  <a:cubicBezTo>
                    <a:pt x="49" y="19"/>
                    <a:pt x="48" y="19"/>
                    <a:pt x="46" y="20"/>
                  </a:cubicBezTo>
                  <a:cubicBezTo>
                    <a:pt x="41" y="21"/>
                    <a:pt x="37" y="21"/>
                    <a:pt x="33" y="18"/>
                  </a:cubicBezTo>
                  <a:cubicBezTo>
                    <a:pt x="32" y="17"/>
                    <a:pt x="31" y="16"/>
                    <a:pt x="30" y="16"/>
                  </a:cubicBezTo>
                  <a:cubicBezTo>
                    <a:pt x="28" y="14"/>
                    <a:pt x="27" y="15"/>
                    <a:pt x="25" y="15"/>
                  </a:cubicBezTo>
                  <a:cubicBezTo>
                    <a:pt x="24" y="14"/>
                    <a:pt x="24" y="11"/>
                    <a:pt x="24" y="10"/>
                  </a:cubicBezTo>
                  <a:cubicBezTo>
                    <a:pt x="21" y="9"/>
                    <a:pt x="20" y="8"/>
                    <a:pt x="20" y="5"/>
                  </a:cubicBezTo>
                  <a:cubicBezTo>
                    <a:pt x="20" y="0"/>
                    <a:pt x="16" y="3"/>
                    <a:pt x="14" y="5"/>
                  </a:cubicBezTo>
                  <a:cubicBezTo>
                    <a:pt x="13" y="6"/>
                    <a:pt x="12" y="7"/>
                    <a:pt x="11" y="7"/>
                  </a:cubicBezTo>
                  <a:cubicBezTo>
                    <a:pt x="9" y="6"/>
                    <a:pt x="6" y="6"/>
                    <a:pt x="5" y="4"/>
                  </a:cubicBezTo>
                  <a:cubicBezTo>
                    <a:pt x="3" y="2"/>
                    <a:pt x="3" y="1"/>
                    <a:pt x="1" y="3"/>
                  </a:cubicBezTo>
                  <a:cubicBezTo>
                    <a:pt x="1" y="4"/>
                    <a:pt x="0" y="4"/>
                    <a:pt x="0" y="5"/>
                  </a:cubicBezTo>
                  <a:cubicBezTo>
                    <a:pt x="0" y="6"/>
                    <a:pt x="0" y="7"/>
                    <a:pt x="1" y="8"/>
                  </a:cubicBezTo>
                  <a:cubicBezTo>
                    <a:pt x="1" y="8"/>
                    <a:pt x="2" y="10"/>
                    <a:pt x="1" y="10"/>
                  </a:cubicBezTo>
                  <a:cubicBezTo>
                    <a:pt x="1" y="11"/>
                    <a:pt x="0" y="11"/>
                    <a:pt x="1" y="12"/>
                  </a:cubicBezTo>
                  <a:cubicBezTo>
                    <a:pt x="1" y="13"/>
                    <a:pt x="3" y="13"/>
                    <a:pt x="3" y="14"/>
                  </a:cubicBezTo>
                  <a:cubicBezTo>
                    <a:pt x="3" y="15"/>
                    <a:pt x="2" y="16"/>
                    <a:pt x="3" y="16"/>
                  </a:cubicBezTo>
                  <a:cubicBezTo>
                    <a:pt x="4" y="18"/>
                    <a:pt x="4" y="19"/>
                    <a:pt x="5" y="21"/>
                  </a:cubicBezTo>
                  <a:cubicBezTo>
                    <a:pt x="6" y="22"/>
                    <a:pt x="6" y="23"/>
                    <a:pt x="8" y="24"/>
                  </a:cubicBezTo>
                  <a:cubicBezTo>
                    <a:pt x="8" y="24"/>
                    <a:pt x="10" y="25"/>
                    <a:pt x="10" y="25"/>
                  </a:cubicBezTo>
                  <a:cubicBezTo>
                    <a:pt x="11" y="29"/>
                    <a:pt x="2" y="33"/>
                    <a:pt x="8" y="37"/>
                  </a:cubicBezTo>
                  <a:cubicBezTo>
                    <a:pt x="10" y="38"/>
                    <a:pt x="10" y="40"/>
                    <a:pt x="12" y="41"/>
                  </a:cubicBezTo>
                  <a:cubicBezTo>
                    <a:pt x="14" y="43"/>
                    <a:pt x="16" y="44"/>
                    <a:pt x="18" y="47"/>
                  </a:cubicBezTo>
                  <a:cubicBezTo>
                    <a:pt x="18" y="48"/>
                    <a:pt x="17" y="49"/>
                    <a:pt x="17" y="50"/>
                  </a:cubicBezTo>
                  <a:cubicBezTo>
                    <a:pt x="18" y="51"/>
                    <a:pt x="20" y="51"/>
                    <a:pt x="19" y="52"/>
                  </a:cubicBezTo>
                  <a:cubicBezTo>
                    <a:pt x="19" y="55"/>
                    <a:pt x="21" y="56"/>
                    <a:pt x="22" y="58"/>
                  </a:cubicBezTo>
                  <a:cubicBezTo>
                    <a:pt x="24" y="57"/>
                    <a:pt x="23" y="56"/>
                    <a:pt x="24" y="55"/>
                  </a:cubicBezTo>
                  <a:cubicBezTo>
                    <a:pt x="24" y="55"/>
                    <a:pt x="25" y="56"/>
                    <a:pt x="25" y="56"/>
                  </a:cubicBezTo>
                  <a:cubicBezTo>
                    <a:pt x="27" y="56"/>
                    <a:pt x="25" y="56"/>
                    <a:pt x="26" y="57"/>
                  </a:cubicBezTo>
                  <a:cubicBezTo>
                    <a:pt x="27" y="58"/>
                    <a:pt x="28" y="55"/>
                    <a:pt x="30" y="57"/>
                  </a:cubicBezTo>
                  <a:cubicBezTo>
                    <a:pt x="32" y="60"/>
                    <a:pt x="33" y="63"/>
                    <a:pt x="35" y="66"/>
                  </a:cubicBezTo>
                  <a:cubicBezTo>
                    <a:pt x="37" y="69"/>
                    <a:pt x="42" y="72"/>
                    <a:pt x="46" y="74"/>
                  </a:cubicBezTo>
                  <a:cubicBezTo>
                    <a:pt x="48" y="75"/>
                    <a:pt x="50" y="75"/>
                    <a:pt x="52" y="76"/>
                  </a:cubicBezTo>
                  <a:cubicBezTo>
                    <a:pt x="53" y="76"/>
                    <a:pt x="56" y="75"/>
                    <a:pt x="56" y="75"/>
                  </a:cubicBezTo>
                  <a:cubicBezTo>
                    <a:pt x="56" y="75"/>
                    <a:pt x="56" y="76"/>
                    <a:pt x="56" y="76"/>
                  </a:cubicBezTo>
                  <a:cubicBezTo>
                    <a:pt x="57" y="76"/>
                    <a:pt x="60" y="74"/>
                    <a:pt x="61" y="73"/>
                  </a:cubicBezTo>
                  <a:cubicBezTo>
                    <a:pt x="61" y="73"/>
                    <a:pt x="60" y="73"/>
                    <a:pt x="60" y="73"/>
                  </a:cubicBezTo>
                  <a:cubicBezTo>
                    <a:pt x="60" y="72"/>
                    <a:pt x="62" y="73"/>
                    <a:pt x="62" y="73"/>
                  </a:cubicBezTo>
                  <a:cubicBezTo>
                    <a:pt x="64" y="74"/>
                    <a:pt x="64" y="75"/>
                    <a:pt x="65" y="77"/>
                  </a:cubicBezTo>
                  <a:cubicBezTo>
                    <a:pt x="66" y="80"/>
                    <a:pt x="67" y="80"/>
                    <a:pt x="69" y="81"/>
                  </a:cubicBezTo>
                  <a:cubicBezTo>
                    <a:pt x="75" y="82"/>
                    <a:pt x="82" y="83"/>
                    <a:pt x="88" y="84"/>
                  </a:cubicBezTo>
                  <a:cubicBezTo>
                    <a:pt x="88" y="80"/>
                    <a:pt x="89" y="79"/>
                    <a:pt x="92" y="77"/>
                  </a:cubicBezTo>
                  <a:cubicBezTo>
                    <a:pt x="94" y="76"/>
                    <a:pt x="99" y="75"/>
                    <a:pt x="95" y="73"/>
                  </a:cubicBezTo>
                  <a:cubicBezTo>
                    <a:pt x="94" y="72"/>
                    <a:pt x="97" y="74"/>
                    <a:pt x="95" y="7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59" name="Freeform 677"/>
            <p:cNvSpPr>
              <a:spLocks/>
            </p:cNvSpPr>
            <p:nvPr/>
          </p:nvSpPr>
          <p:spPr bwMode="auto">
            <a:xfrm>
              <a:off x="13741597" y="7070776"/>
              <a:ext cx="73250" cy="54156"/>
            </a:xfrm>
            <a:custGeom>
              <a:avLst/>
              <a:gdLst>
                <a:gd name="T0" fmla="*/ 1 w 8"/>
                <a:gd name="T1" fmla="*/ 1 h 6"/>
                <a:gd name="T2" fmla="*/ 3 w 8"/>
                <a:gd name="T3" fmla="*/ 4 h 6"/>
                <a:gd name="T4" fmla="*/ 8 w 8"/>
                <a:gd name="T5" fmla="*/ 6 h 6"/>
                <a:gd name="T6" fmla="*/ 0 w 8"/>
                <a:gd name="T7" fmla="*/ 0 h 6"/>
                <a:gd name="T8" fmla="*/ 1 w 8"/>
                <a:gd name="T9" fmla="*/ 1 h 6"/>
                <a:gd name="T10" fmla="*/ 1 w 8"/>
                <a:gd name="T11" fmla="*/ 1 h 6"/>
              </a:gdLst>
              <a:ahLst/>
              <a:cxnLst>
                <a:cxn ang="0">
                  <a:pos x="T0" y="T1"/>
                </a:cxn>
                <a:cxn ang="0">
                  <a:pos x="T2" y="T3"/>
                </a:cxn>
                <a:cxn ang="0">
                  <a:pos x="T4" y="T5"/>
                </a:cxn>
                <a:cxn ang="0">
                  <a:pos x="T6" y="T7"/>
                </a:cxn>
                <a:cxn ang="0">
                  <a:pos x="T8" y="T9"/>
                </a:cxn>
                <a:cxn ang="0">
                  <a:pos x="T10" y="T11"/>
                </a:cxn>
              </a:cxnLst>
              <a:rect l="0" t="0" r="r" b="b"/>
              <a:pathLst>
                <a:path w="8" h="6">
                  <a:moveTo>
                    <a:pt x="1" y="1"/>
                  </a:moveTo>
                  <a:cubicBezTo>
                    <a:pt x="2" y="1"/>
                    <a:pt x="2" y="3"/>
                    <a:pt x="3" y="4"/>
                  </a:cubicBezTo>
                  <a:cubicBezTo>
                    <a:pt x="5" y="4"/>
                    <a:pt x="6" y="5"/>
                    <a:pt x="8" y="6"/>
                  </a:cubicBezTo>
                  <a:cubicBezTo>
                    <a:pt x="7" y="2"/>
                    <a:pt x="3" y="1"/>
                    <a:pt x="0" y="0"/>
                  </a:cubicBezTo>
                  <a:cubicBezTo>
                    <a:pt x="0" y="1"/>
                    <a:pt x="0" y="1"/>
                    <a:pt x="1" y="1"/>
                  </a:cubicBezTo>
                  <a:cubicBezTo>
                    <a:pt x="2" y="1"/>
                    <a:pt x="0" y="1"/>
                    <a:pt x="1"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0" name="Freeform 678"/>
            <p:cNvSpPr>
              <a:spLocks/>
            </p:cNvSpPr>
            <p:nvPr/>
          </p:nvSpPr>
          <p:spPr bwMode="auto">
            <a:xfrm>
              <a:off x="13525034" y="6844600"/>
              <a:ext cx="328029" cy="168837"/>
            </a:xfrm>
            <a:custGeom>
              <a:avLst/>
              <a:gdLst>
                <a:gd name="T0" fmla="*/ 26 w 35"/>
                <a:gd name="T1" fmla="*/ 15 h 18"/>
                <a:gd name="T2" fmla="*/ 30 w 35"/>
                <a:gd name="T3" fmla="*/ 17 h 18"/>
                <a:gd name="T4" fmla="*/ 34 w 35"/>
                <a:gd name="T5" fmla="*/ 17 h 18"/>
                <a:gd name="T6" fmla="*/ 33 w 35"/>
                <a:gd name="T7" fmla="*/ 12 h 18"/>
                <a:gd name="T8" fmla="*/ 30 w 35"/>
                <a:gd name="T9" fmla="*/ 10 h 18"/>
                <a:gd name="T10" fmla="*/ 27 w 35"/>
                <a:gd name="T11" fmla="*/ 7 h 18"/>
                <a:gd name="T12" fmla="*/ 19 w 35"/>
                <a:gd name="T13" fmla="*/ 6 h 18"/>
                <a:gd name="T14" fmla="*/ 9 w 35"/>
                <a:gd name="T15" fmla="*/ 4 h 18"/>
                <a:gd name="T16" fmla="*/ 0 w 35"/>
                <a:gd name="T17" fmla="*/ 2 h 18"/>
                <a:gd name="T18" fmla="*/ 8 w 35"/>
                <a:gd name="T19" fmla="*/ 14 h 18"/>
                <a:gd name="T20" fmla="*/ 18 w 35"/>
                <a:gd name="T21" fmla="*/ 18 h 18"/>
                <a:gd name="T22" fmla="*/ 26 w 35"/>
                <a:gd name="T23" fmla="*/ 15 h 18"/>
                <a:gd name="T24" fmla="*/ 26 w 35"/>
                <a:gd name="T25"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8">
                  <a:moveTo>
                    <a:pt x="26" y="15"/>
                  </a:moveTo>
                  <a:cubicBezTo>
                    <a:pt x="27" y="14"/>
                    <a:pt x="29" y="16"/>
                    <a:pt x="30" y="17"/>
                  </a:cubicBezTo>
                  <a:cubicBezTo>
                    <a:pt x="30" y="17"/>
                    <a:pt x="34" y="17"/>
                    <a:pt x="34" y="17"/>
                  </a:cubicBezTo>
                  <a:cubicBezTo>
                    <a:pt x="35" y="16"/>
                    <a:pt x="30" y="12"/>
                    <a:pt x="33" y="12"/>
                  </a:cubicBezTo>
                  <a:cubicBezTo>
                    <a:pt x="32" y="11"/>
                    <a:pt x="30" y="11"/>
                    <a:pt x="30" y="10"/>
                  </a:cubicBezTo>
                  <a:cubicBezTo>
                    <a:pt x="30" y="8"/>
                    <a:pt x="29" y="7"/>
                    <a:pt x="27" y="7"/>
                  </a:cubicBezTo>
                  <a:cubicBezTo>
                    <a:pt x="24" y="7"/>
                    <a:pt x="22" y="8"/>
                    <a:pt x="19" y="6"/>
                  </a:cubicBezTo>
                  <a:cubicBezTo>
                    <a:pt x="16" y="5"/>
                    <a:pt x="13" y="5"/>
                    <a:pt x="9" y="4"/>
                  </a:cubicBezTo>
                  <a:cubicBezTo>
                    <a:pt x="6" y="3"/>
                    <a:pt x="4" y="0"/>
                    <a:pt x="0" y="2"/>
                  </a:cubicBezTo>
                  <a:cubicBezTo>
                    <a:pt x="3" y="6"/>
                    <a:pt x="11" y="7"/>
                    <a:pt x="8" y="14"/>
                  </a:cubicBezTo>
                  <a:cubicBezTo>
                    <a:pt x="11" y="14"/>
                    <a:pt x="18" y="14"/>
                    <a:pt x="18" y="18"/>
                  </a:cubicBezTo>
                  <a:cubicBezTo>
                    <a:pt x="18" y="15"/>
                    <a:pt x="24" y="15"/>
                    <a:pt x="26" y="15"/>
                  </a:cubicBezTo>
                  <a:cubicBezTo>
                    <a:pt x="27" y="14"/>
                    <a:pt x="19" y="15"/>
                    <a:pt x="26"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1" name="Freeform 679"/>
            <p:cNvSpPr>
              <a:spLocks/>
            </p:cNvSpPr>
            <p:nvPr/>
          </p:nvSpPr>
          <p:spPr bwMode="auto">
            <a:xfrm>
              <a:off x="13751153" y="6956097"/>
              <a:ext cx="251592" cy="197506"/>
            </a:xfrm>
            <a:custGeom>
              <a:avLst/>
              <a:gdLst>
                <a:gd name="T0" fmla="*/ 8 w 27"/>
                <a:gd name="T1" fmla="*/ 2 h 21"/>
                <a:gd name="T2" fmla="*/ 10 w 27"/>
                <a:gd name="T3" fmla="*/ 5 h 21"/>
                <a:gd name="T4" fmla="*/ 7 w 27"/>
                <a:gd name="T5" fmla="*/ 5 h 21"/>
                <a:gd name="T6" fmla="*/ 4 w 27"/>
                <a:gd name="T7" fmla="*/ 3 h 21"/>
                <a:gd name="T8" fmla="*/ 4 w 27"/>
                <a:gd name="T9" fmla="*/ 7 h 21"/>
                <a:gd name="T10" fmla="*/ 6 w 27"/>
                <a:gd name="T11" fmla="*/ 11 h 21"/>
                <a:gd name="T12" fmla="*/ 8 w 27"/>
                <a:gd name="T13" fmla="*/ 14 h 21"/>
                <a:gd name="T14" fmla="*/ 9 w 27"/>
                <a:gd name="T15" fmla="*/ 17 h 21"/>
                <a:gd name="T16" fmla="*/ 16 w 27"/>
                <a:gd name="T17" fmla="*/ 13 h 21"/>
                <a:gd name="T18" fmla="*/ 17 w 27"/>
                <a:gd name="T19" fmla="*/ 16 h 21"/>
                <a:gd name="T20" fmla="*/ 21 w 27"/>
                <a:gd name="T21" fmla="*/ 21 h 21"/>
                <a:gd name="T22" fmla="*/ 21 w 27"/>
                <a:gd name="T23" fmla="*/ 18 h 21"/>
                <a:gd name="T24" fmla="*/ 23 w 27"/>
                <a:gd name="T25" fmla="*/ 16 h 21"/>
                <a:gd name="T26" fmla="*/ 25 w 27"/>
                <a:gd name="T27" fmla="*/ 11 h 21"/>
                <a:gd name="T28" fmla="*/ 19 w 27"/>
                <a:gd name="T29" fmla="*/ 1 h 21"/>
                <a:gd name="T30" fmla="*/ 12 w 27"/>
                <a:gd name="T31" fmla="*/ 2 h 21"/>
                <a:gd name="T32" fmla="*/ 9 w 27"/>
                <a:gd name="T33" fmla="*/ 0 h 21"/>
                <a:gd name="T34" fmla="*/ 8 w 27"/>
                <a:gd name="T35" fmla="*/ 2 h 21"/>
                <a:gd name="T36" fmla="*/ 8 w 27"/>
                <a:gd name="T3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1">
                  <a:moveTo>
                    <a:pt x="8" y="2"/>
                  </a:moveTo>
                  <a:cubicBezTo>
                    <a:pt x="8" y="2"/>
                    <a:pt x="11" y="4"/>
                    <a:pt x="10" y="5"/>
                  </a:cubicBezTo>
                  <a:cubicBezTo>
                    <a:pt x="10" y="5"/>
                    <a:pt x="7" y="5"/>
                    <a:pt x="7" y="5"/>
                  </a:cubicBezTo>
                  <a:cubicBezTo>
                    <a:pt x="5" y="5"/>
                    <a:pt x="5" y="3"/>
                    <a:pt x="4" y="3"/>
                  </a:cubicBezTo>
                  <a:cubicBezTo>
                    <a:pt x="0" y="2"/>
                    <a:pt x="4" y="6"/>
                    <a:pt x="4" y="7"/>
                  </a:cubicBezTo>
                  <a:cubicBezTo>
                    <a:pt x="4" y="10"/>
                    <a:pt x="7" y="8"/>
                    <a:pt x="6" y="11"/>
                  </a:cubicBezTo>
                  <a:cubicBezTo>
                    <a:pt x="5" y="13"/>
                    <a:pt x="7" y="13"/>
                    <a:pt x="8" y="14"/>
                  </a:cubicBezTo>
                  <a:cubicBezTo>
                    <a:pt x="9" y="14"/>
                    <a:pt x="9" y="16"/>
                    <a:pt x="9" y="17"/>
                  </a:cubicBezTo>
                  <a:cubicBezTo>
                    <a:pt x="10" y="16"/>
                    <a:pt x="14" y="14"/>
                    <a:pt x="16" y="13"/>
                  </a:cubicBezTo>
                  <a:cubicBezTo>
                    <a:pt x="17" y="13"/>
                    <a:pt x="17" y="15"/>
                    <a:pt x="17" y="16"/>
                  </a:cubicBezTo>
                  <a:cubicBezTo>
                    <a:pt x="17" y="19"/>
                    <a:pt x="18" y="20"/>
                    <a:pt x="21" y="21"/>
                  </a:cubicBezTo>
                  <a:cubicBezTo>
                    <a:pt x="21" y="20"/>
                    <a:pt x="21" y="18"/>
                    <a:pt x="21" y="18"/>
                  </a:cubicBezTo>
                  <a:cubicBezTo>
                    <a:pt x="22" y="17"/>
                    <a:pt x="23" y="17"/>
                    <a:pt x="23" y="16"/>
                  </a:cubicBezTo>
                  <a:cubicBezTo>
                    <a:pt x="24" y="14"/>
                    <a:pt x="24" y="12"/>
                    <a:pt x="25" y="11"/>
                  </a:cubicBezTo>
                  <a:cubicBezTo>
                    <a:pt x="27" y="8"/>
                    <a:pt x="21" y="2"/>
                    <a:pt x="19" y="1"/>
                  </a:cubicBezTo>
                  <a:cubicBezTo>
                    <a:pt x="17" y="4"/>
                    <a:pt x="15" y="4"/>
                    <a:pt x="12" y="2"/>
                  </a:cubicBezTo>
                  <a:cubicBezTo>
                    <a:pt x="12" y="1"/>
                    <a:pt x="10" y="0"/>
                    <a:pt x="9" y="0"/>
                  </a:cubicBezTo>
                  <a:cubicBezTo>
                    <a:pt x="8" y="0"/>
                    <a:pt x="8" y="1"/>
                    <a:pt x="8" y="2"/>
                  </a:cubicBezTo>
                  <a:cubicBezTo>
                    <a:pt x="9" y="3"/>
                    <a:pt x="7" y="0"/>
                    <a:pt x="8"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2" name="Freeform 680"/>
            <p:cNvSpPr>
              <a:spLocks/>
            </p:cNvSpPr>
            <p:nvPr/>
          </p:nvSpPr>
          <p:spPr bwMode="auto">
            <a:xfrm>
              <a:off x="13833954" y="7574093"/>
              <a:ext cx="82803" cy="95566"/>
            </a:xfrm>
            <a:custGeom>
              <a:avLst/>
              <a:gdLst>
                <a:gd name="T0" fmla="*/ 3 w 9"/>
                <a:gd name="T1" fmla="*/ 2 h 10"/>
                <a:gd name="T2" fmla="*/ 0 w 9"/>
                <a:gd name="T3" fmla="*/ 7 h 10"/>
                <a:gd name="T4" fmla="*/ 4 w 9"/>
                <a:gd name="T5" fmla="*/ 8 h 10"/>
                <a:gd name="T6" fmla="*/ 9 w 9"/>
                <a:gd name="T7" fmla="*/ 10 h 10"/>
                <a:gd name="T8" fmla="*/ 7 w 9"/>
                <a:gd name="T9" fmla="*/ 5 h 10"/>
                <a:gd name="T10" fmla="*/ 8 w 9"/>
                <a:gd name="T11" fmla="*/ 3 h 10"/>
                <a:gd name="T12" fmla="*/ 3 w 9"/>
                <a:gd name="T13" fmla="*/ 2 h 10"/>
                <a:gd name="T14" fmla="*/ 3 w 9"/>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3" y="2"/>
                  </a:moveTo>
                  <a:cubicBezTo>
                    <a:pt x="1" y="3"/>
                    <a:pt x="0" y="5"/>
                    <a:pt x="0" y="7"/>
                  </a:cubicBezTo>
                  <a:cubicBezTo>
                    <a:pt x="1" y="7"/>
                    <a:pt x="4" y="7"/>
                    <a:pt x="4" y="8"/>
                  </a:cubicBezTo>
                  <a:cubicBezTo>
                    <a:pt x="6" y="10"/>
                    <a:pt x="7" y="10"/>
                    <a:pt x="9" y="10"/>
                  </a:cubicBezTo>
                  <a:cubicBezTo>
                    <a:pt x="9" y="10"/>
                    <a:pt x="7" y="5"/>
                    <a:pt x="7" y="5"/>
                  </a:cubicBezTo>
                  <a:cubicBezTo>
                    <a:pt x="8" y="5"/>
                    <a:pt x="9" y="5"/>
                    <a:pt x="8" y="3"/>
                  </a:cubicBezTo>
                  <a:cubicBezTo>
                    <a:pt x="6" y="2"/>
                    <a:pt x="5" y="0"/>
                    <a:pt x="3" y="2"/>
                  </a:cubicBezTo>
                  <a:cubicBezTo>
                    <a:pt x="1" y="4"/>
                    <a:pt x="4" y="1"/>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3" name="Freeform 681"/>
            <p:cNvSpPr>
              <a:spLocks/>
            </p:cNvSpPr>
            <p:nvPr/>
          </p:nvSpPr>
          <p:spPr bwMode="auto">
            <a:xfrm>
              <a:off x="13311662" y="7220495"/>
              <a:ext cx="324842" cy="251657"/>
            </a:xfrm>
            <a:custGeom>
              <a:avLst/>
              <a:gdLst>
                <a:gd name="T0" fmla="*/ 29 w 35"/>
                <a:gd name="T1" fmla="*/ 10 h 27"/>
                <a:gd name="T2" fmla="*/ 30 w 35"/>
                <a:gd name="T3" fmla="*/ 7 h 27"/>
                <a:gd name="T4" fmla="*/ 29 w 35"/>
                <a:gd name="T5" fmla="*/ 5 h 27"/>
                <a:gd name="T6" fmla="*/ 35 w 35"/>
                <a:gd name="T7" fmla="*/ 0 h 27"/>
                <a:gd name="T8" fmla="*/ 25 w 35"/>
                <a:gd name="T9" fmla="*/ 1 h 27"/>
                <a:gd name="T10" fmla="*/ 19 w 35"/>
                <a:gd name="T11" fmla="*/ 2 h 27"/>
                <a:gd name="T12" fmla="*/ 13 w 35"/>
                <a:gd name="T13" fmla="*/ 2 h 27"/>
                <a:gd name="T14" fmla="*/ 8 w 35"/>
                <a:gd name="T15" fmla="*/ 2 h 27"/>
                <a:gd name="T16" fmla="*/ 7 w 35"/>
                <a:gd name="T17" fmla="*/ 4 h 27"/>
                <a:gd name="T18" fmla="*/ 6 w 35"/>
                <a:gd name="T19" fmla="*/ 6 h 27"/>
                <a:gd name="T20" fmla="*/ 3 w 35"/>
                <a:gd name="T21" fmla="*/ 6 h 27"/>
                <a:gd name="T22" fmla="*/ 3 w 35"/>
                <a:gd name="T23" fmla="*/ 10 h 27"/>
                <a:gd name="T24" fmla="*/ 4 w 35"/>
                <a:gd name="T25" fmla="*/ 14 h 27"/>
                <a:gd name="T26" fmla="*/ 2 w 35"/>
                <a:gd name="T27" fmla="*/ 22 h 27"/>
                <a:gd name="T28" fmla="*/ 7 w 35"/>
                <a:gd name="T29" fmla="*/ 27 h 27"/>
                <a:gd name="T30" fmla="*/ 13 w 35"/>
                <a:gd name="T31" fmla="*/ 24 h 27"/>
                <a:gd name="T32" fmla="*/ 22 w 35"/>
                <a:gd name="T33" fmla="*/ 19 h 27"/>
                <a:gd name="T34" fmla="*/ 28 w 35"/>
                <a:gd name="T35" fmla="*/ 15 h 27"/>
                <a:gd name="T36" fmla="*/ 29 w 35"/>
                <a:gd name="T37" fmla="*/ 10 h 27"/>
                <a:gd name="T38" fmla="*/ 29 w 35"/>
                <a:gd name="T39"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27">
                  <a:moveTo>
                    <a:pt x="29" y="10"/>
                  </a:moveTo>
                  <a:cubicBezTo>
                    <a:pt x="30" y="9"/>
                    <a:pt x="31" y="8"/>
                    <a:pt x="30" y="7"/>
                  </a:cubicBezTo>
                  <a:cubicBezTo>
                    <a:pt x="29" y="6"/>
                    <a:pt x="28" y="6"/>
                    <a:pt x="29" y="5"/>
                  </a:cubicBezTo>
                  <a:cubicBezTo>
                    <a:pt x="31" y="3"/>
                    <a:pt x="35" y="3"/>
                    <a:pt x="35" y="0"/>
                  </a:cubicBezTo>
                  <a:cubicBezTo>
                    <a:pt x="32" y="0"/>
                    <a:pt x="28" y="0"/>
                    <a:pt x="25" y="1"/>
                  </a:cubicBezTo>
                  <a:cubicBezTo>
                    <a:pt x="23" y="1"/>
                    <a:pt x="21" y="2"/>
                    <a:pt x="19" y="2"/>
                  </a:cubicBezTo>
                  <a:cubicBezTo>
                    <a:pt x="16" y="2"/>
                    <a:pt x="15" y="1"/>
                    <a:pt x="13" y="2"/>
                  </a:cubicBezTo>
                  <a:cubicBezTo>
                    <a:pt x="11" y="3"/>
                    <a:pt x="10" y="3"/>
                    <a:pt x="8" y="2"/>
                  </a:cubicBezTo>
                  <a:cubicBezTo>
                    <a:pt x="6" y="0"/>
                    <a:pt x="7" y="4"/>
                    <a:pt x="7" y="4"/>
                  </a:cubicBezTo>
                  <a:cubicBezTo>
                    <a:pt x="6" y="5"/>
                    <a:pt x="6" y="6"/>
                    <a:pt x="6" y="6"/>
                  </a:cubicBezTo>
                  <a:cubicBezTo>
                    <a:pt x="5" y="8"/>
                    <a:pt x="4" y="6"/>
                    <a:pt x="3" y="6"/>
                  </a:cubicBezTo>
                  <a:cubicBezTo>
                    <a:pt x="2" y="7"/>
                    <a:pt x="3" y="9"/>
                    <a:pt x="3" y="10"/>
                  </a:cubicBezTo>
                  <a:cubicBezTo>
                    <a:pt x="3" y="11"/>
                    <a:pt x="2" y="13"/>
                    <a:pt x="4" y="14"/>
                  </a:cubicBezTo>
                  <a:cubicBezTo>
                    <a:pt x="9" y="17"/>
                    <a:pt x="5" y="19"/>
                    <a:pt x="2" y="22"/>
                  </a:cubicBezTo>
                  <a:cubicBezTo>
                    <a:pt x="0" y="24"/>
                    <a:pt x="5" y="27"/>
                    <a:pt x="7" y="27"/>
                  </a:cubicBezTo>
                  <a:cubicBezTo>
                    <a:pt x="9" y="27"/>
                    <a:pt x="11" y="25"/>
                    <a:pt x="13" y="24"/>
                  </a:cubicBezTo>
                  <a:cubicBezTo>
                    <a:pt x="16" y="22"/>
                    <a:pt x="19" y="21"/>
                    <a:pt x="22" y="19"/>
                  </a:cubicBezTo>
                  <a:cubicBezTo>
                    <a:pt x="24" y="18"/>
                    <a:pt x="26" y="17"/>
                    <a:pt x="28" y="15"/>
                  </a:cubicBezTo>
                  <a:cubicBezTo>
                    <a:pt x="29" y="13"/>
                    <a:pt x="28" y="11"/>
                    <a:pt x="29" y="10"/>
                  </a:cubicBezTo>
                  <a:cubicBezTo>
                    <a:pt x="30" y="8"/>
                    <a:pt x="29" y="11"/>
                    <a:pt x="29"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4" name="Freeform 682"/>
            <p:cNvSpPr>
              <a:spLocks/>
            </p:cNvSpPr>
            <p:nvPr/>
          </p:nvSpPr>
          <p:spPr bwMode="auto">
            <a:xfrm>
              <a:off x="13461341" y="7201383"/>
              <a:ext cx="464969" cy="439605"/>
            </a:xfrm>
            <a:custGeom>
              <a:avLst/>
              <a:gdLst>
                <a:gd name="T0" fmla="*/ 47 w 50"/>
                <a:gd name="T1" fmla="*/ 36 h 47"/>
                <a:gd name="T2" fmla="*/ 45 w 50"/>
                <a:gd name="T3" fmla="*/ 34 h 47"/>
                <a:gd name="T4" fmla="*/ 46 w 50"/>
                <a:gd name="T5" fmla="*/ 32 h 47"/>
                <a:gd name="T6" fmla="*/ 41 w 50"/>
                <a:gd name="T7" fmla="*/ 27 h 47"/>
                <a:gd name="T8" fmla="*/ 38 w 50"/>
                <a:gd name="T9" fmla="*/ 25 h 47"/>
                <a:gd name="T10" fmla="*/ 35 w 50"/>
                <a:gd name="T11" fmla="*/ 18 h 47"/>
                <a:gd name="T12" fmla="*/ 38 w 50"/>
                <a:gd name="T13" fmla="*/ 10 h 47"/>
                <a:gd name="T14" fmla="*/ 34 w 50"/>
                <a:gd name="T15" fmla="*/ 6 h 47"/>
                <a:gd name="T16" fmla="*/ 32 w 50"/>
                <a:gd name="T17" fmla="*/ 2 h 47"/>
                <a:gd name="T18" fmla="*/ 30 w 50"/>
                <a:gd name="T19" fmla="*/ 3 h 47"/>
                <a:gd name="T20" fmla="*/ 28 w 50"/>
                <a:gd name="T21" fmla="*/ 1 h 47"/>
                <a:gd name="T22" fmla="*/ 25 w 50"/>
                <a:gd name="T23" fmla="*/ 2 h 47"/>
                <a:gd name="T24" fmla="*/ 20 w 50"/>
                <a:gd name="T25" fmla="*/ 1 h 47"/>
                <a:gd name="T26" fmla="*/ 18 w 50"/>
                <a:gd name="T27" fmla="*/ 4 h 47"/>
                <a:gd name="T28" fmla="*/ 13 w 50"/>
                <a:gd name="T29" fmla="*/ 7 h 47"/>
                <a:gd name="T30" fmla="*/ 14 w 50"/>
                <a:gd name="T31" fmla="*/ 10 h 47"/>
                <a:gd name="T32" fmla="*/ 13 w 50"/>
                <a:gd name="T33" fmla="*/ 13 h 47"/>
                <a:gd name="T34" fmla="*/ 9 w 50"/>
                <a:gd name="T35" fmla="*/ 19 h 47"/>
                <a:gd name="T36" fmla="*/ 1 w 50"/>
                <a:gd name="T37" fmla="*/ 25 h 47"/>
                <a:gd name="T38" fmla="*/ 3 w 50"/>
                <a:gd name="T39" fmla="*/ 30 h 47"/>
                <a:gd name="T40" fmla="*/ 9 w 50"/>
                <a:gd name="T41" fmla="*/ 31 h 47"/>
                <a:gd name="T42" fmla="*/ 18 w 50"/>
                <a:gd name="T43" fmla="*/ 36 h 47"/>
                <a:gd name="T44" fmla="*/ 29 w 50"/>
                <a:gd name="T45" fmla="*/ 45 h 47"/>
                <a:gd name="T46" fmla="*/ 38 w 50"/>
                <a:gd name="T47" fmla="*/ 47 h 47"/>
                <a:gd name="T48" fmla="*/ 43 w 50"/>
                <a:gd name="T49" fmla="*/ 42 h 47"/>
                <a:gd name="T50" fmla="*/ 50 w 50"/>
                <a:gd name="T51" fmla="*/ 43 h 47"/>
                <a:gd name="T52" fmla="*/ 47 w 50"/>
                <a:gd name="T53" fmla="*/ 39 h 47"/>
                <a:gd name="T54" fmla="*/ 47 w 50"/>
                <a:gd name="T55" fmla="*/ 36 h 47"/>
                <a:gd name="T56" fmla="*/ 47 w 50"/>
                <a:gd name="T57" fmla="*/ 3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 h="47">
                  <a:moveTo>
                    <a:pt x="47" y="36"/>
                  </a:moveTo>
                  <a:cubicBezTo>
                    <a:pt x="47" y="36"/>
                    <a:pt x="45" y="35"/>
                    <a:pt x="45" y="34"/>
                  </a:cubicBezTo>
                  <a:cubicBezTo>
                    <a:pt x="45" y="33"/>
                    <a:pt x="46" y="33"/>
                    <a:pt x="46" y="32"/>
                  </a:cubicBezTo>
                  <a:cubicBezTo>
                    <a:pt x="45" y="30"/>
                    <a:pt x="43" y="29"/>
                    <a:pt x="41" y="27"/>
                  </a:cubicBezTo>
                  <a:cubicBezTo>
                    <a:pt x="40" y="27"/>
                    <a:pt x="38" y="26"/>
                    <a:pt x="38" y="25"/>
                  </a:cubicBezTo>
                  <a:cubicBezTo>
                    <a:pt x="37" y="23"/>
                    <a:pt x="35" y="21"/>
                    <a:pt x="35" y="18"/>
                  </a:cubicBezTo>
                  <a:cubicBezTo>
                    <a:pt x="34" y="16"/>
                    <a:pt x="40" y="12"/>
                    <a:pt x="38" y="10"/>
                  </a:cubicBezTo>
                  <a:cubicBezTo>
                    <a:pt x="36" y="9"/>
                    <a:pt x="35" y="8"/>
                    <a:pt x="34" y="6"/>
                  </a:cubicBezTo>
                  <a:cubicBezTo>
                    <a:pt x="33" y="5"/>
                    <a:pt x="33" y="3"/>
                    <a:pt x="32" y="2"/>
                  </a:cubicBezTo>
                  <a:cubicBezTo>
                    <a:pt x="31" y="2"/>
                    <a:pt x="31" y="3"/>
                    <a:pt x="30" y="3"/>
                  </a:cubicBezTo>
                  <a:cubicBezTo>
                    <a:pt x="28" y="3"/>
                    <a:pt x="29" y="1"/>
                    <a:pt x="28" y="1"/>
                  </a:cubicBezTo>
                  <a:cubicBezTo>
                    <a:pt x="27" y="1"/>
                    <a:pt x="25" y="2"/>
                    <a:pt x="25" y="2"/>
                  </a:cubicBezTo>
                  <a:cubicBezTo>
                    <a:pt x="23" y="0"/>
                    <a:pt x="22" y="1"/>
                    <a:pt x="20" y="1"/>
                  </a:cubicBezTo>
                  <a:cubicBezTo>
                    <a:pt x="18" y="2"/>
                    <a:pt x="19" y="3"/>
                    <a:pt x="18" y="4"/>
                  </a:cubicBezTo>
                  <a:cubicBezTo>
                    <a:pt x="16" y="5"/>
                    <a:pt x="14" y="5"/>
                    <a:pt x="13" y="7"/>
                  </a:cubicBezTo>
                  <a:cubicBezTo>
                    <a:pt x="12" y="9"/>
                    <a:pt x="14" y="8"/>
                    <a:pt x="14" y="10"/>
                  </a:cubicBezTo>
                  <a:cubicBezTo>
                    <a:pt x="14" y="11"/>
                    <a:pt x="13" y="11"/>
                    <a:pt x="13" y="13"/>
                  </a:cubicBezTo>
                  <a:cubicBezTo>
                    <a:pt x="13" y="16"/>
                    <a:pt x="12" y="17"/>
                    <a:pt x="9" y="19"/>
                  </a:cubicBezTo>
                  <a:cubicBezTo>
                    <a:pt x="7" y="20"/>
                    <a:pt x="0" y="23"/>
                    <a:pt x="1" y="25"/>
                  </a:cubicBezTo>
                  <a:cubicBezTo>
                    <a:pt x="2" y="26"/>
                    <a:pt x="2" y="29"/>
                    <a:pt x="3" y="30"/>
                  </a:cubicBezTo>
                  <a:cubicBezTo>
                    <a:pt x="4" y="31"/>
                    <a:pt x="8" y="31"/>
                    <a:pt x="9" y="31"/>
                  </a:cubicBezTo>
                  <a:cubicBezTo>
                    <a:pt x="12" y="32"/>
                    <a:pt x="15" y="34"/>
                    <a:pt x="18" y="36"/>
                  </a:cubicBezTo>
                  <a:cubicBezTo>
                    <a:pt x="22" y="39"/>
                    <a:pt x="25" y="42"/>
                    <a:pt x="29" y="45"/>
                  </a:cubicBezTo>
                  <a:cubicBezTo>
                    <a:pt x="32" y="47"/>
                    <a:pt x="35" y="47"/>
                    <a:pt x="38" y="47"/>
                  </a:cubicBezTo>
                  <a:cubicBezTo>
                    <a:pt x="41" y="47"/>
                    <a:pt x="41" y="44"/>
                    <a:pt x="43" y="42"/>
                  </a:cubicBezTo>
                  <a:cubicBezTo>
                    <a:pt x="45" y="40"/>
                    <a:pt x="49" y="44"/>
                    <a:pt x="50" y="43"/>
                  </a:cubicBezTo>
                  <a:cubicBezTo>
                    <a:pt x="49" y="42"/>
                    <a:pt x="48" y="41"/>
                    <a:pt x="47" y="39"/>
                  </a:cubicBezTo>
                  <a:cubicBezTo>
                    <a:pt x="47" y="38"/>
                    <a:pt x="48" y="37"/>
                    <a:pt x="47" y="36"/>
                  </a:cubicBezTo>
                  <a:cubicBezTo>
                    <a:pt x="46" y="35"/>
                    <a:pt x="48" y="37"/>
                    <a:pt x="47" y="3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5" name="Freeform 683"/>
            <p:cNvSpPr>
              <a:spLocks/>
            </p:cNvSpPr>
            <p:nvPr/>
          </p:nvSpPr>
          <p:spPr bwMode="auto">
            <a:xfrm>
              <a:off x="12872168" y="6946541"/>
              <a:ext cx="885351" cy="337667"/>
            </a:xfrm>
            <a:custGeom>
              <a:avLst/>
              <a:gdLst>
                <a:gd name="T0" fmla="*/ 52 w 95"/>
                <a:gd name="T1" fmla="*/ 36 h 36"/>
                <a:gd name="T2" fmla="*/ 54 w 95"/>
                <a:gd name="T3" fmla="*/ 33 h 36"/>
                <a:gd name="T4" fmla="*/ 55 w 95"/>
                <a:gd name="T5" fmla="*/ 31 h 36"/>
                <a:gd name="T6" fmla="*/ 60 w 95"/>
                <a:gd name="T7" fmla="*/ 31 h 36"/>
                <a:gd name="T8" fmla="*/ 64 w 95"/>
                <a:gd name="T9" fmla="*/ 31 h 36"/>
                <a:gd name="T10" fmla="*/ 75 w 95"/>
                <a:gd name="T11" fmla="*/ 29 h 36"/>
                <a:gd name="T12" fmla="*/ 85 w 95"/>
                <a:gd name="T13" fmla="*/ 28 h 36"/>
                <a:gd name="T14" fmla="*/ 90 w 95"/>
                <a:gd name="T15" fmla="*/ 28 h 36"/>
                <a:gd name="T16" fmla="*/ 92 w 95"/>
                <a:gd name="T17" fmla="*/ 30 h 36"/>
                <a:gd name="T18" fmla="*/ 94 w 95"/>
                <a:gd name="T19" fmla="*/ 28 h 36"/>
                <a:gd name="T20" fmla="*/ 92 w 95"/>
                <a:gd name="T21" fmla="*/ 24 h 36"/>
                <a:gd name="T22" fmla="*/ 92 w 95"/>
                <a:gd name="T23" fmla="*/ 22 h 36"/>
                <a:gd name="T24" fmla="*/ 91 w 95"/>
                <a:gd name="T25" fmla="*/ 17 h 36"/>
                <a:gd name="T26" fmla="*/ 93 w 95"/>
                <a:gd name="T27" fmla="*/ 14 h 36"/>
                <a:gd name="T28" fmla="*/ 89 w 95"/>
                <a:gd name="T29" fmla="*/ 8 h 36"/>
                <a:gd name="T30" fmla="*/ 83 w 95"/>
                <a:gd name="T31" fmla="*/ 3 h 36"/>
                <a:gd name="T32" fmla="*/ 80 w 95"/>
                <a:gd name="T33" fmla="*/ 3 h 36"/>
                <a:gd name="T34" fmla="*/ 78 w 95"/>
                <a:gd name="T35" fmla="*/ 3 h 36"/>
                <a:gd name="T36" fmla="*/ 73 w 95"/>
                <a:gd name="T37" fmla="*/ 6 h 36"/>
                <a:gd name="T38" fmla="*/ 63 w 95"/>
                <a:gd name="T39" fmla="*/ 6 h 36"/>
                <a:gd name="T40" fmla="*/ 58 w 95"/>
                <a:gd name="T41" fmla="*/ 6 h 36"/>
                <a:gd name="T42" fmla="*/ 54 w 95"/>
                <a:gd name="T43" fmla="*/ 4 h 36"/>
                <a:gd name="T44" fmla="*/ 50 w 95"/>
                <a:gd name="T45" fmla="*/ 2 h 36"/>
                <a:gd name="T46" fmla="*/ 46 w 95"/>
                <a:gd name="T47" fmla="*/ 0 h 36"/>
                <a:gd name="T48" fmla="*/ 37 w 95"/>
                <a:gd name="T49" fmla="*/ 0 h 36"/>
                <a:gd name="T50" fmla="*/ 29 w 95"/>
                <a:gd name="T51" fmla="*/ 4 h 36"/>
                <a:gd name="T52" fmla="*/ 18 w 95"/>
                <a:gd name="T53" fmla="*/ 5 h 36"/>
                <a:gd name="T54" fmla="*/ 16 w 95"/>
                <a:gd name="T55" fmla="*/ 6 h 36"/>
                <a:gd name="T56" fmla="*/ 18 w 95"/>
                <a:gd name="T57" fmla="*/ 7 h 36"/>
                <a:gd name="T58" fmla="*/ 15 w 95"/>
                <a:gd name="T59" fmla="*/ 8 h 36"/>
                <a:gd name="T60" fmla="*/ 13 w 95"/>
                <a:gd name="T61" fmla="*/ 9 h 36"/>
                <a:gd name="T62" fmla="*/ 4 w 95"/>
                <a:gd name="T63" fmla="*/ 9 h 36"/>
                <a:gd name="T64" fmla="*/ 3 w 95"/>
                <a:gd name="T65" fmla="*/ 11 h 36"/>
                <a:gd name="T66" fmla="*/ 3 w 95"/>
                <a:gd name="T67" fmla="*/ 15 h 36"/>
                <a:gd name="T68" fmla="*/ 5 w 95"/>
                <a:gd name="T69" fmla="*/ 14 h 36"/>
                <a:gd name="T70" fmla="*/ 3 w 95"/>
                <a:gd name="T71" fmla="*/ 17 h 36"/>
                <a:gd name="T72" fmla="*/ 5 w 95"/>
                <a:gd name="T73" fmla="*/ 17 h 36"/>
                <a:gd name="T74" fmla="*/ 5 w 95"/>
                <a:gd name="T75" fmla="*/ 19 h 36"/>
                <a:gd name="T76" fmla="*/ 3 w 95"/>
                <a:gd name="T77" fmla="*/ 20 h 36"/>
                <a:gd name="T78" fmla="*/ 4 w 95"/>
                <a:gd name="T79" fmla="*/ 22 h 36"/>
                <a:gd name="T80" fmla="*/ 4 w 95"/>
                <a:gd name="T81" fmla="*/ 25 h 36"/>
                <a:gd name="T82" fmla="*/ 8 w 95"/>
                <a:gd name="T83" fmla="*/ 27 h 36"/>
                <a:gd name="T84" fmla="*/ 7 w 95"/>
                <a:gd name="T85" fmla="*/ 30 h 36"/>
                <a:gd name="T86" fmla="*/ 10 w 95"/>
                <a:gd name="T87" fmla="*/ 30 h 36"/>
                <a:gd name="T88" fmla="*/ 8 w 95"/>
                <a:gd name="T89" fmla="*/ 31 h 36"/>
                <a:gd name="T90" fmla="*/ 10 w 95"/>
                <a:gd name="T91" fmla="*/ 31 h 36"/>
                <a:gd name="T92" fmla="*/ 9 w 95"/>
                <a:gd name="T93" fmla="*/ 34 h 36"/>
                <a:gd name="T94" fmla="*/ 11 w 95"/>
                <a:gd name="T95" fmla="*/ 35 h 36"/>
                <a:gd name="T96" fmla="*/ 12 w 95"/>
                <a:gd name="T97" fmla="*/ 31 h 36"/>
                <a:gd name="T98" fmla="*/ 16 w 95"/>
                <a:gd name="T99" fmla="*/ 32 h 36"/>
                <a:gd name="T100" fmla="*/ 22 w 95"/>
                <a:gd name="T101" fmla="*/ 33 h 36"/>
                <a:gd name="T102" fmla="*/ 27 w 95"/>
                <a:gd name="T103" fmla="*/ 31 h 36"/>
                <a:gd name="T104" fmla="*/ 35 w 95"/>
                <a:gd name="T105" fmla="*/ 35 h 36"/>
                <a:gd name="T106" fmla="*/ 42 w 95"/>
                <a:gd name="T107" fmla="*/ 32 h 36"/>
                <a:gd name="T108" fmla="*/ 44 w 95"/>
                <a:gd name="T109" fmla="*/ 30 h 36"/>
                <a:gd name="T110" fmla="*/ 48 w 95"/>
                <a:gd name="T111" fmla="*/ 31 h 36"/>
                <a:gd name="T112" fmla="*/ 50 w 95"/>
                <a:gd name="T113" fmla="*/ 33 h 36"/>
                <a:gd name="T114" fmla="*/ 50 w 95"/>
                <a:gd name="T115" fmla="*/ 35 h 36"/>
                <a:gd name="T116" fmla="*/ 52 w 95"/>
                <a:gd name="T117" fmla="*/ 36 h 36"/>
                <a:gd name="T118" fmla="*/ 52 w 95"/>
                <a:gd name="T1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5" h="36">
                  <a:moveTo>
                    <a:pt x="52" y="36"/>
                  </a:moveTo>
                  <a:cubicBezTo>
                    <a:pt x="53" y="35"/>
                    <a:pt x="54" y="33"/>
                    <a:pt x="54" y="33"/>
                  </a:cubicBezTo>
                  <a:cubicBezTo>
                    <a:pt x="53" y="31"/>
                    <a:pt x="54" y="30"/>
                    <a:pt x="55" y="31"/>
                  </a:cubicBezTo>
                  <a:cubicBezTo>
                    <a:pt x="57" y="32"/>
                    <a:pt x="58" y="31"/>
                    <a:pt x="60" y="31"/>
                  </a:cubicBezTo>
                  <a:cubicBezTo>
                    <a:pt x="62" y="30"/>
                    <a:pt x="62" y="30"/>
                    <a:pt x="64" y="31"/>
                  </a:cubicBezTo>
                  <a:cubicBezTo>
                    <a:pt x="68" y="31"/>
                    <a:pt x="71" y="29"/>
                    <a:pt x="75" y="29"/>
                  </a:cubicBezTo>
                  <a:cubicBezTo>
                    <a:pt x="78" y="29"/>
                    <a:pt x="82" y="29"/>
                    <a:pt x="85" y="28"/>
                  </a:cubicBezTo>
                  <a:cubicBezTo>
                    <a:pt x="87" y="27"/>
                    <a:pt x="87" y="29"/>
                    <a:pt x="90" y="28"/>
                  </a:cubicBezTo>
                  <a:cubicBezTo>
                    <a:pt x="92" y="27"/>
                    <a:pt x="91" y="29"/>
                    <a:pt x="92" y="30"/>
                  </a:cubicBezTo>
                  <a:cubicBezTo>
                    <a:pt x="93" y="31"/>
                    <a:pt x="95" y="29"/>
                    <a:pt x="94" y="28"/>
                  </a:cubicBezTo>
                  <a:cubicBezTo>
                    <a:pt x="93" y="27"/>
                    <a:pt x="95" y="25"/>
                    <a:pt x="92" y="24"/>
                  </a:cubicBezTo>
                  <a:cubicBezTo>
                    <a:pt x="91" y="23"/>
                    <a:pt x="93" y="23"/>
                    <a:pt x="92" y="22"/>
                  </a:cubicBezTo>
                  <a:cubicBezTo>
                    <a:pt x="92" y="20"/>
                    <a:pt x="91" y="19"/>
                    <a:pt x="91" y="17"/>
                  </a:cubicBezTo>
                  <a:cubicBezTo>
                    <a:pt x="91" y="16"/>
                    <a:pt x="93" y="14"/>
                    <a:pt x="93" y="14"/>
                  </a:cubicBezTo>
                  <a:cubicBezTo>
                    <a:pt x="92" y="12"/>
                    <a:pt x="90" y="11"/>
                    <a:pt x="89" y="8"/>
                  </a:cubicBezTo>
                  <a:cubicBezTo>
                    <a:pt x="87" y="5"/>
                    <a:pt x="87" y="4"/>
                    <a:pt x="83" y="3"/>
                  </a:cubicBezTo>
                  <a:cubicBezTo>
                    <a:pt x="82" y="3"/>
                    <a:pt x="81" y="3"/>
                    <a:pt x="80" y="3"/>
                  </a:cubicBezTo>
                  <a:cubicBezTo>
                    <a:pt x="78" y="2"/>
                    <a:pt x="79" y="3"/>
                    <a:pt x="78" y="3"/>
                  </a:cubicBezTo>
                  <a:cubicBezTo>
                    <a:pt x="76" y="5"/>
                    <a:pt x="74" y="5"/>
                    <a:pt x="73" y="6"/>
                  </a:cubicBezTo>
                  <a:cubicBezTo>
                    <a:pt x="70" y="7"/>
                    <a:pt x="66" y="6"/>
                    <a:pt x="63" y="6"/>
                  </a:cubicBezTo>
                  <a:cubicBezTo>
                    <a:pt x="61" y="6"/>
                    <a:pt x="59" y="6"/>
                    <a:pt x="58" y="6"/>
                  </a:cubicBezTo>
                  <a:cubicBezTo>
                    <a:pt x="56" y="5"/>
                    <a:pt x="56" y="4"/>
                    <a:pt x="54" y="4"/>
                  </a:cubicBezTo>
                  <a:cubicBezTo>
                    <a:pt x="52" y="4"/>
                    <a:pt x="51" y="3"/>
                    <a:pt x="50" y="2"/>
                  </a:cubicBezTo>
                  <a:cubicBezTo>
                    <a:pt x="49" y="2"/>
                    <a:pt x="45" y="0"/>
                    <a:pt x="46" y="0"/>
                  </a:cubicBezTo>
                  <a:cubicBezTo>
                    <a:pt x="44" y="1"/>
                    <a:pt x="39" y="0"/>
                    <a:pt x="37" y="0"/>
                  </a:cubicBezTo>
                  <a:cubicBezTo>
                    <a:pt x="34" y="0"/>
                    <a:pt x="31" y="3"/>
                    <a:pt x="29" y="4"/>
                  </a:cubicBezTo>
                  <a:cubicBezTo>
                    <a:pt x="26" y="6"/>
                    <a:pt x="21" y="4"/>
                    <a:pt x="18" y="5"/>
                  </a:cubicBezTo>
                  <a:cubicBezTo>
                    <a:pt x="17" y="5"/>
                    <a:pt x="16" y="5"/>
                    <a:pt x="16" y="6"/>
                  </a:cubicBezTo>
                  <a:cubicBezTo>
                    <a:pt x="16" y="6"/>
                    <a:pt x="18" y="6"/>
                    <a:pt x="18" y="7"/>
                  </a:cubicBezTo>
                  <a:cubicBezTo>
                    <a:pt x="18" y="7"/>
                    <a:pt x="15" y="7"/>
                    <a:pt x="15" y="8"/>
                  </a:cubicBezTo>
                  <a:cubicBezTo>
                    <a:pt x="15" y="9"/>
                    <a:pt x="15" y="9"/>
                    <a:pt x="13" y="9"/>
                  </a:cubicBezTo>
                  <a:cubicBezTo>
                    <a:pt x="10" y="9"/>
                    <a:pt x="7" y="9"/>
                    <a:pt x="4" y="9"/>
                  </a:cubicBezTo>
                  <a:cubicBezTo>
                    <a:pt x="2" y="9"/>
                    <a:pt x="3" y="10"/>
                    <a:pt x="3" y="11"/>
                  </a:cubicBezTo>
                  <a:cubicBezTo>
                    <a:pt x="2" y="13"/>
                    <a:pt x="0" y="14"/>
                    <a:pt x="3" y="15"/>
                  </a:cubicBezTo>
                  <a:cubicBezTo>
                    <a:pt x="3" y="15"/>
                    <a:pt x="5" y="14"/>
                    <a:pt x="5" y="14"/>
                  </a:cubicBezTo>
                  <a:cubicBezTo>
                    <a:pt x="5" y="15"/>
                    <a:pt x="3" y="17"/>
                    <a:pt x="3" y="17"/>
                  </a:cubicBezTo>
                  <a:cubicBezTo>
                    <a:pt x="4" y="18"/>
                    <a:pt x="4" y="17"/>
                    <a:pt x="5" y="17"/>
                  </a:cubicBezTo>
                  <a:cubicBezTo>
                    <a:pt x="5" y="17"/>
                    <a:pt x="5" y="19"/>
                    <a:pt x="5" y="19"/>
                  </a:cubicBezTo>
                  <a:cubicBezTo>
                    <a:pt x="7" y="22"/>
                    <a:pt x="4" y="20"/>
                    <a:pt x="3" y="20"/>
                  </a:cubicBezTo>
                  <a:cubicBezTo>
                    <a:pt x="3" y="20"/>
                    <a:pt x="2" y="23"/>
                    <a:pt x="4" y="22"/>
                  </a:cubicBezTo>
                  <a:cubicBezTo>
                    <a:pt x="6" y="22"/>
                    <a:pt x="4" y="24"/>
                    <a:pt x="4" y="25"/>
                  </a:cubicBezTo>
                  <a:cubicBezTo>
                    <a:pt x="4" y="26"/>
                    <a:pt x="7" y="26"/>
                    <a:pt x="8" y="27"/>
                  </a:cubicBezTo>
                  <a:cubicBezTo>
                    <a:pt x="9" y="28"/>
                    <a:pt x="7" y="30"/>
                    <a:pt x="7" y="30"/>
                  </a:cubicBezTo>
                  <a:cubicBezTo>
                    <a:pt x="8" y="30"/>
                    <a:pt x="9" y="28"/>
                    <a:pt x="10" y="30"/>
                  </a:cubicBezTo>
                  <a:cubicBezTo>
                    <a:pt x="10" y="31"/>
                    <a:pt x="8" y="31"/>
                    <a:pt x="8" y="31"/>
                  </a:cubicBezTo>
                  <a:cubicBezTo>
                    <a:pt x="8" y="31"/>
                    <a:pt x="10" y="31"/>
                    <a:pt x="10" y="31"/>
                  </a:cubicBezTo>
                  <a:cubicBezTo>
                    <a:pt x="11" y="32"/>
                    <a:pt x="10" y="33"/>
                    <a:pt x="9" y="34"/>
                  </a:cubicBezTo>
                  <a:cubicBezTo>
                    <a:pt x="9" y="35"/>
                    <a:pt x="11" y="36"/>
                    <a:pt x="11" y="35"/>
                  </a:cubicBezTo>
                  <a:cubicBezTo>
                    <a:pt x="12" y="34"/>
                    <a:pt x="11" y="32"/>
                    <a:pt x="12" y="31"/>
                  </a:cubicBezTo>
                  <a:cubicBezTo>
                    <a:pt x="13" y="30"/>
                    <a:pt x="15" y="32"/>
                    <a:pt x="16" y="32"/>
                  </a:cubicBezTo>
                  <a:cubicBezTo>
                    <a:pt x="18" y="33"/>
                    <a:pt x="20" y="35"/>
                    <a:pt x="22" y="33"/>
                  </a:cubicBezTo>
                  <a:cubicBezTo>
                    <a:pt x="25" y="32"/>
                    <a:pt x="23" y="29"/>
                    <a:pt x="27" y="31"/>
                  </a:cubicBezTo>
                  <a:cubicBezTo>
                    <a:pt x="29" y="33"/>
                    <a:pt x="32" y="35"/>
                    <a:pt x="35" y="35"/>
                  </a:cubicBezTo>
                  <a:cubicBezTo>
                    <a:pt x="37" y="34"/>
                    <a:pt x="40" y="33"/>
                    <a:pt x="42" y="32"/>
                  </a:cubicBezTo>
                  <a:cubicBezTo>
                    <a:pt x="43" y="31"/>
                    <a:pt x="43" y="30"/>
                    <a:pt x="44" y="30"/>
                  </a:cubicBezTo>
                  <a:cubicBezTo>
                    <a:pt x="46" y="31"/>
                    <a:pt x="47" y="32"/>
                    <a:pt x="48" y="31"/>
                  </a:cubicBezTo>
                  <a:cubicBezTo>
                    <a:pt x="51" y="30"/>
                    <a:pt x="51" y="31"/>
                    <a:pt x="50" y="33"/>
                  </a:cubicBezTo>
                  <a:cubicBezTo>
                    <a:pt x="50" y="34"/>
                    <a:pt x="52" y="34"/>
                    <a:pt x="50" y="35"/>
                  </a:cubicBezTo>
                  <a:cubicBezTo>
                    <a:pt x="51" y="36"/>
                    <a:pt x="51" y="36"/>
                    <a:pt x="52" y="36"/>
                  </a:cubicBezTo>
                  <a:cubicBezTo>
                    <a:pt x="53" y="35"/>
                    <a:pt x="51" y="36"/>
                    <a:pt x="52" y="36"/>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6" name="Freeform 684"/>
            <p:cNvSpPr>
              <a:spLocks/>
            </p:cNvSpPr>
            <p:nvPr/>
          </p:nvSpPr>
          <p:spPr bwMode="auto">
            <a:xfrm>
              <a:off x="13273442" y="7481712"/>
              <a:ext cx="980892" cy="786831"/>
            </a:xfrm>
            <a:custGeom>
              <a:avLst/>
              <a:gdLst>
                <a:gd name="T0" fmla="*/ 65 w 105"/>
                <a:gd name="T1" fmla="*/ 20 h 84"/>
                <a:gd name="T2" fmla="*/ 61 w 105"/>
                <a:gd name="T3" fmla="*/ 17 h 84"/>
                <a:gd name="T4" fmla="*/ 52 w 105"/>
                <a:gd name="T5" fmla="*/ 17 h 84"/>
                <a:gd name="T6" fmla="*/ 48 w 105"/>
                <a:gd name="T7" fmla="*/ 15 h 84"/>
                <a:gd name="T8" fmla="*/ 40 w 105"/>
                <a:gd name="T9" fmla="*/ 8 h 84"/>
                <a:gd name="T10" fmla="*/ 27 w 105"/>
                <a:gd name="T11" fmla="*/ 1 h 84"/>
                <a:gd name="T12" fmla="*/ 21 w 105"/>
                <a:gd name="T13" fmla="*/ 1 h 84"/>
                <a:gd name="T14" fmla="*/ 13 w 105"/>
                <a:gd name="T15" fmla="*/ 3 h 84"/>
                <a:gd name="T16" fmla="*/ 17 w 105"/>
                <a:gd name="T17" fmla="*/ 9 h 84"/>
                <a:gd name="T18" fmla="*/ 13 w 105"/>
                <a:gd name="T19" fmla="*/ 12 h 84"/>
                <a:gd name="T20" fmla="*/ 10 w 105"/>
                <a:gd name="T21" fmla="*/ 12 h 84"/>
                <a:gd name="T22" fmla="*/ 9 w 105"/>
                <a:gd name="T23" fmla="*/ 14 h 84"/>
                <a:gd name="T24" fmla="*/ 2 w 105"/>
                <a:gd name="T25" fmla="*/ 14 h 84"/>
                <a:gd name="T26" fmla="*/ 1 w 105"/>
                <a:gd name="T27" fmla="*/ 19 h 84"/>
                <a:gd name="T28" fmla="*/ 3 w 105"/>
                <a:gd name="T29" fmla="*/ 22 h 84"/>
                <a:gd name="T30" fmla="*/ 8 w 105"/>
                <a:gd name="T31" fmla="*/ 31 h 84"/>
                <a:gd name="T32" fmla="*/ 12 w 105"/>
                <a:gd name="T33" fmla="*/ 38 h 84"/>
                <a:gd name="T34" fmla="*/ 15 w 105"/>
                <a:gd name="T35" fmla="*/ 42 h 84"/>
                <a:gd name="T36" fmla="*/ 20 w 105"/>
                <a:gd name="T37" fmla="*/ 46 h 84"/>
                <a:gd name="T38" fmla="*/ 22 w 105"/>
                <a:gd name="T39" fmla="*/ 53 h 84"/>
                <a:gd name="T40" fmla="*/ 23 w 105"/>
                <a:gd name="T41" fmla="*/ 59 h 84"/>
                <a:gd name="T42" fmla="*/ 31 w 105"/>
                <a:gd name="T43" fmla="*/ 67 h 84"/>
                <a:gd name="T44" fmla="*/ 36 w 105"/>
                <a:gd name="T45" fmla="*/ 76 h 84"/>
                <a:gd name="T46" fmla="*/ 40 w 105"/>
                <a:gd name="T47" fmla="*/ 81 h 84"/>
                <a:gd name="T48" fmla="*/ 41 w 105"/>
                <a:gd name="T49" fmla="*/ 84 h 84"/>
                <a:gd name="T50" fmla="*/ 43 w 105"/>
                <a:gd name="T51" fmla="*/ 81 h 84"/>
                <a:gd name="T52" fmla="*/ 50 w 105"/>
                <a:gd name="T53" fmla="*/ 79 h 84"/>
                <a:gd name="T54" fmla="*/ 60 w 105"/>
                <a:gd name="T55" fmla="*/ 80 h 84"/>
                <a:gd name="T56" fmla="*/ 66 w 105"/>
                <a:gd name="T57" fmla="*/ 77 h 84"/>
                <a:gd name="T58" fmla="*/ 76 w 105"/>
                <a:gd name="T59" fmla="*/ 72 h 84"/>
                <a:gd name="T60" fmla="*/ 94 w 105"/>
                <a:gd name="T61" fmla="*/ 68 h 84"/>
                <a:gd name="T62" fmla="*/ 102 w 105"/>
                <a:gd name="T63" fmla="*/ 66 h 84"/>
                <a:gd name="T64" fmla="*/ 104 w 105"/>
                <a:gd name="T65" fmla="*/ 61 h 84"/>
                <a:gd name="T66" fmla="*/ 105 w 105"/>
                <a:gd name="T67" fmla="*/ 56 h 84"/>
                <a:gd name="T68" fmla="*/ 103 w 105"/>
                <a:gd name="T69" fmla="*/ 51 h 84"/>
                <a:gd name="T70" fmla="*/ 93 w 105"/>
                <a:gd name="T71" fmla="*/ 50 h 84"/>
                <a:gd name="T72" fmla="*/ 88 w 105"/>
                <a:gd name="T73" fmla="*/ 47 h 84"/>
                <a:gd name="T74" fmla="*/ 81 w 105"/>
                <a:gd name="T75" fmla="*/ 39 h 84"/>
                <a:gd name="T76" fmla="*/ 77 w 105"/>
                <a:gd name="T77" fmla="*/ 34 h 84"/>
                <a:gd name="T78" fmla="*/ 77 w 105"/>
                <a:gd name="T79" fmla="*/ 29 h 84"/>
                <a:gd name="T80" fmla="*/ 74 w 105"/>
                <a:gd name="T81" fmla="*/ 27 h 84"/>
                <a:gd name="T82" fmla="*/ 70 w 105"/>
                <a:gd name="T83" fmla="*/ 22 h 84"/>
                <a:gd name="T84" fmla="*/ 65 w 105"/>
                <a:gd name="T85"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5" h="84">
                  <a:moveTo>
                    <a:pt x="65" y="20"/>
                  </a:moveTo>
                  <a:cubicBezTo>
                    <a:pt x="64" y="17"/>
                    <a:pt x="64" y="17"/>
                    <a:pt x="61" y="17"/>
                  </a:cubicBezTo>
                  <a:cubicBezTo>
                    <a:pt x="58" y="17"/>
                    <a:pt x="55" y="17"/>
                    <a:pt x="52" y="17"/>
                  </a:cubicBezTo>
                  <a:cubicBezTo>
                    <a:pt x="50" y="17"/>
                    <a:pt x="49" y="15"/>
                    <a:pt x="48" y="15"/>
                  </a:cubicBezTo>
                  <a:cubicBezTo>
                    <a:pt x="45" y="12"/>
                    <a:pt x="42" y="10"/>
                    <a:pt x="40" y="8"/>
                  </a:cubicBezTo>
                  <a:cubicBezTo>
                    <a:pt x="36" y="5"/>
                    <a:pt x="32" y="2"/>
                    <a:pt x="27" y="1"/>
                  </a:cubicBezTo>
                  <a:cubicBezTo>
                    <a:pt x="25" y="0"/>
                    <a:pt x="24" y="0"/>
                    <a:pt x="21" y="1"/>
                  </a:cubicBezTo>
                  <a:cubicBezTo>
                    <a:pt x="19" y="1"/>
                    <a:pt x="16" y="2"/>
                    <a:pt x="13" y="3"/>
                  </a:cubicBezTo>
                  <a:cubicBezTo>
                    <a:pt x="14" y="5"/>
                    <a:pt x="17" y="7"/>
                    <a:pt x="17" y="9"/>
                  </a:cubicBezTo>
                  <a:cubicBezTo>
                    <a:pt x="17" y="11"/>
                    <a:pt x="14" y="12"/>
                    <a:pt x="13" y="12"/>
                  </a:cubicBezTo>
                  <a:cubicBezTo>
                    <a:pt x="12" y="13"/>
                    <a:pt x="11" y="12"/>
                    <a:pt x="10" y="12"/>
                  </a:cubicBezTo>
                  <a:cubicBezTo>
                    <a:pt x="9" y="13"/>
                    <a:pt x="9" y="14"/>
                    <a:pt x="9" y="14"/>
                  </a:cubicBezTo>
                  <a:cubicBezTo>
                    <a:pt x="7" y="17"/>
                    <a:pt x="3" y="15"/>
                    <a:pt x="2" y="14"/>
                  </a:cubicBezTo>
                  <a:cubicBezTo>
                    <a:pt x="1" y="16"/>
                    <a:pt x="1" y="17"/>
                    <a:pt x="1" y="19"/>
                  </a:cubicBezTo>
                  <a:cubicBezTo>
                    <a:pt x="0" y="22"/>
                    <a:pt x="1" y="21"/>
                    <a:pt x="3" y="22"/>
                  </a:cubicBezTo>
                  <a:cubicBezTo>
                    <a:pt x="5" y="24"/>
                    <a:pt x="7" y="28"/>
                    <a:pt x="8" y="31"/>
                  </a:cubicBezTo>
                  <a:cubicBezTo>
                    <a:pt x="10" y="33"/>
                    <a:pt x="11" y="35"/>
                    <a:pt x="12" y="38"/>
                  </a:cubicBezTo>
                  <a:cubicBezTo>
                    <a:pt x="13" y="40"/>
                    <a:pt x="14" y="41"/>
                    <a:pt x="15" y="42"/>
                  </a:cubicBezTo>
                  <a:cubicBezTo>
                    <a:pt x="17" y="44"/>
                    <a:pt x="19" y="44"/>
                    <a:pt x="20" y="46"/>
                  </a:cubicBezTo>
                  <a:cubicBezTo>
                    <a:pt x="21" y="48"/>
                    <a:pt x="22" y="50"/>
                    <a:pt x="22" y="53"/>
                  </a:cubicBezTo>
                  <a:cubicBezTo>
                    <a:pt x="23" y="55"/>
                    <a:pt x="22" y="57"/>
                    <a:pt x="23" y="59"/>
                  </a:cubicBezTo>
                  <a:cubicBezTo>
                    <a:pt x="25" y="63"/>
                    <a:pt x="29" y="64"/>
                    <a:pt x="31" y="67"/>
                  </a:cubicBezTo>
                  <a:cubicBezTo>
                    <a:pt x="33" y="70"/>
                    <a:pt x="34" y="74"/>
                    <a:pt x="36" y="76"/>
                  </a:cubicBezTo>
                  <a:cubicBezTo>
                    <a:pt x="37" y="78"/>
                    <a:pt x="39" y="80"/>
                    <a:pt x="40" y="81"/>
                  </a:cubicBezTo>
                  <a:cubicBezTo>
                    <a:pt x="40" y="82"/>
                    <a:pt x="40" y="84"/>
                    <a:pt x="41" y="84"/>
                  </a:cubicBezTo>
                  <a:cubicBezTo>
                    <a:pt x="43" y="84"/>
                    <a:pt x="42" y="82"/>
                    <a:pt x="43" y="81"/>
                  </a:cubicBezTo>
                  <a:cubicBezTo>
                    <a:pt x="43" y="78"/>
                    <a:pt x="48" y="79"/>
                    <a:pt x="50" y="79"/>
                  </a:cubicBezTo>
                  <a:cubicBezTo>
                    <a:pt x="53" y="79"/>
                    <a:pt x="58" y="78"/>
                    <a:pt x="60" y="80"/>
                  </a:cubicBezTo>
                  <a:cubicBezTo>
                    <a:pt x="63" y="81"/>
                    <a:pt x="64" y="79"/>
                    <a:pt x="66" y="77"/>
                  </a:cubicBezTo>
                  <a:cubicBezTo>
                    <a:pt x="69" y="73"/>
                    <a:pt x="72" y="73"/>
                    <a:pt x="76" y="72"/>
                  </a:cubicBezTo>
                  <a:cubicBezTo>
                    <a:pt x="82" y="72"/>
                    <a:pt x="88" y="70"/>
                    <a:pt x="94" y="68"/>
                  </a:cubicBezTo>
                  <a:cubicBezTo>
                    <a:pt x="96" y="67"/>
                    <a:pt x="99" y="66"/>
                    <a:pt x="102" y="66"/>
                  </a:cubicBezTo>
                  <a:cubicBezTo>
                    <a:pt x="103" y="65"/>
                    <a:pt x="103" y="63"/>
                    <a:pt x="104" y="61"/>
                  </a:cubicBezTo>
                  <a:cubicBezTo>
                    <a:pt x="104" y="60"/>
                    <a:pt x="105" y="58"/>
                    <a:pt x="105" y="56"/>
                  </a:cubicBezTo>
                  <a:cubicBezTo>
                    <a:pt x="105" y="55"/>
                    <a:pt x="104" y="52"/>
                    <a:pt x="103" y="51"/>
                  </a:cubicBezTo>
                  <a:cubicBezTo>
                    <a:pt x="100" y="51"/>
                    <a:pt x="96" y="51"/>
                    <a:pt x="93" y="50"/>
                  </a:cubicBezTo>
                  <a:cubicBezTo>
                    <a:pt x="90" y="50"/>
                    <a:pt x="90" y="49"/>
                    <a:pt x="88" y="47"/>
                  </a:cubicBezTo>
                  <a:cubicBezTo>
                    <a:pt x="86" y="43"/>
                    <a:pt x="83" y="42"/>
                    <a:pt x="81" y="39"/>
                  </a:cubicBezTo>
                  <a:cubicBezTo>
                    <a:pt x="80" y="39"/>
                    <a:pt x="78" y="35"/>
                    <a:pt x="77" y="34"/>
                  </a:cubicBezTo>
                  <a:cubicBezTo>
                    <a:pt x="76" y="32"/>
                    <a:pt x="81" y="31"/>
                    <a:pt x="77" y="29"/>
                  </a:cubicBezTo>
                  <a:cubicBezTo>
                    <a:pt x="76" y="29"/>
                    <a:pt x="75" y="27"/>
                    <a:pt x="74" y="27"/>
                  </a:cubicBezTo>
                  <a:cubicBezTo>
                    <a:pt x="72" y="27"/>
                    <a:pt x="71" y="24"/>
                    <a:pt x="70" y="22"/>
                  </a:cubicBezTo>
                  <a:cubicBezTo>
                    <a:pt x="69" y="19"/>
                    <a:pt x="69" y="20"/>
                    <a:pt x="65" y="2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7" name="Freeform 685"/>
            <p:cNvSpPr>
              <a:spLocks/>
            </p:cNvSpPr>
            <p:nvPr/>
          </p:nvSpPr>
          <p:spPr bwMode="auto">
            <a:xfrm>
              <a:off x="13292551" y="7424369"/>
              <a:ext cx="194268" cy="207060"/>
            </a:xfrm>
            <a:custGeom>
              <a:avLst/>
              <a:gdLst>
                <a:gd name="T0" fmla="*/ 5 w 21"/>
                <a:gd name="T1" fmla="*/ 22 h 22"/>
                <a:gd name="T2" fmla="*/ 8 w 21"/>
                <a:gd name="T3" fmla="*/ 19 h 22"/>
                <a:gd name="T4" fmla="*/ 12 w 21"/>
                <a:gd name="T5" fmla="*/ 18 h 22"/>
                <a:gd name="T6" fmla="*/ 15 w 21"/>
                <a:gd name="T7" fmla="*/ 15 h 22"/>
                <a:gd name="T8" fmla="*/ 11 w 21"/>
                <a:gd name="T9" fmla="*/ 9 h 22"/>
                <a:gd name="T10" fmla="*/ 21 w 21"/>
                <a:gd name="T11" fmla="*/ 6 h 22"/>
                <a:gd name="T12" fmla="*/ 19 w 21"/>
                <a:gd name="T13" fmla="*/ 0 h 22"/>
                <a:gd name="T14" fmla="*/ 9 w 21"/>
                <a:gd name="T15" fmla="*/ 5 h 22"/>
                <a:gd name="T16" fmla="*/ 4 w 21"/>
                <a:gd name="T17" fmla="*/ 1 h 22"/>
                <a:gd name="T18" fmla="*/ 3 w 21"/>
                <a:gd name="T19" fmla="*/ 11 h 22"/>
                <a:gd name="T20" fmla="*/ 0 w 21"/>
                <a:gd name="T21" fmla="*/ 18 h 22"/>
                <a:gd name="T22" fmla="*/ 1 w 21"/>
                <a:gd name="T23" fmla="*/ 21 h 22"/>
                <a:gd name="T24" fmla="*/ 5 w 21"/>
                <a:gd name="T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5" y="22"/>
                  </a:moveTo>
                  <a:cubicBezTo>
                    <a:pt x="7" y="22"/>
                    <a:pt x="7" y="19"/>
                    <a:pt x="8" y="19"/>
                  </a:cubicBezTo>
                  <a:cubicBezTo>
                    <a:pt x="9" y="17"/>
                    <a:pt x="11" y="18"/>
                    <a:pt x="12" y="18"/>
                  </a:cubicBezTo>
                  <a:cubicBezTo>
                    <a:pt x="13" y="17"/>
                    <a:pt x="16" y="16"/>
                    <a:pt x="15" y="15"/>
                  </a:cubicBezTo>
                  <a:cubicBezTo>
                    <a:pt x="14" y="13"/>
                    <a:pt x="13" y="11"/>
                    <a:pt x="11" y="9"/>
                  </a:cubicBezTo>
                  <a:cubicBezTo>
                    <a:pt x="15" y="8"/>
                    <a:pt x="18" y="7"/>
                    <a:pt x="21" y="6"/>
                  </a:cubicBezTo>
                  <a:cubicBezTo>
                    <a:pt x="21" y="4"/>
                    <a:pt x="20" y="2"/>
                    <a:pt x="19" y="0"/>
                  </a:cubicBezTo>
                  <a:cubicBezTo>
                    <a:pt x="16" y="1"/>
                    <a:pt x="12" y="5"/>
                    <a:pt x="9" y="5"/>
                  </a:cubicBezTo>
                  <a:cubicBezTo>
                    <a:pt x="7" y="5"/>
                    <a:pt x="4" y="3"/>
                    <a:pt x="4" y="1"/>
                  </a:cubicBezTo>
                  <a:cubicBezTo>
                    <a:pt x="3" y="5"/>
                    <a:pt x="3" y="8"/>
                    <a:pt x="3" y="11"/>
                  </a:cubicBezTo>
                  <a:cubicBezTo>
                    <a:pt x="2" y="13"/>
                    <a:pt x="0" y="16"/>
                    <a:pt x="0" y="18"/>
                  </a:cubicBezTo>
                  <a:cubicBezTo>
                    <a:pt x="0" y="20"/>
                    <a:pt x="0" y="20"/>
                    <a:pt x="1" y="21"/>
                  </a:cubicBezTo>
                  <a:cubicBezTo>
                    <a:pt x="3" y="21"/>
                    <a:pt x="4" y="22"/>
                    <a:pt x="5"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8" name="Freeform 686"/>
            <p:cNvSpPr>
              <a:spLocks/>
            </p:cNvSpPr>
            <p:nvPr/>
          </p:nvSpPr>
          <p:spPr bwMode="auto">
            <a:xfrm>
              <a:off x="13302106" y="7351105"/>
              <a:ext cx="73250" cy="82827"/>
            </a:xfrm>
            <a:custGeom>
              <a:avLst/>
              <a:gdLst>
                <a:gd name="T0" fmla="*/ 7 w 8"/>
                <a:gd name="T1" fmla="*/ 2 h 9"/>
                <a:gd name="T2" fmla="*/ 4 w 8"/>
                <a:gd name="T3" fmla="*/ 0 h 9"/>
                <a:gd name="T4" fmla="*/ 2 w 8"/>
                <a:gd name="T5" fmla="*/ 2 h 9"/>
                <a:gd name="T6" fmla="*/ 0 w 8"/>
                <a:gd name="T7" fmla="*/ 8 h 9"/>
                <a:gd name="T8" fmla="*/ 4 w 8"/>
                <a:gd name="T9" fmla="*/ 8 h 9"/>
                <a:gd name="T10" fmla="*/ 7 w 8"/>
                <a:gd name="T11" fmla="*/ 2 h 9"/>
              </a:gdLst>
              <a:ahLst/>
              <a:cxnLst>
                <a:cxn ang="0">
                  <a:pos x="T0" y="T1"/>
                </a:cxn>
                <a:cxn ang="0">
                  <a:pos x="T2" y="T3"/>
                </a:cxn>
                <a:cxn ang="0">
                  <a:pos x="T4" y="T5"/>
                </a:cxn>
                <a:cxn ang="0">
                  <a:pos x="T6" y="T7"/>
                </a:cxn>
                <a:cxn ang="0">
                  <a:pos x="T8" y="T9"/>
                </a:cxn>
                <a:cxn ang="0">
                  <a:pos x="T10" y="T11"/>
                </a:cxn>
              </a:cxnLst>
              <a:rect l="0" t="0" r="r" b="b"/>
              <a:pathLst>
                <a:path w="8" h="9">
                  <a:moveTo>
                    <a:pt x="7" y="2"/>
                  </a:moveTo>
                  <a:cubicBezTo>
                    <a:pt x="7" y="1"/>
                    <a:pt x="5" y="0"/>
                    <a:pt x="4" y="0"/>
                  </a:cubicBezTo>
                  <a:cubicBezTo>
                    <a:pt x="3" y="1"/>
                    <a:pt x="3" y="1"/>
                    <a:pt x="2" y="2"/>
                  </a:cubicBezTo>
                  <a:cubicBezTo>
                    <a:pt x="2" y="4"/>
                    <a:pt x="1" y="6"/>
                    <a:pt x="0" y="8"/>
                  </a:cubicBezTo>
                  <a:cubicBezTo>
                    <a:pt x="2" y="8"/>
                    <a:pt x="2" y="9"/>
                    <a:pt x="4" y="8"/>
                  </a:cubicBezTo>
                  <a:cubicBezTo>
                    <a:pt x="5" y="7"/>
                    <a:pt x="8" y="4"/>
                    <a:pt x="7"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69" name="Freeform 687"/>
            <p:cNvSpPr>
              <a:spLocks/>
            </p:cNvSpPr>
            <p:nvPr/>
          </p:nvSpPr>
          <p:spPr bwMode="auto">
            <a:xfrm>
              <a:off x="13292551" y="7462599"/>
              <a:ext cx="28664" cy="66896"/>
            </a:xfrm>
            <a:custGeom>
              <a:avLst/>
              <a:gdLst>
                <a:gd name="T0" fmla="*/ 0 w 3"/>
                <a:gd name="T1" fmla="*/ 3 h 7"/>
                <a:gd name="T2" fmla="*/ 3 w 3"/>
                <a:gd name="T3" fmla="*/ 7 h 7"/>
                <a:gd name="T4" fmla="*/ 3 w 3"/>
                <a:gd name="T5" fmla="*/ 1 h 7"/>
                <a:gd name="T6" fmla="*/ 2 w 3"/>
                <a:gd name="T7" fmla="*/ 0 h 7"/>
                <a:gd name="T8" fmla="*/ 0 w 3"/>
                <a:gd name="T9" fmla="*/ 3 h 7"/>
              </a:gdLst>
              <a:ahLst/>
              <a:cxnLst>
                <a:cxn ang="0">
                  <a:pos x="T0" y="T1"/>
                </a:cxn>
                <a:cxn ang="0">
                  <a:pos x="T2" y="T3"/>
                </a:cxn>
                <a:cxn ang="0">
                  <a:pos x="T4" y="T5"/>
                </a:cxn>
                <a:cxn ang="0">
                  <a:pos x="T6" y="T7"/>
                </a:cxn>
                <a:cxn ang="0">
                  <a:pos x="T8" y="T9"/>
                </a:cxn>
              </a:cxnLst>
              <a:rect l="0" t="0" r="r" b="b"/>
              <a:pathLst>
                <a:path w="3" h="7">
                  <a:moveTo>
                    <a:pt x="0" y="3"/>
                  </a:moveTo>
                  <a:cubicBezTo>
                    <a:pt x="0" y="5"/>
                    <a:pt x="1" y="6"/>
                    <a:pt x="3" y="7"/>
                  </a:cubicBezTo>
                  <a:cubicBezTo>
                    <a:pt x="3" y="5"/>
                    <a:pt x="3" y="3"/>
                    <a:pt x="3" y="1"/>
                  </a:cubicBezTo>
                  <a:cubicBezTo>
                    <a:pt x="3" y="0"/>
                    <a:pt x="3" y="0"/>
                    <a:pt x="2" y="0"/>
                  </a:cubicBezTo>
                  <a:cubicBezTo>
                    <a:pt x="0" y="0"/>
                    <a:pt x="0" y="2"/>
                    <a:pt x="0"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0" name="Freeform 688"/>
            <p:cNvSpPr>
              <a:spLocks/>
            </p:cNvSpPr>
            <p:nvPr/>
          </p:nvSpPr>
          <p:spPr bwMode="auto">
            <a:xfrm>
              <a:off x="13254336" y="7424369"/>
              <a:ext cx="76432" cy="245289"/>
            </a:xfrm>
            <a:custGeom>
              <a:avLst/>
              <a:gdLst>
                <a:gd name="T0" fmla="*/ 4 w 8"/>
                <a:gd name="T1" fmla="*/ 17 h 26"/>
                <a:gd name="T2" fmla="*/ 6 w 8"/>
                <a:gd name="T3" fmla="*/ 13 h 26"/>
                <a:gd name="T4" fmla="*/ 5 w 8"/>
                <a:gd name="T5" fmla="*/ 10 h 26"/>
                <a:gd name="T6" fmla="*/ 7 w 8"/>
                <a:gd name="T7" fmla="*/ 4 h 26"/>
                <a:gd name="T8" fmla="*/ 6 w 8"/>
                <a:gd name="T9" fmla="*/ 0 h 26"/>
                <a:gd name="T10" fmla="*/ 2 w 8"/>
                <a:gd name="T11" fmla="*/ 7 h 26"/>
                <a:gd name="T12" fmla="*/ 0 w 8"/>
                <a:gd name="T13" fmla="*/ 11 h 26"/>
                <a:gd name="T14" fmla="*/ 1 w 8"/>
                <a:gd name="T15" fmla="*/ 16 h 26"/>
                <a:gd name="T16" fmla="*/ 2 w 8"/>
                <a:gd name="T17" fmla="*/ 26 h 26"/>
                <a:gd name="T18" fmla="*/ 2 w 8"/>
                <a:gd name="T19" fmla="*/ 25 h 26"/>
                <a:gd name="T20" fmla="*/ 4 w 8"/>
                <a:gd name="T21" fmla="*/ 17 h 26"/>
                <a:gd name="T22" fmla="*/ 4 w 8"/>
                <a:gd name="T23"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6">
                  <a:moveTo>
                    <a:pt x="4" y="17"/>
                  </a:moveTo>
                  <a:cubicBezTo>
                    <a:pt x="4" y="16"/>
                    <a:pt x="5" y="15"/>
                    <a:pt x="6" y="13"/>
                  </a:cubicBezTo>
                  <a:cubicBezTo>
                    <a:pt x="7" y="11"/>
                    <a:pt x="6" y="12"/>
                    <a:pt x="5" y="10"/>
                  </a:cubicBezTo>
                  <a:cubicBezTo>
                    <a:pt x="3" y="8"/>
                    <a:pt x="4" y="3"/>
                    <a:pt x="7" y="4"/>
                  </a:cubicBezTo>
                  <a:cubicBezTo>
                    <a:pt x="8" y="1"/>
                    <a:pt x="8" y="1"/>
                    <a:pt x="6" y="0"/>
                  </a:cubicBezTo>
                  <a:cubicBezTo>
                    <a:pt x="4" y="0"/>
                    <a:pt x="3" y="5"/>
                    <a:pt x="2" y="7"/>
                  </a:cubicBezTo>
                  <a:cubicBezTo>
                    <a:pt x="1" y="8"/>
                    <a:pt x="0" y="9"/>
                    <a:pt x="0" y="11"/>
                  </a:cubicBezTo>
                  <a:cubicBezTo>
                    <a:pt x="0" y="12"/>
                    <a:pt x="1" y="14"/>
                    <a:pt x="1" y="16"/>
                  </a:cubicBezTo>
                  <a:cubicBezTo>
                    <a:pt x="1" y="19"/>
                    <a:pt x="2" y="22"/>
                    <a:pt x="2" y="26"/>
                  </a:cubicBezTo>
                  <a:cubicBezTo>
                    <a:pt x="2" y="25"/>
                    <a:pt x="2" y="25"/>
                    <a:pt x="2" y="25"/>
                  </a:cubicBezTo>
                  <a:cubicBezTo>
                    <a:pt x="3" y="23"/>
                    <a:pt x="3" y="20"/>
                    <a:pt x="4" y="17"/>
                  </a:cubicBezTo>
                  <a:cubicBezTo>
                    <a:pt x="4" y="16"/>
                    <a:pt x="4" y="18"/>
                    <a:pt x="4"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1" name="Freeform 689"/>
            <p:cNvSpPr>
              <a:spLocks/>
            </p:cNvSpPr>
            <p:nvPr/>
          </p:nvSpPr>
          <p:spPr bwMode="auto">
            <a:xfrm>
              <a:off x="14028220" y="7790708"/>
              <a:ext cx="47770" cy="73269"/>
            </a:xfrm>
            <a:custGeom>
              <a:avLst/>
              <a:gdLst>
                <a:gd name="T0" fmla="*/ 3 w 5"/>
                <a:gd name="T1" fmla="*/ 8 h 8"/>
                <a:gd name="T2" fmla="*/ 2 w 5"/>
                <a:gd name="T3" fmla="*/ 0 h 8"/>
                <a:gd name="T4" fmla="*/ 0 w 5"/>
                <a:gd name="T5" fmla="*/ 4 h 8"/>
                <a:gd name="T6" fmla="*/ 3 w 5"/>
                <a:gd name="T7" fmla="*/ 8 h 8"/>
                <a:gd name="T8" fmla="*/ 3 w 5"/>
                <a:gd name="T9" fmla="*/ 8 h 8"/>
              </a:gdLst>
              <a:ahLst/>
              <a:cxnLst>
                <a:cxn ang="0">
                  <a:pos x="T0" y="T1"/>
                </a:cxn>
                <a:cxn ang="0">
                  <a:pos x="T2" y="T3"/>
                </a:cxn>
                <a:cxn ang="0">
                  <a:pos x="T4" y="T5"/>
                </a:cxn>
                <a:cxn ang="0">
                  <a:pos x="T6" y="T7"/>
                </a:cxn>
                <a:cxn ang="0">
                  <a:pos x="T8" y="T9"/>
                </a:cxn>
              </a:cxnLst>
              <a:rect l="0" t="0" r="r" b="b"/>
              <a:pathLst>
                <a:path w="5" h="8">
                  <a:moveTo>
                    <a:pt x="3" y="8"/>
                  </a:moveTo>
                  <a:cubicBezTo>
                    <a:pt x="3" y="7"/>
                    <a:pt x="5" y="0"/>
                    <a:pt x="2" y="0"/>
                  </a:cubicBezTo>
                  <a:cubicBezTo>
                    <a:pt x="1" y="1"/>
                    <a:pt x="0" y="3"/>
                    <a:pt x="0" y="4"/>
                  </a:cubicBezTo>
                  <a:cubicBezTo>
                    <a:pt x="0" y="6"/>
                    <a:pt x="1" y="7"/>
                    <a:pt x="3" y="8"/>
                  </a:cubicBezTo>
                  <a:cubicBezTo>
                    <a:pt x="3" y="8"/>
                    <a:pt x="2" y="8"/>
                    <a:pt x="3"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2" name="Freeform 690"/>
            <p:cNvSpPr>
              <a:spLocks/>
            </p:cNvSpPr>
            <p:nvPr/>
          </p:nvSpPr>
          <p:spPr bwMode="auto">
            <a:xfrm>
              <a:off x="13646057" y="8137935"/>
              <a:ext cx="496815" cy="315371"/>
            </a:xfrm>
            <a:custGeom>
              <a:avLst/>
              <a:gdLst>
                <a:gd name="T0" fmla="*/ 47 w 53"/>
                <a:gd name="T1" fmla="*/ 0 h 34"/>
                <a:gd name="T2" fmla="*/ 38 w 53"/>
                <a:gd name="T3" fmla="*/ 2 h 34"/>
                <a:gd name="T4" fmla="*/ 28 w 53"/>
                <a:gd name="T5" fmla="*/ 4 h 34"/>
                <a:gd name="T6" fmla="*/ 23 w 53"/>
                <a:gd name="T7" fmla="*/ 10 h 34"/>
                <a:gd name="T8" fmla="*/ 17 w 53"/>
                <a:gd name="T9" fmla="*/ 9 h 34"/>
                <a:gd name="T10" fmla="*/ 9 w 53"/>
                <a:gd name="T11" fmla="*/ 9 h 34"/>
                <a:gd name="T12" fmla="*/ 3 w 53"/>
                <a:gd name="T13" fmla="*/ 12 h 34"/>
                <a:gd name="T14" fmla="*/ 1 w 53"/>
                <a:gd name="T15" fmla="*/ 15 h 34"/>
                <a:gd name="T16" fmla="*/ 1 w 53"/>
                <a:gd name="T17" fmla="*/ 21 h 34"/>
                <a:gd name="T18" fmla="*/ 3 w 53"/>
                <a:gd name="T19" fmla="*/ 28 h 34"/>
                <a:gd name="T20" fmla="*/ 4 w 53"/>
                <a:gd name="T21" fmla="*/ 32 h 34"/>
                <a:gd name="T22" fmla="*/ 12 w 53"/>
                <a:gd name="T23" fmla="*/ 32 h 34"/>
                <a:gd name="T24" fmla="*/ 16 w 53"/>
                <a:gd name="T25" fmla="*/ 29 h 34"/>
                <a:gd name="T26" fmla="*/ 21 w 53"/>
                <a:gd name="T27" fmla="*/ 29 h 34"/>
                <a:gd name="T28" fmla="*/ 24 w 53"/>
                <a:gd name="T29" fmla="*/ 26 h 34"/>
                <a:gd name="T30" fmla="*/ 32 w 53"/>
                <a:gd name="T31" fmla="*/ 24 h 34"/>
                <a:gd name="T32" fmla="*/ 41 w 53"/>
                <a:gd name="T33" fmla="*/ 21 h 34"/>
                <a:gd name="T34" fmla="*/ 47 w 53"/>
                <a:gd name="T35" fmla="*/ 17 h 34"/>
                <a:gd name="T36" fmla="*/ 52 w 53"/>
                <a:gd name="T37" fmla="*/ 12 h 34"/>
                <a:gd name="T38" fmla="*/ 47 w 53"/>
                <a:gd name="T3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34">
                  <a:moveTo>
                    <a:pt x="47" y="0"/>
                  </a:moveTo>
                  <a:cubicBezTo>
                    <a:pt x="44" y="1"/>
                    <a:pt x="41" y="2"/>
                    <a:pt x="38" y="2"/>
                  </a:cubicBezTo>
                  <a:cubicBezTo>
                    <a:pt x="35" y="3"/>
                    <a:pt x="31" y="2"/>
                    <a:pt x="28" y="4"/>
                  </a:cubicBezTo>
                  <a:cubicBezTo>
                    <a:pt x="26" y="6"/>
                    <a:pt x="25" y="8"/>
                    <a:pt x="23" y="10"/>
                  </a:cubicBezTo>
                  <a:cubicBezTo>
                    <a:pt x="22" y="11"/>
                    <a:pt x="19" y="9"/>
                    <a:pt x="17" y="9"/>
                  </a:cubicBezTo>
                  <a:cubicBezTo>
                    <a:pt x="14" y="9"/>
                    <a:pt x="12" y="9"/>
                    <a:pt x="9" y="9"/>
                  </a:cubicBezTo>
                  <a:cubicBezTo>
                    <a:pt x="6" y="9"/>
                    <a:pt x="3" y="8"/>
                    <a:pt x="3" y="12"/>
                  </a:cubicBezTo>
                  <a:cubicBezTo>
                    <a:pt x="2" y="14"/>
                    <a:pt x="1" y="13"/>
                    <a:pt x="1" y="15"/>
                  </a:cubicBezTo>
                  <a:cubicBezTo>
                    <a:pt x="0" y="17"/>
                    <a:pt x="0" y="19"/>
                    <a:pt x="1" y="21"/>
                  </a:cubicBezTo>
                  <a:cubicBezTo>
                    <a:pt x="1" y="23"/>
                    <a:pt x="2" y="26"/>
                    <a:pt x="3" y="28"/>
                  </a:cubicBezTo>
                  <a:cubicBezTo>
                    <a:pt x="3" y="29"/>
                    <a:pt x="3" y="31"/>
                    <a:pt x="4" y="32"/>
                  </a:cubicBezTo>
                  <a:cubicBezTo>
                    <a:pt x="5" y="34"/>
                    <a:pt x="10" y="33"/>
                    <a:pt x="12" y="32"/>
                  </a:cubicBezTo>
                  <a:cubicBezTo>
                    <a:pt x="13" y="31"/>
                    <a:pt x="14" y="30"/>
                    <a:pt x="16" y="29"/>
                  </a:cubicBezTo>
                  <a:cubicBezTo>
                    <a:pt x="17" y="29"/>
                    <a:pt x="19" y="29"/>
                    <a:pt x="21" y="29"/>
                  </a:cubicBezTo>
                  <a:cubicBezTo>
                    <a:pt x="22" y="28"/>
                    <a:pt x="23" y="27"/>
                    <a:pt x="24" y="26"/>
                  </a:cubicBezTo>
                  <a:cubicBezTo>
                    <a:pt x="27" y="25"/>
                    <a:pt x="29" y="25"/>
                    <a:pt x="32" y="24"/>
                  </a:cubicBezTo>
                  <a:cubicBezTo>
                    <a:pt x="35" y="23"/>
                    <a:pt x="38" y="22"/>
                    <a:pt x="41" y="21"/>
                  </a:cubicBezTo>
                  <a:cubicBezTo>
                    <a:pt x="43" y="20"/>
                    <a:pt x="47" y="19"/>
                    <a:pt x="47" y="17"/>
                  </a:cubicBezTo>
                  <a:cubicBezTo>
                    <a:pt x="48" y="14"/>
                    <a:pt x="53" y="14"/>
                    <a:pt x="52" y="12"/>
                  </a:cubicBezTo>
                  <a:cubicBezTo>
                    <a:pt x="50" y="8"/>
                    <a:pt x="49" y="4"/>
                    <a:pt x="47"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3" name="Freeform 691"/>
            <p:cNvSpPr>
              <a:spLocks/>
            </p:cNvSpPr>
            <p:nvPr/>
          </p:nvSpPr>
          <p:spPr bwMode="auto">
            <a:xfrm>
              <a:off x="14085545" y="7790708"/>
              <a:ext cx="382165" cy="458719"/>
            </a:xfrm>
            <a:custGeom>
              <a:avLst/>
              <a:gdLst>
                <a:gd name="T0" fmla="*/ 39 w 41"/>
                <a:gd name="T1" fmla="*/ 19 h 49"/>
                <a:gd name="T2" fmla="*/ 34 w 41"/>
                <a:gd name="T3" fmla="*/ 14 h 49"/>
                <a:gd name="T4" fmla="*/ 28 w 41"/>
                <a:gd name="T5" fmla="*/ 12 h 49"/>
                <a:gd name="T6" fmla="*/ 22 w 41"/>
                <a:gd name="T7" fmla="*/ 6 h 49"/>
                <a:gd name="T8" fmla="*/ 21 w 41"/>
                <a:gd name="T9" fmla="*/ 3 h 49"/>
                <a:gd name="T10" fmla="*/ 22 w 41"/>
                <a:gd name="T11" fmla="*/ 0 h 49"/>
                <a:gd name="T12" fmla="*/ 17 w 41"/>
                <a:gd name="T13" fmla="*/ 5 h 49"/>
                <a:gd name="T14" fmla="*/ 10 w 41"/>
                <a:gd name="T15" fmla="*/ 10 h 49"/>
                <a:gd name="T16" fmla="*/ 5 w 41"/>
                <a:gd name="T17" fmla="*/ 10 h 49"/>
                <a:gd name="T18" fmla="*/ 0 w 41"/>
                <a:gd name="T19" fmla="*/ 11 h 49"/>
                <a:gd name="T20" fmla="*/ 5 w 41"/>
                <a:gd name="T21" fmla="*/ 17 h 49"/>
                <a:gd name="T22" fmla="*/ 16 w 41"/>
                <a:gd name="T23" fmla="*/ 19 h 49"/>
                <a:gd name="T24" fmla="*/ 16 w 41"/>
                <a:gd name="T25" fmla="*/ 32 h 49"/>
                <a:gd name="T26" fmla="*/ 11 w 41"/>
                <a:gd name="T27" fmla="*/ 34 h 49"/>
                <a:gd name="T28" fmla="*/ 0 w 41"/>
                <a:gd name="T29" fmla="*/ 37 h 49"/>
                <a:gd name="T30" fmla="*/ 5 w 41"/>
                <a:gd name="T31" fmla="*/ 49 h 49"/>
                <a:gd name="T32" fmla="*/ 14 w 41"/>
                <a:gd name="T33" fmla="*/ 48 h 49"/>
                <a:gd name="T34" fmla="*/ 17 w 41"/>
                <a:gd name="T35" fmla="*/ 44 h 49"/>
                <a:gd name="T36" fmla="*/ 23 w 41"/>
                <a:gd name="T37" fmla="*/ 42 h 49"/>
                <a:gd name="T38" fmla="*/ 28 w 41"/>
                <a:gd name="T39" fmla="*/ 38 h 49"/>
                <a:gd name="T40" fmla="*/ 29 w 41"/>
                <a:gd name="T41" fmla="*/ 32 h 49"/>
                <a:gd name="T42" fmla="*/ 32 w 41"/>
                <a:gd name="T43" fmla="*/ 30 h 49"/>
                <a:gd name="T44" fmla="*/ 37 w 41"/>
                <a:gd name="T45" fmla="*/ 24 h 49"/>
                <a:gd name="T46" fmla="*/ 39 w 41"/>
                <a:gd name="T47" fmla="*/ 19 h 49"/>
                <a:gd name="T48" fmla="*/ 39 w 41"/>
                <a:gd name="T49"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9">
                  <a:moveTo>
                    <a:pt x="39" y="19"/>
                  </a:moveTo>
                  <a:cubicBezTo>
                    <a:pt x="36" y="19"/>
                    <a:pt x="35" y="16"/>
                    <a:pt x="34" y="14"/>
                  </a:cubicBezTo>
                  <a:cubicBezTo>
                    <a:pt x="33" y="13"/>
                    <a:pt x="29" y="13"/>
                    <a:pt x="28" y="12"/>
                  </a:cubicBezTo>
                  <a:cubicBezTo>
                    <a:pt x="25" y="11"/>
                    <a:pt x="24" y="9"/>
                    <a:pt x="22" y="6"/>
                  </a:cubicBezTo>
                  <a:cubicBezTo>
                    <a:pt x="22" y="5"/>
                    <a:pt x="21" y="4"/>
                    <a:pt x="21" y="3"/>
                  </a:cubicBezTo>
                  <a:cubicBezTo>
                    <a:pt x="21" y="3"/>
                    <a:pt x="22" y="0"/>
                    <a:pt x="22" y="0"/>
                  </a:cubicBezTo>
                  <a:cubicBezTo>
                    <a:pt x="21" y="0"/>
                    <a:pt x="18" y="4"/>
                    <a:pt x="17" y="5"/>
                  </a:cubicBezTo>
                  <a:cubicBezTo>
                    <a:pt x="15" y="7"/>
                    <a:pt x="13" y="10"/>
                    <a:pt x="10" y="10"/>
                  </a:cubicBezTo>
                  <a:cubicBezTo>
                    <a:pt x="8" y="11"/>
                    <a:pt x="7" y="10"/>
                    <a:pt x="5" y="10"/>
                  </a:cubicBezTo>
                  <a:cubicBezTo>
                    <a:pt x="3" y="11"/>
                    <a:pt x="1" y="13"/>
                    <a:pt x="0" y="11"/>
                  </a:cubicBezTo>
                  <a:cubicBezTo>
                    <a:pt x="1" y="14"/>
                    <a:pt x="2" y="17"/>
                    <a:pt x="5" y="17"/>
                  </a:cubicBezTo>
                  <a:cubicBezTo>
                    <a:pt x="7" y="17"/>
                    <a:pt x="15" y="17"/>
                    <a:pt x="16" y="19"/>
                  </a:cubicBezTo>
                  <a:cubicBezTo>
                    <a:pt x="19" y="23"/>
                    <a:pt x="17" y="27"/>
                    <a:pt x="16" y="32"/>
                  </a:cubicBezTo>
                  <a:cubicBezTo>
                    <a:pt x="15" y="33"/>
                    <a:pt x="11" y="34"/>
                    <a:pt x="11" y="34"/>
                  </a:cubicBezTo>
                  <a:cubicBezTo>
                    <a:pt x="7" y="35"/>
                    <a:pt x="3" y="36"/>
                    <a:pt x="0" y="37"/>
                  </a:cubicBezTo>
                  <a:cubicBezTo>
                    <a:pt x="2" y="41"/>
                    <a:pt x="4" y="45"/>
                    <a:pt x="5" y="49"/>
                  </a:cubicBezTo>
                  <a:cubicBezTo>
                    <a:pt x="8" y="48"/>
                    <a:pt x="11" y="48"/>
                    <a:pt x="14" y="48"/>
                  </a:cubicBezTo>
                  <a:cubicBezTo>
                    <a:pt x="18" y="47"/>
                    <a:pt x="15" y="46"/>
                    <a:pt x="17" y="44"/>
                  </a:cubicBezTo>
                  <a:cubicBezTo>
                    <a:pt x="19" y="43"/>
                    <a:pt x="22" y="44"/>
                    <a:pt x="23" y="42"/>
                  </a:cubicBezTo>
                  <a:cubicBezTo>
                    <a:pt x="25" y="40"/>
                    <a:pt x="25" y="39"/>
                    <a:pt x="28" y="38"/>
                  </a:cubicBezTo>
                  <a:cubicBezTo>
                    <a:pt x="30" y="37"/>
                    <a:pt x="29" y="34"/>
                    <a:pt x="29" y="32"/>
                  </a:cubicBezTo>
                  <a:cubicBezTo>
                    <a:pt x="28" y="30"/>
                    <a:pt x="30" y="30"/>
                    <a:pt x="32" y="30"/>
                  </a:cubicBezTo>
                  <a:cubicBezTo>
                    <a:pt x="35" y="29"/>
                    <a:pt x="35" y="26"/>
                    <a:pt x="37" y="24"/>
                  </a:cubicBezTo>
                  <a:cubicBezTo>
                    <a:pt x="38" y="23"/>
                    <a:pt x="41" y="20"/>
                    <a:pt x="39" y="19"/>
                  </a:cubicBezTo>
                  <a:cubicBezTo>
                    <a:pt x="38" y="19"/>
                    <a:pt x="40" y="20"/>
                    <a:pt x="39"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4" name="Freeform 692"/>
            <p:cNvSpPr>
              <a:spLocks/>
            </p:cNvSpPr>
            <p:nvPr/>
          </p:nvSpPr>
          <p:spPr bwMode="auto">
            <a:xfrm>
              <a:off x="14897646" y="6892386"/>
              <a:ext cx="512741" cy="222990"/>
            </a:xfrm>
            <a:custGeom>
              <a:avLst/>
              <a:gdLst>
                <a:gd name="T0" fmla="*/ 55 w 55"/>
                <a:gd name="T1" fmla="*/ 5 h 24"/>
                <a:gd name="T2" fmla="*/ 47 w 55"/>
                <a:gd name="T3" fmla="*/ 3 h 24"/>
                <a:gd name="T4" fmla="*/ 36 w 55"/>
                <a:gd name="T5" fmla="*/ 2 h 24"/>
                <a:gd name="T6" fmla="*/ 27 w 55"/>
                <a:gd name="T7" fmla="*/ 0 h 24"/>
                <a:gd name="T8" fmla="*/ 22 w 55"/>
                <a:gd name="T9" fmla="*/ 2 h 24"/>
                <a:gd name="T10" fmla="*/ 19 w 55"/>
                <a:gd name="T11" fmla="*/ 4 h 24"/>
                <a:gd name="T12" fmla="*/ 11 w 55"/>
                <a:gd name="T13" fmla="*/ 5 h 24"/>
                <a:gd name="T14" fmla="*/ 9 w 55"/>
                <a:gd name="T15" fmla="*/ 7 h 24"/>
                <a:gd name="T16" fmla="*/ 8 w 55"/>
                <a:gd name="T17" fmla="*/ 11 h 24"/>
                <a:gd name="T18" fmla="*/ 12 w 55"/>
                <a:gd name="T19" fmla="*/ 12 h 24"/>
                <a:gd name="T20" fmla="*/ 15 w 55"/>
                <a:gd name="T21" fmla="*/ 12 h 24"/>
                <a:gd name="T22" fmla="*/ 19 w 55"/>
                <a:gd name="T23" fmla="*/ 15 h 24"/>
                <a:gd name="T24" fmla="*/ 15 w 55"/>
                <a:gd name="T25" fmla="*/ 17 h 24"/>
                <a:gd name="T26" fmla="*/ 11 w 55"/>
                <a:gd name="T27" fmla="*/ 17 h 24"/>
                <a:gd name="T28" fmla="*/ 10 w 55"/>
                <a:gd name="T29" fmla="*/ 20 h 24"/>
                <a:gd name="T30" fmla="*/ 1 w 55"/>
                <a:gd name="T31" fmla="*/ 20 h 24"/>
                <a:gd name="T32" fmla="*/ 11 w 55"/>
                <a:gd name="T33" fmla="*/ 22 h 24"/>
                <a:gd name="T34" fmla="*/ 15 w 55"/>
                <a:gd name="T35" fmla="*/ 23 h 24"/>
                <a:gd name="T36" fmla="*/ 21 w 55"/>
                <a:gd name="T37" fmla="*/ 23 h 24"/>
                <a:gd name="T38" fmla="*/ 25 w 55"/>
                <a:gd name="T39" fmla="*/ 20 h 24"/>
                <a:gd name="T40" fmla="*/ 28 w 55"/>
                <a:gd name="T41" fmla="*/ 17 h 24"/>
                <a:gd name="T42" fmla="*/ 33 w 55"/>
                <a:gd name="T43" fmla="*/ 16 h 24"/>
                <a:gd name="T44" fmla="*/ 37 w 55"/>
                <a:gd name="T45" fmla="*/ 16 h 24"/>
                <a:gd name="T46" fmla="*/ 40 w 55"/>
                <a:gd name="T47" fmla="*/ 13 h 24"/>
                <a:gd name="T48" fmla="*/ 44 w 55"/>
                <a:gd name="T49" fmla="*/ 12 h 24"/>
                <a:gd name="T50" fmla="*/ 54 w 55"/>
                <a:gd name="T51" fmla="*/ 7 h 24"/>
                <a:gd name="T52" fmla="*/ 55 w 55"/>
                <a:gd name="T53"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24">
                  <a:moveTo>
                    <a:pt x="55" y="5"/>
                  </a:moveTo>
                  <a:cubicBezTo>
                    <a:pt x="52" y="5"/>
                    <a:pt x="50" y="3"/>
                    <a:pt x="47" y="3"/>
                  </a:cubicBezTo>
                  <a:cubicBezTo>
                    <a:pt x="44" y="2"/>
                    <a:pt x="40" y="2"/>
                    <a:pt x="36" y="2"/>
                  </a:cubicBezTo>
                  <a:cubicBezTo>
                    <a:pt x="33" y="2"/>
                    <a:pt x="30" y="2"/>
                    <a:pt x="27" y="0"/>
                  </a:cubicBezTo>
                  <a:cubicBezTo>
                    <a:pt x="25" y="0"/>
                    <a:pt x="23" y="0"/>
                    <a:pt x="22" y="2"/>
                  </a:cubicBezTo>
                  <a:cubicBezTo>
                    <a:pt x="22" y="4"/>
                    <a:pt x="21" y="5"/>
                    <a:pt x="19" y="4"/>
                  </a:cubicBezTo>
                  <a:cubicBezTo>
                    <a:pt x="17" y="3"/>
                    <a:pt x="12" y="1"/>
                    <a:pt x="11" y="5"/>
                  </a:cubicBezTo>
                  <a:cubicBezTo>
                    <a:pt x="10" y="6"/>
                    <a:pt x="11" y="6"/>
                    <a:pt x="9" y="7"/>
                  </a:cubicBezTo>
                  <a:cubicBezTo>
                    <a:pt x="8" y="8"/>
                    <a:pt x="6" y="10"/>
                    <a:pt x="8" y="11"/>
                  </a:cubicBezTo>
                  <a:cubicBezTo>
                    <a:pt x="9" y="12"/>
                    <a:pt x="12" y="13"/>
                    <a:pt x="12" y="12"/>
                  </a:cubicBezTo>
                  <a:cubicBezTo>
                    <a:pt x="13" y="10"/>
                    <a:pt x="14" y="11"/>
                    <a:pt x="15" y="12"/>
                  </a:cubicBezTo>
                  <a:cubicBezTo>
                    <a:pt x="16" y="13"/>
                    <a:pt x="20" y="14"/>
                    <a:pt x="19" y="15"/>
                  </a:cubicBezTo>
                  <a:cubicBezTo>
                    <a:pt x="19" y="16"/>
                    <a:pt x="16" y="16"/>
                    <a:pt x="15" y="17"/>
                  </a:cubicBezTo>
                  <a:cubicBezTo>
                    <a:pt x="14" y="18"/>
                    <a:pt x="13" y="19"/>
                    <a:pt x="11" y="17"/>
                  </a:cubicBezTo>
                  <a:cubicBezTo>
                    <a:pt x="10" y="16"/>
                    <a:pt x="10" y="19"/>
                    <a:pt x="10" y="20"/>
                  </a:cubicBezTo>
                  <a:cubicBezTo>
                    <a:pt x="6" y="22"/>
                    <a:pt x="4" y="15"/>
                    <a:pt x="1" y="20"/>
                  </a:cubicBezTo>
                  <a:cubicBezTo>
                    <a:pt x="0" y="21"/>
                    <a:pt x="10" y="23"/>
                    <a:pt x="11" y="22"/>
                  </a:cubicBezTo>
                  <a:cubicBezTo>
                    <a:pt x="12" y="21"/>
                    <a:pt x="14" y="22"/>
                    <a:pt x="15" y="23"/>
                  </a:cubicBezTo>
                  <a:cubicBezTo>
                    <a:pt x="16" y="23"/>
                    <a:pt x="19" y="24"/>
                    <a:pt x="21" y="23"/>
                  </a:cubicBezTo>
                  <a:cubicBezTo>
                    <a:pt x="22" y="22"/>
                    <a:pt x="24" y="23"/>
                    <a:pt x="25" y="20"/>
                  </a:cubicBezTo>
                  <a:cubicBezTo>
                    <a:pt x="25" y="19"/>
                    <a:pt x="27" y="18"/>
                    <a:pt x="28" y="17"/>
                  </a:cubicBezTo>
                  <a:cubicBezTo>
                    <a:pt x="29" y="16"/>
                    <a:pt x="33" y="16"/>
                    <a:pt x="33" y="16"/>
                  </a:cubicBezTo>
                  <a:cubicBezTo>
                    <a:pt x="34" y="18"/>
                    <a:pt x="35" y="16"/>
                    <a:pt x="37" y="16"/>
                  </a:cubicBezTo>
                  <a:cubicBezTo>
                    <a:pt x="38" y="16"/>
                    <a:pt x="39" y="13"/>
                    <a:pt x="40" y="13"/>
                  </a:cubicBezTo>
                  <a:cubicBezTo>
                    <a:pt x="41" y="12"/>
                    <a:pt x="43" y="13"/>
                    <a:pt x="44" y="12"/>
                  </a:cubicBezTo>
                  <a:cubicBezTo>
                    <a:pt x="48" y="11"/>
                    <a:pt x="50" y="9"/>
                    <a:pt x="54" y="7"/>
                  </a:cubicBezTo>
                  <a:cubicBezTo>
                    <a:pt x="55" y="7"/>
                    <a:pt x="55" y="7"/>
                    <a:pt x="55"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5" name="Freeform 693"/>
            <p:cNvSpPr>
              <a:spLocks/>
            </p:cNvSpPr>
            <p:nvPr/>
          </p:nvSpPr>
          <p:spPr bwMode="auto">
            <a:xfrm>
              <a:off x="14273445" y="6752222"/>
              <a:ext cx="831212" cy="487388"/>
            </a:xfrm>
            <a:custGeom>
              <a:avLst/>
              <a:gdLst>
                <a:gd name="T0" fmla="*/ 78 w 89"/>
                <a:gd name="T1" fmla="*/ 32 h 52"/>
                <a:gd name="T2" fmla="*/ 81 w 89"/>
                <a:gd name="T3" fmla="*/ 33 h 52"/>
                <a:gd name="T4" fmla="*/ 84 w 89"/>
                <a:gd name="T5" fmla="*/ 31 h 52"/>
                <a:gd name="T6" fmla="*/ 81 w 89"/>
                <a:gd name="T7" fmla="*/ 26 h 52"/>
                <a:gd name="T8" fmla="*/ 79 w 89"/>
                <a:gd name="T9" fmla="*/ 27 h 52"/>
                <a:gd name="T10" fmla="*/ 75 w 89"/>
                <a:gd name="T11" fmla="*/ 27 h 52"/>
                <a:gd name="T12" fmla="*/ 78 w 89"/>
                <a:gd name="T13" fmla="*/ 21 h 52"/>
                <a:gd name="T14" fmla="*/ 74 w 89"/>
                <a:gd name="T15" fmla="*/ 22 h 52"/>
                <a:gd name="T16" fmla="*/ 68 w 89"/>
                <a:gd name="T17" fmla="*/ 25 h 52"/>
                <a:gd name="T18" fmla="*/ 65 w 89"/>
                <a:gd name="T19" fmla="*/ 29 h 52"/>
                <a:gd name="T20" fmla="*/ 62 w 89"/>
                <a:gd name="T21" fmla="*/ 28 h 52"/>
                <a:gd name="T22" fmla="*/ 57 w 89"/>
                <a:gd name="T23" fmla="*/ 27 h 52"/>
                <a:gd name="T24" fmla="*/ 53 w 89"/>
                <a:gd name="T25" fmla="*/ 23 h 52"/>
                <a:gd name="T26" fmla="*/ 52 w 89"/>
                <a:gd name="T27" fmla="*/ 17 h 52"/>
                <a:gd name="T28" fmla="*/ 49 w 89"/>
                <a:gd name="T29" fmla="*/ 13 h 52"/>
                <a:gd name="T30" fmla="*/ 45 w 89"/>
                <a:gd name="T31" fmla="*/ 12 h 52"/>
                <a:gd name="T32" fmla="*/ 38 w 89"/>
                <a:gd name="T33" fmla="*/ 12 h 52"/>
                <a:gd name="T34" fmla="*/ 31 w 89"/>
                <a:gd name="T35" fmla="*/ 12 h 52"/>
                <a:gd name="T36" fmla="*/ 27 w 89"/>
                <a:gd name="T37" fmla="*/ 8 h 52"/>
                <a:gd name="T38" fmla="*/ 23 w 89"/>
                <a:gd name="T39" fmla="*/ 8 h 52"/>
                <a:gd name="T40" fmla="*/ 19 w 89"/>
                <a:gd name="T41" fmla="*/ 10 h 52"/>
                <a:gd name="T42" fmla="*/ 17 w 89"/>
                <a:gd name="T43" fmla="*/ 6 h 52"/>
                <a:gd name="T44" fmla="*/ 15 w 89"/>
                <a:gd name="T45" fmla="*/ 1 h 52"/>
                <a:gd name="T46" fmla="*/ 15 w 89"/>
                <a:gd name="T47" fmla="*/ 5 h 52"/>
                <a:gd name="T48" fmla="*/ 14 w 89"/>
                <a:gd name="T49" fmla="*/ 8 h 52"/>
                <a:gd name="T50" fmla="*/ 13 w 89"/>
                <a:gd name="T51" fmla="*/ 3 h 52"/>
                <a:gd name="T52" fmla="*/ 14 w 89"/>
                <a:gd name="T53" fmla="*/ 0 h 52"/>
                <a:gd name="T54" fmla="*/ 1 w 89"/>
                <a:gd name="T55" fmla="*/ 4 h 52"/>
                <a:gd name="T56" fmla="*/ 1 w 89"/>
                <a:gd name="T57" fmla="*/ 15 h 52"/>
                <a:gd name="T58" fmla="*/ 1 w 89"/>
                <a:gd name="T59" fmla="*/ 23 h 52"/>
                <a:gd name="T60" fmla="*/ 2 w 89"/>
                <a:gd name="T61" fmla="*/ 26 h 52"/>
                <a:gd name="T62" fmla="*/ 6 w 89"/>
                <a:gd name="T63" fmla="*/ 26 h 52"/>
                <a:gd name="T64" fmla="*/ 6 w 89"/>
                <a:gd name="T65" fmla="*/ 23 h 52"/>
                <a:gd name="T66" fmla="*/ 10 w 89"/>
                <a:gd name="T67" fmla="*/ 20 h 52"/>
                <a:gd name="T68" fmla="*/ 13 w 89"/>
                <a:gd name="T69" fmla="*/ 18 h 52"/>
                <a:gd name="T70" fmla="*/ 17 w 89"/>
                <a:gd name="T71" fmla="*/ 19 h 52"/>
                <a:gd name="T72" fmla="*/ 21 w 89"/>
                <a:gd name="T73" fmla="*/ 20 h 52"/>
                <a:gd name="T74" fmla="*/ 21 w 89"/>
                <a:gd name="T75" fmla="*/ 24 h 52"/>
                <a:gd name="T76" fmla="*/ 26 w 89"/>
                <a:gd name="T77" fmla="*/ 27 h 52"/>
                <a:gd name="T78" fmla="*/ 33 w 89"/>
                <a:gd name="T79" fmla="*/ 34 h 52"/>
                <a:gd name="T80" fmla="*/ 38 w 89"/>
                <a:gd name="T81" fmla="*/ 37 h 52"/>
                <a:gd name="T82" fmla="*/ 41 w 89"/>
                <a:gd name="T83" fmla="*/ 39 h 52"/>
                <a:gd name="T84" fmla="*/ 50 w 89"/>
                <a:gd name="T85" fmla="*/ 45 h 52"/>
                <a:gd name="T86" fmla="*/ 54 w 89"/>
                <a:gd name="T87" fmla="*/ 49 h 52"/>
                <a:gd name="T88" fmla="*/ 61 w 89"/>
                <a:gd name="T89" fmla="*/ 52 h 52"/>
                <a:gd name="T90" fmla="*/ 63 w 89"/>
                <a:gd name="T91" fmla="*/ 47 h 52"/>
                <a:gd name="T92" fmla="*/ 62 w 89"/>
                <a:gd name="T93" fmla="*/ 42 h 52"/>
                <a:gd name="T94" fmla="*/ 59 w 89"/>
                <a:gd name="T95" fmla="*/ 38 h 52"/>
                <a:gd name="T96" fmla="*/ 64 w 89"/>
                <a:gd name="T97" fmla="*/ 36 h 52"/>
                <a:gd name="T98" fmla="*/ 66 w 89"/>
                <a:gd name="T99" fmla="*/ 33 h 52"/>
                <a:gd name="T100" fmla="*/ 68 w 89"/>
                <a:gd name="T101" fmla="*/ 30 h 52"/>
                <a:gd name="T102" fmla="*/ 71 w 89"/>
                <a:gd name="T103" fmla="*/ 30 h 52"/>
                <a:gd name="T104" fmla="*/ 74 w 89"/>
                <a:gd name="T105" fmla="*/ 29 h 52"/>
                <a:gd name="T106" fmla="*/ 74 w 89"/>
                <a:gd name="T107" fmla="*/ 34 h 52"/>
                <a:gd name="T108" fmla="*/ 77 w 89"/>
                <a:gd name="T109" fmla="*/ 34 h 52"/>
                <a:gd name="T110" fmla="*/ 78 w 89"/>
                <a:gd name="T111" fmla="*/ 32 h 52"/>
                <a:gd name="T112" fmla="*/ 78 w 89"/>
                <a:gd name="T113"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52">
                  <a:moveTo>
                    <a:pt x="78" y="32"/>
                  </a:moveTo>
                  <a:cubicBezTo>
                    <a:pt x="79" y="33"/>
                    <a:pt x="79" y="34"/>
                    <a:pt x="81" y="33"/>
                  </a:cubicBezTo>
                  <a:cubicBezTo>
                    <a:pt x="82" y="33"/>
                    <a:pt x="83" y="31"/>
                    <a:pt x="84" y="31"/>
                  </a:cubicBezTo>
                  <a:cubicBezTo>
                    <a:pt x="89" y="30"/>
                    <a:pt x="83" y="28"/>
                    <a:pt x="81" y="26"/>
                  </a:cubicBezTo>
                  <a:cubicBezTo>
                    <a:pt x="80" y="25"/>
                    <a:pt x="80" y="26"/>
                    <a:pt x="79" y="27"/>
                  </a:cubicBezTo>
                  <a:cubicBezTo>
                    <a:pt x="79" y="28"/>
                    <a:pt x="76" y="27"/>
                    <a:pt x="75" y="27"/>
                  </a:cubicBezTo>
                  <a:cubicBezTo>
                    <a:pt x="71" y="25"/>
                    <a:pt x="77" y="22"/>
                    <a:pt x="78" y="21"/>
                  </a:cubicBezTo>
                  <a:cubicBezTo>
                    <a:pt x="78" y="21"/>
                    <a:pt x="74" y="22"/>
                    <a:pt x="74" y="22"/>
                  </a:cubicBezTo>
                  <a:cubicBezTo>
                    <a:pt x="72" y="23"/>
                    <a:pt x="70" y="23"/>
                    <a:pt x="68" y="25"/>
                  </a:cubicBezTo>
                  <a:cubicBezTo>
                    <a:pt x="67" y="26"/>
                    <a:pt x="66" y="28"/>
                    <a:pt x="65" y="29"/>
                  </a:cubicBezTo>
                  <a:cubicBezTo>
                    <a:pt x="64" y="32"/>
                    <a:pt x="63" y="30"/>
                    <a:pt x="62" y="28"/>
                  </a:cubicBezTo>
                  <a:cubicBezTo>
                    <a:pt x="61" y="26"/>
                    <a:pt x="59" y="27"/>
                    <a:pt x="57" y="27"/>
                  </a:cubicBezTo>
                  <a:cubicBezTo>
                    <a:pt x="55" y="27"/>
                    <a:pt x="54" y="24"/>
                    <a:pt x="53" y="23"/>
                  </a:cubicBezTo>
                  <a:cubicBezTo>
                    <a:pt x="51" y="21"/>
                    <a:pt x="54" y="19"/>
                    <a:pt x="52" y="17"/>
                  </a:cubicBezTo>
                  <a:cubicBezTo>
                    <a:pt x="51" y="16"/>
                    <a:pt x="50" y="14"/>
                    <a:pt x="49" y="13"/>
                  </a:cubicBezTo>
                  <a:cubicBezTo>
                    <a:pt x="48" y="12"/>
                    <a:pt x="46" y="11"/>
                    <a:pt x="45" y="12"/>
                  </a:cubicBezTo>
                  <a:cubicBezTo>
                    <a:pt x="43" y="13"/>
                    <a:pt x="41" y="12"/>
                    <a:pt x="38" y="12"/>
                  </a:cubicBezTo>
                  <a:cubicBezTo>
                    <a:pt x="36" y="12"/>
                    <a:pt x="33" y="13"/>
                    <a:pt x="31" y="12"/>
                  </a:cubicBezTo>
                  <a:cubicBezTo>
                    <a:pt x="30" y="11"/>
                    <a:pt x="28" y="9"/>
                    <a:pt x="27" y="8"/>
                  </a:cubicBezTo>
                  <a:cubicBezTo>
                    <a:pt x="25" y="6"/>
                    <a:pt x="24" y="6"/>
                    <a:pt x="23" y="8"/>
                  </a:cubicBezTo>
                  <a:cubicBezTo>
                    <a:pt x="22" y="9"/>
                    <a:pt x="21" y="10"/>
                    <a:pt x="19" y="10"/>
                  </a:cubicBezTo>
                  <a:cubicBezTo>
                    <a:pt x="16" y="10"/>
                    <a:pt x="16" y="8"/>
                    <a:pt x="17" y="6"/>
                  </a:cubicBezTo>
                  <a:cubicBezTo>
                    <a:pt x="18" y="3"/>
                    <a:pt x="18" y="3"/>
                    <a:pt x="15" y="1"/>
                  </a:cubicBezTo>
                  <a:cubicBezTo>
                    <a:pt x="15" y="2"/>
                    <a:pt x="15" y="4"/>
                    <a:pt x="15" y="5"/>
                  </a:cubicBezTo>
                  <a:cubicBezTo>
                    <a:pt x="15" y="7"/>
                    <a:pt x="16" y="8"/>
                    <a:pt x="14" y="8"/>
                  </a:cubicBezTo>
                  <a:cubicBezTo>
                    <a:pt x="12" y="7"/>
                    <a:pt x="12" y="4"/>
                    <a:pt x="13" y="3"/>
                  </a:cubicBezTo>
                  <a:cubicBezTo>
                    <a:pt x="13" y="3"/>
                    <a:pt x="15" y="0"/>
                    <a:pt x="14" y="0"/>
                  </a:cubicBezTo>
                  <a:cubicBezTo>
                    <a:pt x="9" y="1"/>
                    <a:pt x="5" y="2"/>
                    <a:pt x="1" y="4"/>
                  </a:cubicBezTo>
                  <a:cubicBezTo>
                    <a:pt x="0" y="4"/>
                    <a:pt x="1" y="14"/>
                    <a:pt x="1" y="15"/>
                  </a:cubicBezTo>
                  <a:cubicBezTo>
                    <a:pt x="1" y="18"/>
                    <a:pt x="1" y="21"/>
                    <a:pt x="1" y="23"/>
                  </a:cubicBezTo>
                  <a:cubicBezTo>
                    <a:pt x="1" y="25"/>
                    <a:pt x="0" y="26"/>
                    <a:pt x="2" y="26"/>
                  </a:cubicBezTo>
                  <a:cubicBezTo>
                    <a:pt x="3" y="26"/>
                    <a:pt x="4" y="26"/>
                    <a:pt x="6" y="26"/>
                  </a:cubicBezTo>
                  <a:cubicBezTo>
                    <a:pt x="8" y="26"/>
                    <a:pt x="5" y="24"/>
                    <a:pt x="6" y="23"/>
                  </a:cubicBezTo>
                  <a:cubicBezTo>
                    <a:pt x="7" y="21"/>
                    <a:pt x="9" y="22"/>
                    <a:pt x="10" y="20"/>
                  </a:cubicBezTo>
                  <a:cubicBezTo>
                    <a:pt x="12" y="19"/>
                    <a:pt x="12" y="19"/>
                    <a:pt x="13" y="18"/>
                  </a:cubicBezTo>
                  <a:cubicBezTo>
                    <a:pt x="15" y="17"/>
                    <a:pt x="16" y="18"/>
                    <a:pt x="17" y="19"/>
                  </a:cubicBezTo>
                  <a:cubicBezTo>
                    <a:pt x="18" y="20"/>
                    <a:pt x="21" y="20"/>
                    <a:pt x="21" y="20"/>
                  </a:cubicBezTo>
                  <a:cubicBezTo>
                    <a:pt x="22" y="22"/>
                    <a:pt x="21" y="23"/>
                    <a:pt x="21" y="24"/>
                  </a:cubicBezTo>
                  <a:cubicBezTo>
                    <a:pt x="22" y="27"/>
                    <a:pt x="25" y="27"/>
                    <a:pt x="26" y="27"/>
                  </a:cubicBezTo>
                  <a:cubicBezTo>
                    <a:pt x="31" y="27"/>
                    <a:pt x="31" y="30"/>
                    <a:pt x="33" y="34"/>
                  </a:cubicBezTo>
                  <a:cubicBezTo>
                    <a:pt x="34" y="35"/>
                    <a:pt x="36" y="36"/>
                    <a:pt x="38" y="37"/>
                  </a:cubicBezTo>
                  <a:cubicBezTo>
                    <a:pt x="39" y="37"/>
                    <a:pt x="40" y="38"/>
                    <a:pt x="41" y="39"/>
                  </a:cubicBezTo>
                  <a:cubicBezTo>
                    <a:pt x="44" y="41"/>
                    <a:pt x="47" y="44"/>
                    <a:pt x="50" y="45"/>
                  </a:cubicBezTo>
                  <a:cubicBezTo>
                    <a:pt x="54" y="46"/>
                    <a:pt x="54" y="46"/>
                    <a:pt x="54" y="49"/>
                  </a:cubicBezTo>
                  <a:cubicBezTo>
                    <a:pt x="56" y="49"/>
                    <a:pt x="59" y="51"/>
                    <a:pt x="61" y="52"/>
                  </a:cubicBezTo>
                  <a:cubicBezTo>
                    <a:pt x="61" y="49"/>
                    <a:pt x="60" y="49"/>
                    <a:pt x="63" y="47"/>
                  </a:cubicBezTo>
                  <a:cubicBezTo>
                    <a:pt x="64" y="45"/>
                    <a:pt x="62" y="44"/>
                    <a:pt x="62" y="42"/>
                  </a:cubicBezTo>
                  <a:cubicBezTo>
                    <a:pt x="63" y="39"/>
                    <a:pt x="60" y="40"/>
                    <a:pt x="59" y="38"/>
                  </a:cubicBezTo>
                  <a:cubicBezTo>
                    <a:pt x="58" y="36"/>
                    <a:pt x="63" y="37"/>
                    <a:pt x="64" y="36"/>
                  </a:cubicBezTo>
                  <a:cubicBezTo>
                    <a:pt x="67" y="35"/>
                    <a:pt x="64" y="32"/>
                    <a:pt x="66" y="33"/>
                  </a:cubicBezTo>
                  <a:cubicBezTo>
                    <a:pt x="70" y="33"/>
                    <a:pt x="66" y="30"/>
                    <a:pt x="68" y="30"/>
                  </a:cubicBezTo>
                  <a:cubicBezTo>
                    <a:pt x="69" y="29"/>
                    <a:pt x="70" y="31"/>
                    <a:pt x="71" y="30"/>
                  </a:cubicBezTo>
                  <a:cubicBezTo>
                    <a:pt x="72" y="30"/>
                    <a:pt x="73" y="29"/>
                    <a:pt x="74" y="29"/>
                  </a:cubicBezTo>
                  <a:cubicBezTo>
                    <a:pt x="76" y="29"/>
                    <a:pt x="74" y="33"/>
                    <a:pt x="74" y="34"/>
                  </a:cubicBezTo>
                  <a:cubicBezTo>
                    <a:pt x="75" y="34"/>
                    <a:pt x="77" y="31"/>
                    <a:pt x="77" y="34"/>
                  </a:cubicBezTo>
                  <a:cubicBezTo>
                    <a:pt x="77" y="34"/>
                    <a:pt x="77" y="32"/>
                    <a:pt x="78" y="32"/>
                  </a:cubicBezTo>
                  <a:cubicBezTo>
                    <a:pt x="79" y="32"/>
                    <a:pt x="77" y="32"/>
                    <a:pt x="78" y="3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6" name="Freeform 694"/>
            <p:cNvSpPr>
              <a:spLocks/>
            </p:cNvSpPr>
            <p:nvPr/>
          </p:nvSpPr>
          <p:spPr bwMode="auto">
            <a:xfrm>
              <a:off x="14525037" y="7293764"/>
              <a:ext cx="0" cy="9558"/>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7" name="Freeform 695"/>
            <p:cNvSpPr>
              <a:spLocks/>
            </p:cNvSpPr>
            <p:nvPr/>
          </p:nvSpPr>
          <p:spPr bwMode="auto">
            <a:xfrm>
              <a:off x="14095099" y="6921055"/>
              <a:ext cx="681527" cy="401378"/>
            </a:xfrm>
            <a:custGeom>
              <a:avLst/>
              <a:gdLst>
                <a:gd name="T0" fmla="*/ 73 w 73"/>
                <a:gd name="T1" fmla="*/ 28 h 43"/>
                <a:gd name="T2" fmla="*/ 69 w 73"/>
                <a:gd name="T3" fmla="*/ 27 h 43"/>
                <a:gd name="T4" fmla="*/ 65 w 73"/>
                <a:gd name="T5" fmla="*/ 24 h 43"/>
                <a:gd name="T6" fmla="*/ 58 w 73"/>
                <a:gd name="T7" fmla="*/ 20 h 43"/>
                <a:gd name="T8" fmla="*/ 52 w 73"/>
                <a:gd name="T9" fmla="*/ 16 h 43"/>
                <a:gd name="T10" fmla="*/ 47 w 73"/>
                <a:gd name="T11" fmla="*/ 9 h 43"/>
                <a:gd name="T12" fmla="*/ 40 w 73"/>
                <a:gd name="T13" fmla="*/ 5 h 43"/>
                <a:gd name="T14" fmla="*/ 40 w 73"/>
                <a:gd name="T15" fmla="*/ 2 h 43"/>
                <a:gd name="T16" fmla="*/ 36 w 73"/>
                <a:gd name="T17" fmla="*/ 1 h 43"/>
                <a:gd name="T18" fmla="*/ 34 w 73"/>
                <a:gd name="T19" fmla="*/ 0 h 43"/>
                <a:gd name="T20" fmla="*/ 31 w 73"/>
                <a:gd name="T21" fmla="*/ 1 h 43"/>
                <a:gd name="T22" fmla="*/ 28 w 73"/>
                <a:gd name="T23" fmla="*/ 3 h 43"/>
                <a:gd name="T24" fmla="*/ 25 w 73"/>
                <a:gd name="T25" fmla="*/ 6 h 43"/>
                <a:gd name="T26" fmla="*/ 22 w 73"/>
                <a:gd name="T27" fmla="*/ 8 h 43"/>
                <a:gd name="T28" fmla="*/ 17 w 73"/>
                <a:gd name="T29" fmla="*/ 8 h 43"/>
                <a:gd name="T30" fmla="*/ 12 w 73"/>
                <a:gd name="T31" fmla="*/ 2 h 43"/>
                <a:gd name="T32" fmla="*/ 2 w 73"/>
                <a:gd name="T33" fmla="*/ 5 h 43"/>
                <a:gd name="T34" fmla="*/ 5 w 73"/>
                <a:gd name="T35" fmla="*/ 12 h 43"/>
                <a:gd name="T36" fmla="*/ 8 w 73"/>
                <a:gd name="T37" fmla="*/ 17 h 43"/>
                <a:gd name="T38" fmla="*/ 8 w 73"/>
                <a:gd name="T39" fmla="*/ 19 h 43"/>
                <a:gd name="T40" fmla="*/ 10 w 73"/>
                <a:gd name="T41" fmla="*/ 22 h 43"/>
                <a:gd name="T42" fmla="*/ 9 w 73"/>
                <a:gd name="T43" fmla="*/ 26 h 43"/>
                <a:gd name="T44" fmla="*/ 9 w 73"/>
                <a:gd name="T45" fmla="*/ 31 h 43"/>
                <a:gd name="T46" fmla="*/ 14 w 73"/>
                <a:gd name="T47" fmla="*/ 29 h 43"/>
                <a:gd name="T48" fmla="*/ 17 w 73"/>
                <a:gd name="T49" fmla="*/ 26 h 43"/>
                <a:gd name="T50" fmla="*/ 27 w 73"/>
                <a:gd name="T51" fmla="*/ 27 h 43"/>
                <a:gd name="T52" fmla="*/ 37 w 73"/>
                <a:gd name="T53" fmla="*/ 31 h 43"/>
                <a:gd name="T54" fmla="*/ 45 w 73"/>
                <a:gd name="T55" fmla="*/ 35 h 43"/>
                <a:gd name="T56" fmla="*/ 46 w 73"/>
                <a:gd name="T57" fmla="*/ 37 h 43"/>
                <a:gd name="T58" fmla="*/ 48 w 73"/>
                <a:gd name="T59" fmla="*/ 42 h 43"/>
                <a:gd name="T60" fmla="*/ 53 w 73"/>
                <a:gd name="T61" fmla="*/ 43 h 43"/>
                <a:gd name="T62" fmla="*/ 57 w 73"/>
                <a:gd name="T63" fmla="*/ 40 h 43"/>
                <a:gd name="T64" fmla="*/ 62 w 73"/>
                <a:gd name="T65" fmla="*/ 38 h 43"/>
                <a:gd name="T66" fmla="*/ 65 w 73"/>
                <a:gd name="T67" fmla="*/ 33 h 43"/>
                <a:gd name="T68" fmla="*/ 69 w 73"/>
                <a:gd name="T69" fmla="*/ 31 h 43"/>
                <a:gd name="T70" fmla="*/ 73 w 73"/>
                <a:gd name="T71" fmla="*/ 31 h 43"/>
                <a:gd name="T72" fmla="*/ 73 w 73"/>
                <a:gd name="T73"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 h="43">
                  <a:moveTo>
                    <a:pt x="73" y="28"/>
                  </a:moveTo>
                  <a:cubicBezTo>
                    <a:pt x="72" y="27"/>
                    <a:pt x="71" y="27"/>
                    <a:pt x="69" y="27"/>
                  </a:cubicBezTo>
                  <a:cubicBezTo>
                    <a:pt x="68" y="26"/>
                    <a:pt x="66" y="25"/>
                    <a:pt x="65" y="24"/>
                  </a:cubicBezTo>
                  <a:cubicBezTo>
                    <a:pt x="63" y="23"/>
                    <a:pt x="60" y="22"/>
                    <a:pt x="58" y="20"/>
                  </a:cubicBezTo>
                  <a:cubicBezTo>
                    <a:pt x="57" y="18"/>
                    <a:pt x="54" y="18"/>
                    <a:pt x="52" y="16"/>
                  </a:cubicBezTo>
                  <a:cubicBezTo>
                    <a:pt x="51" y="13"/>
                    <a:pt x="50" y="9"/>
                    <a:pt x="47" y="9"/>
                  </a:cubicBezTo>
                  <a:cubicBezTo>
                    <a:pt x="44" y="9"/>
                    <a:pt x="40" y="9"/>
                    <a:pt x="40" y="5"/>
                  </a:cubicBezTo>
                  <a:cubicBezTo>
                    <a:pt x="40" y="4"/>
                    <a:pt x="41" y="2"/>
                    <a:pt x="40" y="2"/>
                  </a:cubicBezTo>
                  <a:cubicBezTo>
                    <a:pt x="39" y="1"/>
                    <a:pt x="38" y="2"/>
                    <a:pt x="36" y="1"/>
                  </a:cubicBezTo>
                  <a:cubicBezTo>
                    <a:pt x="36" y="1"/>
                    <a:pt x="35" y="0"/>
                    <a:pt x="34" y="0"/>
                  </a:cubicBezTo>
                  <a:cubicBezTo>
                    <a:pt x="33" y="0"/>
                    <a:pt x="32" y="1"/>
                    <a:pt x="31" y="1"/>
                  </a:cubicBezTo>
                  <a:cubicBezTo>
                    <a:pt x="30" y="0"/>
                    <a:pt x="29" y="3"/>
                    <a:pt x="28" y="3"/>
                  </a:cubicBezTo>
                  <a:cubicBezTo>
                    <a:pt x="27" y="3"/>
                    <a:pt x="24" y="4"/>
                    <a:pt x="25" y="6"/>
                  </a:cubicBezTo>
                  <a:cubicBezTo>
                    <a:pt x="26" y="9"/>
                    <a:pt x="25" y="8"/>
                    <a:pt x="22" y="8"/>
                  </a:cubicBezTo>
                  <a:cubicBezTo>
                    <a:pt x="21" y="8"/>
                    <a:pt x="18" y="8"/>
                    <a:pt x="17" y="8"/>
                  </a:cubicBezTo>
                  <a:cubicBezTo>
                    <a:pt x="15" y="6"/>
                    <a:pt x="14" y="4"/>
                    <a:pt x="12" y="2"/>
                  </a:cubicBezTo>
                  <a:cubicBezTo>
                    <a:pt x="9" y="0"/>
                    <a:pt x="5" y="3"/>
                    <a:pt x="2" y="5"/>
                  </a:cubicBezTo>
                  <a:cubicBezTo>
                    <a:pt x="3" y="6"/>
                    <a:pt x="6" y="10"/>
                    <a:pt x="5" y="12"/>
                  </a:cubicBezTo>
                  <a:cubicBezTo>
                    <a:pt x="0" y="15"/>
                    <a:pt x="6" y="15"/>
                    <a:pt x="8" y="17"/>
                  </a:cubicBezTo>
                  <a:cubicBezTo>
                    <a:pt x="8" y="17"/>
                    <a:pt x="8" y="19"/>
                    <a:pt x="8" y="19"/>
                  </a:cubicBezTo>
                  <a:cubicBezTo>
                    <a:pt x="7" y="20"/>
                    <a:pt x="9" y="22"/>
                    <a:pt x="10" y="22"/>
                  </a:cubicBezTo>
                  <a:cubicBezTo>
                    <a:pt x="10" y="23"/>
                    <a:pt x="9" y="24"/>
                    <a:pt x="9" y="26"/>
                  </a:cubicBezTo>
                  <a:cubicBezTo>
                    <a:pt x="9" y="27"/>
                    <a:pt x="9" y="29"/>
                    <a:pt x="9" y="31"/>
                  </a:cubicBezTo>
                  <a:cubicBezTo>
                    <a:pt x="11" y="31"/>
                    <a:pt x="12" y="31"/>
                    <a:pt x="14" y="29"/>
                  </a:cubicBezTo>
                  <a:cubicBezTo>
                    <a:pt x="15" y="28"/>
                    <a:pt x="16" y="27"/>
                    <a:pt x="17" y="26"/>
                  </a:cubicBezTo>
                  <a:cubicBezTo>
                    <a:pt x="21" y="26"/>
                    <a:pt x="24" y="25"/>
                    <a:pt x="27" y="27"/>
                  </a:cubicBezTo>
                  <a:cubicBezTo>
                    <a:pt x="29" y="30"/>
                    <a:pt x="35" y="28"/>
                    <a:pt x="37" y="31"/>
                  </a:cubicBezTo>
                  <a:cubicBezTo>
                    <a:pt x="39" y="34"/>
                    <a:pt x="41" y="35"/>
                    <a:pt x="45" y="35"/>
                  </a:cubicBezTo>
                  <a:cubicBezTo>
                    <a:pt x="46" y="35"/>
                    <a:pt x="46" y="35"/>
                    <a:pt x="46" y="37"/>
                  </a:cubicBezTo>
                  <a:cubicBezTo>
                    <a:pt x="46" y="40"/>
                    <a:pt x="46" y="40"/>
                    <a:pt x="48" y="42"/>
                  </a:cubicBezTo>
                  <a:cubicBezTo>
                    <a:pt x="50" y="42"/>
                    <a:pt x="51" y="43"/>
                    <a:pt x="53" y="43"/>
                  </a:cubicBezTo>
                  <a:cubicBezTo>
                    <a:pt x="56" y="43"/>
                    <a:pt x="56" y="42"/>
                    <a:pt x="57" y="40"/>
                  </a:cubicBezTo>
                  <a:cubicBezTo>
                    <a:pt x="58" y="38"/>
                    <a:pt x="60" y="39"/>
                    <a:pt x="62" y="38"/>
                  </a:cubicBezTo>
                  <a:cubicBezTo>
                    <a:pt x="64" y="37"/>
                    <a:pt x="64" y="35"/>
                    <a:pt x="65" y="33"/>
                  </a:cubicBezTo>
                  <a:cubicBezTo>
                    <a:pt x="65" y="31"/>
                    <a:pt x="68" y="33"/>
                    <a:pt x="69" y="31"/>
                  </a:cubicBezTo>
                  <a:cubicBezTo>
                    <a:pt x="69" y="29"/>
                    <a:pt x="72" y="31"/>
                    <a:pt x="73" y="31"/>
                  </a:cubicBezTo>
                  <a:cubicBezTo>
                    <a:pt x="73" y="30"/>
                    <a:pt x="73" y="29"/>
                    <a:pt x="73" y="2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8" name="Freeform 696"/>
            <p:cNvSpPr>
              <a:spLocks/>
            </p:cNvSpPr>
            <p:nvPr/>
          </p:nvSpPr>
          <p:spPr bwMode="auto">
            <a:xfrm>
              <a:off x="14814846" y="7013435"/>
              <a:ext cx="372610" cy="251657"/>
            </a:xfrm>
            <a:custGeom>
              <a:avLst/>
              <a:gdLst>
                <a:gd name="T0" fmla="*/ 30 w 40"/>
                <a:gd name="T1" fmla="*/ 10 h 27"/>
                <a:gd name="T2" fmla="*/ 25 w 40"/>
                <a:gd name="T3" fmla="*/ 10 h 27"/>
                <a:gd name="T4" fmla="*/ 21 w 40"/>
                <a:gd name="T5" fmla="*/ 8 h 27"/>
                <a:gd name="T6" fmla="*/ 19 w 40"/>
                <a:gd name="T7" fmla="*/ 9 h 27"/>
                <a:gd name="T8" fmla="*/ 17 w 40"/>
                <a:gd name="T9" fmla="*/ 9 h 27"/>
                <a:gd name="T10" fmla="*/ 10 w 40"/>
                <a:gd name="T11" fmla="*/ 8 h 27"/>
                <a:gd name="T12" fmla="*/ 12 w 40"/>
                <a:gd name="T13" fmla="*/ 5 h 27"/>
                <a:gd name="T14" fmla="*/ 16 w 40"/>
                <a:gd name="T15" fmla="*/ 7 h 27"/>
                <a:gd name="T16" fmla="*/ 19 w 40"/>
                <a:gd name="T17" fmla="*/ 5 h 27"/>
                <a:gd name="T18" fmla="*/ 16 w 40"/>
                <a:gd name="T19" fmla="*/ 6 h 27"/>
                <a:gd name="T20" fmla="*/ 16 w 40"/>
                <a:gd name="T21" fmla="*/ 1 h 27"/>
                <a:gd name="T22" fmla="*/ 14 w 40"/>
                <a:gd name="T23" fmla="*/ 2 h 27"/>
                <a:gd name="T24" fmla="*/ 10 w 40"/>
                <a:gd name="T25" fmla="*/ 2 h 27"/>
                <a:gd name="T26" fmla="*/ 8 w 40"/>
                <a:gd name="T27" fmla="*/ 5 h 27"/>
                <a:gd name="T28" fmla="*/ 6 w 40"/>
                <a:gd name="T29" fmla="*/ 8 h 27"/>
                <a:gd name="T30" fmla="*/ 1 w 40"/>
                <a:gd name="T31" fmla="*/ 10 h 27"/>
                <a:gd name="T32" fmla="*/ 4 w 40"/>
                <a:gd name="T33" fmla="*/ 14 h 27"/>
                <a:gd name="T34" fmla="*/ 4 w 40"/>
                <a:gd name="T35" fmla="*/ 19 h 27"/>
                <a:gd name="T36" fmla="*/ 4 w 40"/>
                <a:gd name="T37" fmla="*/ 24 h 27"/>
                <a:gd name="T38" fmla="*/ 9 w 40"/>
                <a:gd name="T39" fmla="*/ 22 h 27"/>
                <a:gd name="T40" fmla="*/ 12 w 40"/>
                <a:gd name="T41" fmla="*/ 20 h 27"/>
                <a:gd name="T42" fmla="*/ 17 w 40"/>
                <a:gd name="T43" fmla="*/ 17 h 27"/>
                <a:gd name="T44" fmla="*/ 20 w 40"/>
                <a:gd name="T45" fmla="*/ 17 h 27"/>
                <a:gd name="T46" fmla="*/ 22 w 40"/>
                <a:gd name="T47" fmla="*/ 21 h 27"/>
                <a:gd name="T48" fmla="*/ 21 w 40"/>
                <a:gd name="T49" fmla="*/ 24 h 27"/>
                <a:gd name="T50" fmla="*/ 27 w 40"/>
                <a:gd name="T51" fmla="*/ 23 h 27"/>
                <a:gd name="T52" fmla="*/ 32 w 40"/>
                <a:gd name="T53" fmla="*/ 21 h 27"/>
                <a:gd name="T54" fmla="*/ 39 w 40"/>
                <a:gd name="T55" fmla="*/ 21 h 27"/>
                <a:gd name="T56" fmla="*/ 38 w 40"/>
                <a:gd name="T57" fmla="*/ 18 h 27"/>
                <a:gd name="T58" fmla="*/ 36 w 40"/>
                <a:gd name="T59" fmla="*/ 14 h 27"/>
                <a:gd name="T60" fmla="*/ 32 w 40"/>
                <a:gd name="T61" fmla="*/ 9 h 27"/>
                <a:gd name="T62" fmla="*/ 30 w 40"/>
                <a:gd name="T63" fmla="*/ 10 h 27"/>
                <a:gd name="T64" fmla="*/ 30 w 40"/>
                <a:gd name="T65"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 h="27">
                  <a:moveTo>
                    <a:pt x="30" y="10"/>
                  </a:moveTo>
                  <a:cubicBezTo>
                    <a:pt x="28" y="11"/>
                    <a:pt x="27" y="10"/>
                    <a:pt x="25" y="10"/>
                  </a:cubicBezTo>
                  <a:cubicBezTo>
                    <a:pt x="23" y="10"/>
                    <a:pt x="22" y="8"/>
                    <a:pt x="21" y="8"/>
                  </a:cubicBezTo>
                  <a:cubicBezTo>
                    <a:pt x="20" y="8"/>
                    <a:pt x="20" y="9"/>
                    <a:pt x="19" y="9"/>
                  </a:cubicBezTo>
                  <a:cubicBezTo>
                    <a:pt x="19" y="10"/>
                    <a:pt x="18" y="9"/>
                    <a:pt x="17" y="9"/>
                  </a:cubicBezTo>
                  <a:cubicBezTo>
                    <a:pt x="15" y="9"/>
                    <a:pt x="12" y="9"/>
                    <a:pt x="10" y="8"/>
                  </a:cubicBezTo>
                  <a:cubicBezTo>
                    <a:pt x="9" y="7"/>
                    <a:pt x="12" y="5"/>
                    <a:pt x="12" y="5"/>
                  </a:cubicBezTo>
                  <a:cubicBezTo>
                    <a:pt x="14" y="4"/>
                    <a:pt x="15" y="7"/>
                    <a:pt x="16" y="7"/>
                  </a:cubicBezTo>
                  <a:cubicBezTo>
                    <a:pt x="18" y="7"/>
                    <a:pt x="19" y="6"/>
                    <a:pt x="19" y="5"/>
                  </a:cubicBezTo>
                  <a:cubicBezTo>
                    <a:pt x="18" y="4"/>
                    <a:pt x="17" y="6"/>
                    <a:pt x="16" y="6"/>
                  </a:cubicBezTo>
                  <a:cubicBezTo>
                    <a:pt x="15" y="5"/>
                    <a:pt x="17" y="2"/>
                    <a:pt x="16" y="1"/>
                  </a:cubicBezTo>
                  <a:cubicBezTo>
                    <a:pt x="16" y="0"/>
                    <a:pt x="14" y="2"/>
                    <a:pt x="14" y="2"/>
                  </a:cubicBezTo>
                  <a:cubicBezTo>
                    <a:pt x="12" y="3"/>
                    <a:pt x="11" y="1"/>
                    <a:pt x="10" y="2"/>
                  </a:cubicBezTo>
                  <a:cubicBezTo>
                    <a:pt x="8" y="2"/>
                    <a:pt x="12" y="5"/>
                    <a:pt x="8" y="5"/>
                  </a:cubicBezTo>
                  <a:cubicBezTo>
                    <a:pt x="6" y="4"/>
                    <a:pt x="9" y="8"/>
                    <a:pt x="6" y="8"/>
                  </a:cubicBezTo>
                  <a:cubicBezTo>
                    <a:pt x="5" y="9"/>
                    <a:pt x="0" y="8"/>
                    <a:pt x="1" y="10"/>
                  </a:cubicBezTo>
                  <a:cubicBezTo>
                    <a:pt x="2" y="13"/>
                    <a:pt x="5" y="11"/>
                    <a:pt x="4" y="14"/>
                  </a:cubicBezTo>
                  <a:cubicBezTo>
                    <a:pt x="4" y="17"/>
                    <a:pt x="7" y="17"/>
                    <a:pt x="4" y="19"/>
                  </a:cubicBezTo>
                  <a:cubicBezTo>
                    <a:pt x="3" y="20"/>
                    <a:pt x="1" y="24"/>
                    <a:pt x="4" y="24"/>
                  </a:cubicBezTo>
                  <a:cubicBezTo>
                    <a:pt x="6" y="24"/>
                    <a:pt x="8" y="21"/>
                    <a:pt x="9" y="22"/>
                  </a:cubicBezTo>
                  <a:cubicBezTo>
                    <a:pt x="12" y="25"/>
                    <a:pt x="9" y="20"/>
                    <a:pt x="12" y="20"/>
                  </a:cubicBezTo>
                  <a:cubicBezTo>
                    <a:pt x="14" y="20"/>
                    <a:pt x="15" y="19"/>
                    <a:pt x="17" y="17"/>
                  </a:cubicBezTo>
                  <a:cubicBezTo>
                    <a:pt x="18" y="14"/>
                    <a:pt x="19" y="15"/>
                    <a:pt x="20" y="17"/>
                  </a:cubicBezTo>
                  <a:cubicBezTo>
                    <a:pt x="21" y="18"/>
                    <a:pt x="22" y="19"/>
                    <a:pt x="22" y="21"/>
                  </a:cubicBezTo>
                  <a:cubicBezTo>
                    <a:pt x="22" y="22"/>
                    <a:pt x="21" y="23"/>
                    <a:pt x="21" y="24"/>
                  </a:cubicBezTo>
                  <a:cubicBezTo>
                    <a:pt x="22" y="27"/>
                    <a:pt x="26" y="24"/>
                    <a:pt x="27" y="23"/>
                  </a:cubicBezTo>
                  <a:cubicBezTo>
                    <a:pt x="28" y="22"/>
                    <a:pt x="31" y="20"/>
                    <a:pt x="32" y="21"/>
                  </a:cubicBezTo>
                  <a:cubicBezTo>
                    <a:pt x="34" y="23"/>
                    <a:pt x="36" y="20"/>
                    <a:pt x="39" y="21"/>
                  </a:cubicBezTo>
                  <a:cubicBezTo>
                    <a:pt x="40" y="20"/>
                    <a:pt x="38" y="18"/>
                    <a:pt x="38" y="18"/>
                  </a:cubicBezTo>
                  <a:cubicBezTo>
                    <a:pt x="37" y="16"/>
                    <a:pt x="38" y="14"/>
                    <a:pt x="36" y="14"/>
                  </a:cubicBezTo>
                  <a:cubicBezTo>
                    <a:pt x="33" y="15"/>
                    <a:pt x="31" y="12"/>
                    <a:pt x="32" y="9"/>
                  </a:cubicBezTo>
                  <a:cubicBezTo>
                    <a:pt x="32" y="9"/>
                    <a:pt x="31" y="9"/>
                    <a:pt x="30" y="10"/>
                  </a:cubicBezTo>
                  <a:cubicBezTo>
                    <a:pt x="29" y="10"/>
                    <a:pt x="31" y="9"/>
                    <a:pt x="30"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79" name="Freeform 697"/>
            <p:cNvSpPr>
              <a:spLocks/>
            </p:cNvSpPr>
            <p:nvPr/>
          </p:nvSpPr>
          <p:spPr bwMode="auto">
            <a:xfrm>
              <a:off x="14515484" y="7230053"/>
              <a:ext cx="773889" cy="691265"/>
            </a:xfrm>
            <a:custGeom>
              <a:avLst/>
              <a:gdLst>
                <a:gd name="T0" fmla="*/ 8 w 83"/>
                <a:gd name="T1" fmla="*/ 51 h 74"/>
                <a:gd name="T2" fmla="*/ 9 w 83"/>
                <a:gd name="T3" fmla="*/ 54 h 74"/>
                <a:gd name="T4" fmla="*/ 11 w 83"/>
                <a:gd name="T5" fmla="*/ 57 h 74"/>
                <a:gd name="T6" fmla="*/ 5 w 83"/>
                <a:gd name="T7" fmla="*/ 61 h 74"/>
                <a:gd name="T8" fmla="*/ 3 w 83"/>
                <a:gd name="T9" fmla="*/ 64 h 74"/>
                <a:gd name="T10" fmla="*/ 6 w 83"/>
                <a:gd name="T11" fmla="*/ 66 h 74"/>
                <a:gd name="T12" fmla="*/ 13 w 83"/>
                <a:gd name="T13" fmla="*/ 64 h 74"/>
                <a:gd name="T14" fmla="*/ 19 w 83"/>
                <a:gd name="T15" fmla="*/ 65 h 74"/>
                <a:gd name="T16" fmla="*/ 23 w 83"/>
                <a:gd name="T17" fmla="*/ 65 h 74"/>
                <a:gd name="T18" fmla="*/ 28 w 83"/>
                <a:gd name="T19" fmla="*/ 64 h 74"/>
                <a:gd name="T20" fmla="*/ 29 w 83"/>
                <a:gd name="T21" fmla="*/ 67 h 74"/>
                <a:gd name="T22" fmla="*/ 32 w 83"/>
                <a:gd name="T23" fmla="*/ 69 h 74"/>
                <a:gd name="T24" fmla="*/ 33 w 83"/>
                <a:gd name="T25" fmla="*/ 73 h 74"/>
                <a:gd name="T26" fmla="*/ 34 w 83"/>
                <a:gd name="T27" fmla="*/ 71 h 74"/>
                <a:gd name="T28" fmla="*/ 36 w 83"/>
                <a:gd name="T29" fmla="*/ 73 h 74"/>
                <a:gd name="T30" fmla="*/ 43 w 83"/>
                <a:gd name="T31" fmla="*/ 71 h 74"/>
                <a:gd name="T32" fmla="*/ 46 w 83"/>
                <a:gd name="T33" fmla="*/ 70 h 74"/>
                <a:gd name="T34" fmla="*/ 50 w 83"/>
                <a:gd name="T35" fmla="*/ 70 h 74"/>
                <a:gd name="T36" fmla="*/ 48 w 83"/>
                <a:gd name="T37" fmla="*/ 64 h 74"/>
                <a:gd name="T38" fmla="*/ 46 w 83"/>
                <a:gd name="T39" fmla="*/ 61 h 74"/>
                <a:gd name="T40" fmla="*/ 44 w 83"/>
                <a:gd name="T41" fmla="*/ 57 h 74"/>
                <a:gd name="T42" fmla="*/ 46 w 83"/>
                <a:gd name="T43" fmla="*/ 52 h 74"/>
                <a:gd name="T44" fmla="*/ 49 w 83"/>
                <a:gd name="T45" fmla="*/ 52 h 74"/>
                <a:gd name="T46" fmla="*/ 52 w 83"/>
                <a:gd name="T47" fmla="*/ 52 h 74"/>
                <a:gd name="T48" fmla="*/ 57 w 83"/>
                <a:gd name="T49" fmla="*/ 46 h 74"/>
                <a:gd name="T50" fmla="*/ 60 w 83"/>
                <a:gd name="T51" fmla="*/ 44 h 74"/>
                <a:gd name="T52" fmla="*/ 62 w 83"/>
                <a:gd name="T53" fmla="*/ 41 h 74"/>
                <a:gd name="T54" fmla="*/ 65 w 83"/>
                <a:gd name="T55" fmla="*/ 39 h 74"/>
                <a:gd name="T56" fmla="*/ 66 w 83"/>
                <a:gd name="T57" fmla="*/ 37 h 74"/>
                <a:gd name="T58" fmla="*/ 69 w 83"/>
                <a:gd name="T59" fmla="*/ 33 h 74"/>
                <a:gd name="T60" fmla="*/ 71 w 83"/>
                <a:gd name="T61" fmla="*/ 27 h 74"/>
                <a:gd name="T62" fmla="*/ 66 w 83"/>
                <a:gd name="T63" fmla="*/ 23 h 74"/>
                <a:gd name="T64" fmla="*/ 65 w 83"/>
                <a:gd name="T65" fmla="*/ 16 h 74"/>
                <a:gd name="T66" fmla="*/ 70 w 83"/>
                <a:gd name="T67" fmla="*/ 14 h 74"/>
                <a:gd name="T68" fmla="*/ 74 w 83"/>
                <a:gd name="T69" fmla="*/ 15 h 74"/>
                <a:gd name="T70" fmla="*/ 77 w 83"/>
                <a:gd name="T71" fmla="*/ 13 h 74"/>
                <a:gd name="T72" fmla="*/ 83 w 83"/>
                <a:gd name="T73" fmla="*/ 10 h 74"/>
                <a:gd name="T74" fmla="*/ 76 w 83"/>
                <a:gd name="T75" fmla="*/ 6 h 74"/>
                <a:gd name="T76" fmla="*/ 74 w 83"/>
                <a:gd name="T77" fmla="*/ 2 h 74"/>
                <a:gd name="T78" fmla="*/ 71 w 83"/>
                <a:gd name="T79" fmla="*/ 0 h 74"/>
                <a:gd name="T80" fmla="*/ 65 w 83"/>
                <a:gd name="T81" fmla="*/ 1 h 74"/>
                <a:gd name="T82" fmla="*/ 56 w 83"/>
                <a:gd name="T83" fmla="*/ 4 h 74"/>
                <a:gd name="T84" fmla="*/ 53 w 83"/>
                <a:gd name="T85" fmla="*/ 8 h 74"/>
                <a:gd name="T86" fmla="*/ 51 w 83"/>
                <a:gd name="T87" fmla="*/ 13 h 74"/>
                <a:gd name="T88" fmla="*/ 48 w 83"/>
                <a:gd name="T89" fmla="*/ 18 h 74"/>
                <a:gd name="T90" fmla="*/ 47 w 83"/>
                <a:gd name="T91" fmla="*/ 21 h 74"/>
                <a:gd name="T92" fmla="*/ 43 w 83"/>
                <a:gd name="T93" fmla="*/ 24 h 74"/>
                <a:gd name="T94" fmla="*/ 41 w 83"/>
                <a:gd name="T95" fmla="*/ 30 h 74"/>
                <a:gd name="T96" fmla="*/ 38 w 83"/>
                <a:gd name="T97" fmla="*/ 30 h 74"/>
                <a:gd name="T98" fmla="*/ 34 w 83"/>
                <a:gd name="T99" fmla="*/ 32 h 74"/>
                <a:gd name="T100" fmla="*/ 30 w 83"/>
                <a:gd name="T101" fmla="*/ 33 h 74"/>
                <a:gd name="T102" fmla="*/ 27 w 83"/>
                <a:gd name="T103" fmla="*/ 37 h 74"/>
                <a:gd name="T104" fmla="*/ 22 w 83"/>
                <a:gd name="T105" fmla="*/ 42 h 74"/>
                <a:gd name="T106" fmla="*/ 13 w 83"/>
                <a:gd name="T107" fmla="*/ 43 h 74"/>
                <a:gd name="T108" fmla="*/ 0 w 83"/>
                <a:gd name="T109" fmla="*/ 40 h 74"/>
                <a:gd name="T110" fmla="*/ 3 w 83"/>
                <a:gd name="T111" fmla="*/ 46 h 74"/>
                <a:gd name="T112" fmla="*/ 8 w 83"/>
                <a:gd name="T113" fmla="*/ 5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74">
                  <a:moveTo>
                    <a:pt x="8" y="51"/>
                  </a:moveTo>
                  <a:cubicBezTo>
                    <a:pt x="8" y="52"/>
                    <a:pt x="8" y="53"/>
                    <a:pt x="9" y="54"/>
                  </a:cubicBezTo>
                  <a:cubicBezTo>
                    <a:pt x="10" y="55"/>
                    <a:pt x="11" y="56"/>
                    <a:pt x="11" y="57"/>
                  </a:cubicBezTo>
                  <a:cubicBezTo>
                    <a:pt x="11" y="58"/>
                    <a:pt x="6" y="60"/>
                    <a:pt x="5" y="61"/>
                  </a:cubicBezTo>
                  <a:cubicBezTo>
                    <a:pt x="4" y="61"/>
                    <a:pt x="3" y="62"/>
                    <a:pt x="3" y="64"/>
                  </a:cubicBezTo>
                  <a:cubicBezTo>
                    <a:pt x="3" y="66"/>
                    <a:pt x="3" y="66"/>
                    <a:pt x="6" y="66"/>
                  </a:cubicBezTo>
                  <a:cubicBezTo>
                    <a:pt x="8" y="65"/>
                    <a:pt x="11" y="65"/>
                    <a:pt x="13" y="64"/>
                  </a:cubicBezTo>
                  <a:cubicBezTo>
                    <a:pt x="15" y="64"/>
                    <a:pt x="17" y="64"/>
                    <a:pt x="19" y="65"/>
                  </a:cubicBezTo>
                  <a:cubicBezTo>
                    <a:pt x="20" y="65"/>
                    <a:pt x="22" y="65"/>
                    <a:pt x="23" y="65"/>
                  </a:cubicBezTo>
                  <a:cubicBezTo>
                    <a:pt x="25" y="65"/>
                    <a:pt x="26" y="64"/>
                    <a:pt x="28" y="64"/>
                  </a:cubicBezTo>
                  <a:cubicBezTo>
                    <a:pt x="29" y="64"/>
                    <a:pt x="29" y="66"/>
                    <a:pt x="29" y="67"/>
                  </a:cubicBezTo>
                  <a:cubicBezTo>
                    <a:pt x="30" y="68"/>
                    <a:pt x="31" y="68"/>
                    <a:pt x="32" y="69"/>
                  </a:cubicBezTo>
                  <a:cubicBezTo>
                    <a:pt x="32" y="70"/>
                    <a:pt x="33" y="72"/>
                    <a:pt x="33" y="73"/>
                  </a:cubicBezTo>
                  <a:cubicBezTo>
                    <a:pt x="35" y="74"/>
                    <a:pt x="34" y="72"/>
                    <a:pt x="34" y="71"/>
                  </a:cubicBezTo>
                  <a:cubicBezTo>
                    <a:pt x="35" y="71"/>
                    <a:pt x="36" y="73"/>
                    <a:pt x="36" y="73"/>
                  </a:cubicBezTo>
                  <a:cubicBezTo>
                    <a:pt x="38" y="72"/>
                    <a:pt x="40" y="70"/>
                    <a:pt x="43" y="71"/>
                  </a:cubicBezTo>
                  <a:cubicBezTo>
                    <a:pt x="44" y="71"/>
                    <a:pt x="45" y="71"/>
                    <a:pt x="46" y="70"/>
                  </a:cubicBezTo>
                  <a:cubicBezTo>
                    <a:pt x="47" y="70"/>
                    <a:pt x="49" y="70"/>
                    <a:pt x="50" y="70"/>
                  </a:cubicBezTo>
                  <a:cubicBezTo>
                    <a:pt x="51" y="69"/>
                    <a:pt x="49" y="64"/>
                    <a:pt x="48" y="64"/>
                  </a:cubicBezTo>
                  <a:cubicBezTo>
                    <a:pt x="47" y="63"/>
                    <a:pt x="46" y="63"/>
                    <a:pt x="46" y="61"/>
                  </a:cubicBezTo>
                  <a:cubicBezTo>
                    <a:pt x="46" y="59"/>
                    <a:pt x="45" y="58"/>
                    <a:pt x="44" y="57"/>
                  </a:cubicBezTo>
                  <a:cubicBezTo>
                    <a:pt x="41" y="56"/>
                    <a:pt x="45" y="54"/>
                    <a:pt x="46" y="52"/>
                  </a:cubicBezTo>
                  <a:cubicBezTo>
                    <a:pt x="47" y="52"/>
                    <a:pt x="47" y="51"/>
                    <a:pt x="49" y="52"/>
                  </a:cubicBezTo>
                  <a:cubicBezTo>
                    <a:pt x="51" y="54"/>
                    <a:pt x="50" y="52"/>
                    <a:pt x="52" y="52"/>
                  </a:cubicBezTo>
                  <a:cubicBezTo>
                    <a:pt x="56" y="51"/>
                    <a:pt x="55" y="48"/>
                    <a:pt x="57" y="46"/>
                  </a:cubicBezTo>
                  <a:cubicBezTo>
                    <a:pt x="58" y="45"/>
                    <a:pt x="60" y="45"/>
                    <a:pt x="60" y="44"/>
                  </a:cubicBezTo>
                  <a:cubicBezTo>
                    <a:pt x="61" y="43"/>
                    <a:pt x="62" y="42"/>
                    <a:pt x="62" y="41"/>
                  </a:cubicBezTo>
                  <a:cubicBezTo>
                    <a:pt x="62" y="40"/>
                    <a:pt x="64" y="39"/>
                    <a:pt x="65" y="39"/>
                  </a:cubicBezTo>
                  <a:cubicBezTo>
                    <a:pt x="66" y="39"/>
                    <a:pt x="66" y="37"/>
                    <a:pt x="66" y="37"/>
                  </a:cubicBezTo>
                  <a:cubicBezTo>
                    <a:pt x="66" y="34"/>
                    <a:pt x="70" y="36"/>
                    <a:pt x="69" y="33"/>
                  </a:cubicBezTo>
                  <a:cubicBezTo>
                    <a:pt x="69" y="30"/>
                    <a:pt x="68" y="29"/>
                    <a:pt x="71" y="27"/>
                  </a:cubicBezTo>
                  <a:cubicBezTo>
                    <a:pt x="72" y="27"/>
                    <a:pt x="67" y="24"/>
                    <a:pt x="66" y="23"/>
                  </a:cubicBezTo>
                  <a:cubicBezTo>
                    <a:pt x="65" y="21"/>
                    <a:pt x="66" y="18"/>
                    <a:pt x="65" y="16"/>
                  </a:cubicBezTo>
                  <a:cubicBezTo>
                    <a:pt x="65" y="13"/>
                    <a:pt x="68" y="13"/>
                    <a:pt x="70" y="14"/>
                  </a:cubicBezTo>
                  <a:cubicBezTo>
                    <a:pt x="71" y="14"/>
                    <a:pt x="73" y="15"/>
                    <a:pt x="74" y="15"/>
                  </a:cubicBezTo>
                  <a:cubicBezTo>
                    <a:pt x="76" y="15"/>
                    <a:pt x="76" y="14"/>
                    <a:pt x="77" y="13"/>
                  </a:cubicBezTo>
                  <a:cubicBezTo>
                    <a:pt x="80" y="13"/>
                    <a:pt x="81" y="13"/>
                    <a:pt x="83" y="10"/>
                  </a:cubicBezTo>
                  <a:cubicBezTo>
                    <a:pt x="80" y="9"/>
                    <a:pt x="77" y="8"/>
                    <a:pt x="76" y="6"/>
                  </a:cubicBezTo>
                  <a:cubicBezTo>
                    <a:pt x="75" y="5"/>
                    <a:pt x="75" y="3"/>
                    <a:pt x="74" y="2"/>
                  </a:cubicBezTo>
                  <a:cubicBezTo>
                    <a:pt x="73" y="1"/>
                    <a:pt x="72" y="1"/>
                    <a:pt x="71" y="0"/>
                  </a:cubicBezTo>
                  <a:cubicBezTo>
                    <a:pt x="69" y="0"/>
                    <a:pt x="66" y="1"/>
                    <a:pt x="65" y="1"/>
                  </a:cubicBezTo>
                  <a:cubicBezTo>
                    <a:pt x="61" y="0"/>
                    <a:pt x="59" y="2"/>
                    <a:pt x="56" y="4"/>
                  </a:cubicBezTo>
                  <a:cubicBezTo>
                    <a:pt x="53" y="5"/>
                    <a:pt x="51" y="5"/>
                    <a:pt x="53" y="8"/>
                  </a:cubicBezTo>
                  <a:cubicBezTo>
                    <a:pt x="55" y="10"/>
                    <a:pt x="53" y="12"/>
                    <a:pt x="51" y="13"/>
                  </a:cubicBezTo>
                  <a:cubicBezTo>
                    <a:pt x="49" y="15"/>
                    <a:pt x="52" y="19"/>
                    <a:pt x="48" y="18"/>
                  </a:cubicBezTo>
                  <a:cubicBezTo>
                    <a:pt x="43" y="18"/>
                    <a:pt x="47" y="19"/>
                    <a:pt x="47" y="21"/>
                  </a:cubicBezTo>
                  <a:cubicBezTo>
                    <a:pt x="48" y="22"/>
                    <a:pt x="44" y="23"/>
                    <a:pt x="43" y="24"/>
                  </a:cubicBezTo>
                  <a:cubicBezTo>
                    <a:pt x="42" y="26"/>
                    <a:pt x="42" y="30"/>
                    <a:pt x="41" y="30"/>
                  </a:cubicBezTo>
                  <a:cubicBezTo>
                    <a:pt x="40" y="31"/>
                    <a:pt x="39" y="30"/>
                    <a:pt x="38" y="30"/>
                  </a:cubicBezTo>
                  <a:cubicBezTo>
                    <a:pt x="36" y="30"/>
                    <a:pt x="35" y="31"/>
                    <a:pt x="34" y="32"/>
                  </a:cubicBezTo>
                  <a:cubicBezTo>
                    <a:pt x="32" y="33"/>
                    <a:pt x="31" y="32"/>
                    <a:pt x="30" y="33"/>
                  </a:cubicBezTo>
                  <a:cubicBezTo>
                    <a:pt x="28" y="34"/>
                    <a:pt x="28" y="35"/>
                    <a:pt x="27" y="37"/>
                  </a:cubicBezTo>
                  <a:cubicBezTo>
                    <a:pt x="27" y="40"/>
                    <a:pt x="25" y="41"/>
                    <a:pt x="22" y="42"/>
                  </a:cubicBezTo>
                  <a:cubicBezTo>
                    <a:pt x="19" y="43"/>
                    <a:pt x="16" y="43"/>
                    <a:pt x="13" y="43"/>
                  </a:cubicBezTo>
                  <a:cubicBezTo>
                    <a:pt x="8" y="43"/>
                    <a:pt x="4" y="42"/>
                    <a:pt x="0" y="40"/>
                  </a:cubicBezTo>
                  <a:cubicBezTo>
                    <a:pt x="1" y="42"/>
                    <a:pt x="2" y="44"/>
                    <a:pt x="3" y="46"/>
                  </a:cubicBezTo>
                  <a:cubicBezTo>
                    <a:pt x="4" y="47"/>
                    <a:pt x="8" y="48"/>
                    <a:pt x="8" y="5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0" name="Freeform 698"/>
            <p:cNvSpPr>
              <a:spLocks/>
            </p:cNvSpPr>
            <p:nvPr/>
          </p:nvSpPr>
          <p:spPr bwMode="auto">
            <a:xfrm>
              <a:off x="14477266" y="7144043"/>
              <a:ext cx="700638" cy="496944"/>
            </a:xfrm>
            <a:custGeom>
              <a:avLst/>
              <a:gdLst>
                <a:gd name="T0" fmla="*/ 72 w 75"/>
                <a:gd name="T1" fmla="*/ 7 h 53"/>
                <a:gd name="T2" fmla="*/ 69 w 75"/>
                <a:gd name="T3" fmla="*/ 8 h 53"/>
                <a:gd name="T4" fmla="*/ 67 w 75"/>
                <a:gd name="T5" fmla="*/ 7 h 53"/>
                <a:gd name="T6" fmla="*/ 62 w 75"/>
                <a:gd name="T7" fmla="*/ 10 h 53"/>
                <a:gd name="T8" fmla="*/ 57 w 75"/>
                <a:gd name="T9" fmla="*/ 11 h 53"/>
                <a:gd name="T10" fmla="*/ 57 w 75"/>
                <a:gd name="T11" fmla="*/ 4 h 53"/>
                <a:gd name="T12" fmla="*/ 54 w 75"/>
                <a:gd name="T13" fmla="*/ 1 h 53"/>
                <a:gd name="T14" fmla="*/ 50 w 75"/>
                <a:gd name="T15" fmla="*/ 6 h 53"/>
                <a:gd name="T16" fmla="*/ 47 w 75"/>
                <a:gd name="T17" fmla="*/ 8 h 53"/>
                <a:gd name="T18" fmla="*/ 44 w 75"/>
                <a:gd name="T19" fmla="*/ 8 h 53"/>
                <a:gd name="T20" fmla="*/ 39 w 75"/>
                <a:gd name="T21" fmla="*/ 10 h 53"/>
                <a:gd name="T22" fmla="*/ 34 w 75"/>
                <a:gd name="T23" fmla="*/ 7 h 53"/>
                <a:gd name="T24" fmla="*/ 28 w 75"/>
                <a:gd name="T25" fmla="*/ 6 h 53"/>
                <a:gd name="T26" fmla="*/ 27 w 75"/>
                <a:gd name="T27" fmla="*/ 8 h 53"/>
                <a:gd name="T28" fmla="*/ 24 w 75"/>
                <a:gd name="T29" fmla="*/ 9 h 53"/>
                <a:gd name="T30" fmla="*/ 21 w 75"/>
                <a:gd name="T31" fmla="*/ 14 h 53"/>
                <a:gd name="T32" fmla="*/ 15 w 75"/>
                <a:gd name="T33" fmla="*/ 17 h 53"/>
                <a:gd name="T34" fmla="*/ 11 w 75"/>
                <a:gd name="T35" fmla="*/ 19 h 53"/>
                <a:gd name="T36" fmla="*/ 5 w 75"/>
                <a:gd name="T37" fmla="*/ 16 h 53"/>
                <a:gd name="T38" fmla="*/ 4 w 75"/>
                <a:gd name="T39" fmla="*/ 23 h 53"/>
                <a:gd name="T40" fmla="*/ 3 w 75"/>
                <a:gd name="T41" fmla="*/ 29 h 53"/>
                <a:gd name="T42" fmla="*/ 2 w 75"/>
                <a:gd name="T43" fmla="*/ 33 h 53"/>
                <a:gd name="T44" fmla="*/ 3 w 75"/>
                <a:gd name="T45" fmla="*/ 37 h 53"/>
                <a:gd name="T46" fmla="*/ 4 w 75"/>
                <a:gd name="T47" fmla="*/ 40 h 53"/>
                <a:gd name="T48" fmla="*/ 8 w 75"/>
                <a:gd name="T49" fmla="*/ 43 h 53"/>
                <a:gd name="T50" fmla="*/ 4 w 75"/>
                <a:gd name="T51" fmla="*/ 49 h 53"/>
                <a:gd name="T52" fmla="*/ 29 w 75"/>
                <a:gd name="T53" fmla="*/ 50 h 53"/>
                <a:gd name="T54" fmla="*/ 32 w 75"/>
                <a:gd name="T55" fmla="*/ 43 h 53"/>
                <a:gd name="T56" fmla="*/ 39 w 75"/>
                <a:gd name="T57" fmla="*/ 40 h 53"/>
                <a:gd name="T58" fmla="*/ 43 w 75"/>
                <a:gd name="T59" fmla="*/ 39 h 53"/>
                <a:gd name="T60" fmla="*/ 45 w 75"/>
                <a:gd name="T61" fmla="*/ 39 h 53"/>
                <a:gd name="T62" fmla="*/ 47 w 75"/>
                <a:gd name="T63" fmla="*/ 33 h 53"/>
                <a:gd name="T64" fmla="*/ 51 w 75"/>
                <a:gd name="T65" fmla="*/ 30 h 53"/>
                <a:gd name="T66" fmla="*/ 51 w 75"/>
                <a:gd name="T67" fmla="*/ 27 h 53"/>
                <a:gd name="T68" fmla="*/ 55 w 75"/>
                <a:gd name="T69" fmla="*/ 26 h 53"/>
                <a:gd name="T70" fmla="*/ 55 w 75"/>
                <a:gd name="T71" fmla="*/ 23 h 53"/>
                <a:gd name="T72" fmla="*/ 58 w 75"/>
                <a:gd name="T73" fmla="*/ 19 h 53"/>
                <a:gd name="T74" fmla="*/ 56 w 75"/>
                <a:gd name="T75" fmla="*/ 14 h 53"/>
                <a:gd name="T76" fmla="*/ 63 w 75"/>
                <a:gd name="T77" fmla="*/ 11 h 53"/>
                <a:gd name="T78" fmla="*/ 70 w 75"/>
                <a:gd name="T79" fmla="*/ 10 h 53"/>
                <a:gd name="T80" fmla="*/ 74 w 75"/>
                <a:gd name="T81" fmla="*/ 9 h 53"/>
                <a:gd name="T82" fmla="*/ 75 w 75"/>
                <a:gd name="T83" fmla="*/ 7 h 53"/>
                <a:gd name="T84" fmla="*/ 72 w 75"/>
                <a:gd name="T85" fmla="*/ 7 h 53"/>
                <a:gd name="T86" fmla="*/ 72 w 75"/>
                <a:gd name="T8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5" h="53">
                  <a:moveTo>
                    <a:pt x="72" y="7"/>
                  </a:moveTo>
                  <a:cubicBezTo>
                    <a:pt x="71" y="7"/>
                    <a:pt x="70" y="9"/>
                    <a:pt x="69" y="8"/>
                  </a:cubicBezTo>
                  <a:cubicBezTo>
                    <a:pt x="68" y="8"/>
                    <a:pt x="68" y="6"/>
                    <a:pt x="67" y="7"/>
                  </a:cubicBezTo>
                  <a:cubicBezTo>
                    <a:pt x="65" y="7"/>
                    <a:pt x="63" y="9"/>
                    <a:pt x="62" y="10"/>
                  </a:cubicBezTo>
                  <a:cubicBezTo>
                    <a:pt x="61" y="10"/>
                    <a:pt x="59" y="12"/>
                    <a:pt x="57" y="11"/>
                  </a:cubicBezTo>
                  <a:cubicBezTo>
                    <a:pt x="56" y="10"/>
                    <a:pt x="59" y="6"/>
                    <a:pt x="57" y="4"/>
                  </a:cubicBezTo>
                  <a:cubicBezTo>
                    <a:pt x="57" y="4"/>
                    <a:pt x="55" y="0"/>
                    <a:pt x="54" y="1"/>
                  </a:cubicBezTo>
                  <a:cubicBezTo>
                    <a:pt x="53" y="3"/>
                    <a:pt x="52" y="5"/>
                    <a:pt x="50" y="6"/>
                  </a:cubicBezTo>
                  <a:cubicBezTo>
                    <a:pt x="48" y="7"/>
                    <a:pt x="47" y="6"/>
                    <a:pt x="47" y="8"/>
                  </a:cubicBezTo>
                  <a:cubicBezTo>
                    <a:pt x="46" y="11"/>
                    <a:pt x="45" y="7"/>
                    <a:pt x="44" y="8"/>
                  </a:cubicBezTo>
                  <a:cubicBezTo>
                    <a:pt x="42" y="9"/>
                    <a:pt x="41" y="10"/>
                    <a:pt x="39" y="10"/>
                  </a:cubicBezTo>
                  <a:cubicBezTo>
                    <a:pt x="37" y="9"/>
                    <a:pt x="35" y="8"/>
                    <a:pt x="34" y="7"/>
                  </a:cubicBezTo>
                  <a:cubicBezTo>
                    <a:pt x="33" y="7"/>
                    <a:pt x="28" y="6"/>
                    <a:pt x="28" y="6"/>
                  </a:cubicBezTo>
                  <a:cubicBezTo>
                    <a:pt x="27" y="7"/>
                    <a:pt x="28" y="8"/>
                    <a:pt x="27" y="8"/>
                  </a:cubicBezTo>
                  <a:cubicBezTo>
                    <a:pt x="26" y="8"/>
                    <a:pt x="24" y="8"/>
                    <a:pt x="24" y="9"/>
                  </a:cubicBezTo>
                  <a:cubicBezTo>
                    <a:pt x="23" y="11"/>
                    <a:pt x="23" y="13"/>
                    <a:pt x="21" y="14"/>
                  </a:cubicBezTo>
                  <a:cubicBezTo>
                    <a:pt x="18" y="16"/>
                    <a:pt x="17" y="15"/>
                    <a:pt x="15" y="17"/>
                  </a:cubicBezTo>
                  <a:cubicBezTo>
                    <a:pt x="14" y="19"/>
                    <a:pt x="12" y="19"/>
                    <a:pt x="11" y="19"/>
                  </a:cubicBezTo>
                  <a:cubicBezTo>
                    <a:pt x="10" y="18"/>
                    <a:pt x="5" y="17"/>
                    <a:pt x="5" y="16"/>
                  </a:cubicBezTo>
                  <a:cubicBezTo>
                    <a:pt x="5" y="19"/>
                    <a:pt x="5" y="21"/>
                    <a:pt x="4" y="23"/>
                  </a:cubicBezTo>
                  <a:cubicBezTo>
                    <a:pt x="2" y="25"/>
                    <a:pt x="0" y="27"/>
                    <a:pt x="3" y="29"/>
                  </a:cubicBezTo>
                  <a:cubicBezTo>
                    <a:pt x="4" y="30"/>
                    <a:pt x="2" y="31"/>
                    <a:pt x="2" y="33"/>
                  </a:cubicBezTo>
                  <a:cubicBezTo>
                    <a:pt x="2" y="34"/>
                    <a:pt x="2" y="36"/>
                    <a:pt x="3" y="37"/>
                  </a:cubicBezTo>
                  <a:cubicBezTo>
                    <a:pt x="3" y="39"/>
                    <a:pt x="2" y="40"/>
                    <a:pt x="4" y="40"/>
                  </a:cubicBezTo>
                  <a:cubicBezTo>
                    <a:pt x="7" y="41"/>
                    <a:pt x="8" y="40"/>
                    <a:pt x="8" y="43"/>
                  </a:cubicBezTo>
                  <a:cubicBezTo>
                    <a:pt x="8" y="45"/>
                    <a:pt x="5" y="48"/>
                    <a:pt x="4" y="49"/>
                  </a:cubicBezTo>
                  <a:cubicBezTo>
                    <a:pt x="12" y="53"/>
                    <a:pt x="21" y="52"/>
                    <a:pt x="29" y="50"/>
                  </a:cubicBezTo>
                  <a:cubicBezTo>
                    <a:pt x="32" y="49"/>
                    <a:pt x="31" y="45"/>
                    <a:pt x="32" y="43"/>
                  </a:cubicBezTo>
                  <a:cubicBezTo>
                    <a:pt x="33" y="41"/>
                    <a:pt x="37" y="42"/>
                    <a:pt x="39" y="40"/>
                  </a:cubicBezTo>
                  <a:cubicBezTo>
                    <a:pt x="40" y="40"/>
                    <a:pt x="41" y="39"/>
                    <a:pt x="43" y="39"/>
                  </a:cubicBezTo>
                  <a:cubicBezTo>
                    <a:pt x="43" y="39"/>
                    <a:pt x="45" y="40"/>
                    <a:pt x="45" y="39"/>
                  </a:cubicBezTo>
                  <a:cubicBezTo>
                    <a:pt x="46" y="37"/>
                    <a:pt x="46" y="35"/>
                    <a:pt x="47" y="33"/>
                  </a:cubicBezTo>
                  <a:cubicBezTo>
                    <a:pt x="48" y="32"/>
                    <a:pt x="52" y="31"/>
                    <a:pt x="51" y="30"/>
                  </a:cubicBezTo>
                  <a:cubicBezTo>
                    <a:pt x="51" y="29"/>
                    <a:pt x="47" y="27"/>
                    <a:pt x="51" y="27"/>
                  </a:cubicBezTo>
                  <a:cubicBezTo>
                    <a:pt x="52" y="27"/>
                    <a:pt x="54" y="28"/>
                    <a:pt x="55" y="26"/>
                  </a:cubicBezTo>
                  <a:cubicBezTo>
                    <a:pt x="55" y="25"/>
                    <a:pt x="54" y="24"/>
                    <a:pt x="55" y="23"/>
                  </a:cubicBezTo>
                  <a:cubicBezTo>
                    <a:pt x="55" y="21"/>
                    <a:pt x="58" y="21"/>
                    <a:pt x="58" y="19"/>
                  </a:cubicBezTo>
                  <a:cubicBezTo>
                    <a:pt x="58" y="17"/>
                    <a:pt x="55" y="16"/>
                    <a:pt x="56" y="14"/>
                  </a:cubicBezTo>
                  <a:cubicBezTo>
                    <a:pt x="58" y="13"/>
                    <a:pt x="61" y="12"/>
                    <a:pt x="63" y="11"/>
                  </a:cubicBezTo>
                  <a:cubicBezTo>
                    <a:pt x="65" y="9"/>
                    <a:pt x="68" y="10"/>
                    <a:pt x="70" y="10"/>
                  </a:cubicBezTo>
                  <a:cubicBezTo>
                    <a:pt x="71" y="10"/>
                    <a:pt x="73" y="10"/>
                    <a:pt x="74" y="9"/>
                  </a:cubicBezTo>
                  <a:cubicBezTo>
                    <a:pt x="74" y="9"/>
                    <a:pt x="75" y="8"/>
                    <a:pt x="75" y="7"/>
                  </a:cubicBezTo>
                  <a:cubicBezTo>
                    <a:pt x="74" y="7"/>
                    <a:pt x="73" y="7"/>
                    <a:pt x="72" y="7"/>
                  </a:cubicBezTo>
                  <a:cubicBezTo>
                    <a:pt x="71" y="8"/>
                    <a:pt x="73" y="7"/>
                    <a:pt x="72" y="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1" name="Freeform 699"/>
            <p:cNvSpPr>
              <a:spLocks/>
            </p:cNvSpPr>
            <p:nvPr/>
          </p:nvSpPr>
          <p:spPr bwMode="auto">
            <a:xfrm>
              <a:off x="14413572" y="6742664"/>
              <a:ext cx="25477" cy="38227"/>
            </a:xfrm>
            <a:custGeom>
              <a:avLst/>
              <a:gdLst>
                <a:gd name="T0" fmla="*/ 3 w 3"/>
                <a:gd name="T1" fmla="*/ 2 h 4"/>
                <a:gd name="T2" fmla="*/ 1 w 3"/>
                <a:gd name="T3" fmla="*/ 1 h 4"/>
                <a:gd name="T4" fmla="*/ 3 w 3"/>
                <a:gd name="T5" fmla="*/ 4 h 4"/>
                <a:gd name="T6" fmla="*/ 3 w 3"/>
                <a:gd name="T7" fmla="*/ 2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2" y="2"/>
                    <a:pt x="1" y="0"/>
                    <a:pt x="1" y="1"/>
                  </a:cubicBezTo>
                  <a:cubicBezTo>
                    <a:pt x="0" y="2"/>
                    <a:pt x="2" y="3"/>
                    <a:pt x="3" y="4"/>
                  </a:cubicBezTo>
                  <a:cubicBezTo>
                    <a:pt x="3" y="3"/>
                    <a:pt x="3" y="2"/>
                    <a:pt x="3" y="2"/>
                  </a:cubicBezTo>
                  <a:cubicBezTo>
                    <a:pt x="2" y="1"/>
                    <a:pt x="3"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2" name="Freeform 700"/>
            <p:cNvSpPr>
              <a:spLocks noEditPoints="1"/>
            </p:cNvSpPr>
            <p:nvPr/>
          </p:nvSpPr>
          <p:spPr bwMode="auto">
            <a:xfrm>
              <a:off x="13824398" y="6153340"/>
              <a:ext cx="1894907" cy="907882"/>
            </a:xfrm>
            <a:custGeom>
              <a:avLst/>
              <a:gdLst>
                <a:gd name="T0" fmla="*/ 194 w 203"/>
                <a:gd name="T1" fmla="*/ 37 h 97"/>
                <a:gd name="T2" fmla="*/ 177 w 203"/>
                <a:gd name="T3" fmla="*/ 31 h 97"/>
                <a:gd name="T4" fmla="*/ 163 w 203"/>
                <a:gd name="T5" fmla="*/ 19 h 97"/>
                <a:gd name="T6" fmla="*/ 154 w 203"/>
                <a:gd name="T7" fmla="*/ 7 h 97"/>
                <a:gd name="T8" fmla="*/ 137 w 203"/>
                <a:gd name="T9" fmla="*/ 10 h 97"/>
                <a:gd name="T10" fmla="*/ 129 w 203"/>
                <a:gd name="T11" fmla="*/ 8 h 97"/>
                <a:gd name="T12" fmla="*/ 112 w 203"/>
                <a:gd name="T13" fmla="*/ 2 h 97"/>
                <a:gd name="T14" fmla="*/ 76 w 203"/>
                <a:gd name="T15" fmla="*/ 10 h 97"/>
                <a:gd name="T16" fmla="*/ 75 w 203"/>
                <a:gd name="T17" fmla="*/ 20 h 97"/>
                <a:gd name="T18" fmla="*/ 74 w 203"/>
                <a:gd name="T19" fmla="*/ 31 h 97"/>
                <a:gd name="T20" fmla="*/ 60 w 203"/>
                <a:gd name="T21" fmla="*/ 29 h 97"/>
                <a:gd name="T22" fmla="*/ 48 w 203"/>
                <a:gd name="T23" fmla="*/ 32 h 97"/>
                <a:gd name="T24" fmla="*/ 37 w 203"/>
                <a:gd name="T25" fmla="*/ 27 h 97"/>
                <a:gd name="T26" fmla="*/ 22 w 203"/>
                <a:gd name="T27" fmla="*/ 25 h 97"/>
                <a:gd name="T28" fmla="*/ 13 w 203"/>
                <a:gd name="T29" fmla="*/ 32 h 97"/>
                <a:gd name="T30" fmla="*/ 3 w 203"/>
                <a:gd name="T31" fmla="*/ 38 h 97"/>
                <a:gd name="T32" fmla="*/ 4 w 203"/>
                <a:gd name="T33" fmla="*/ 47 h 97"/>
                <a:gd name="T34" fmla="*/ 14 w 203"/>
                <a:gd name="T35" fmla="*/ 57 h 97"/>
                <a:gd name="T36" fmla="*/ 17 w 203"/>
                <a:gd name="T37" fmla="*/ 57 h 97"/>
                <a:gd name="T38" fmla="*/ 36 w 203"/>
                <a:gd name="T39" fmla="*/ 63 h 97"/>
                <a:gd name="T40" fmla="*/ 33 w 203"/>
                <a:gd name="T41" fmla="*/ 66 h 97"/>
                <a:gd name="T42" fmla="*/ 22 w 203"/>
                <a:gd name="T43" fmla="*/ 72 h 97"/>
                <a:gd name="T44" fmla="*/ 31 w 203"/>
                <a:gd name="T45" fmla="*/ 82 h 97"/>
                <a:gd name="T46" fmla="*/ 48 w 203"/>
                <a:gd name="T47" fmla="*/ 90 h 97"/>
                <a:gd name="T48" fmla="*/ 50 w 203"/>
                <a:gd name="T49" fmla="*/ 68 h 97"/>
                <a:gd name="T50" fmla="*/ 64 w 203"/>
                <a:gd name="T51" fmla="*/ 62 h 97"/>
                <a:gd name="T52" fmla="*/ 72 w 203"/>
                <a:gd name="T53" fmla="*/ 66 h 97"/>
                <a:gd name="T54" fmla="*/ 84 w 203"/>
                <a:gd name="T55" fmla="*/ 76 h 97"/>
                <a:gd name="T56" fmla="*/ 100 w 203"/>
                <a:gd name="T57" fmla="*/ 81 h 97"/>
                <a:gd name="T58" fmla="*/ 107 w 203"/>
                <a:gd name="T59" fmla="*/ 91 h 97"/>
                <a:gd name="T60" fmla="*/ 123 w 203"/>
                <a:gd name="T61" fmla="*/ 85 h 97"/>
                <a:gd name="T62" fmla="*/ 137 w 203"/>
                <a:gd name="T63" fmla="*/ 83 h 97"/>
                <a:gd name="T64" fmla="*/ 153 w 203"/>
                <a:gd name="T65" fmla="*/ 81 h 97"/>
                <a:gd name="T66" fmla="*/ 172 w 203"/>
                <a:gd name="T67" fmla="*/ 76 h 97"/>
                <a:gd name="T68" fmla="*/ 175 w 203"/>
                <a:gd name="T69" fmla="*/ 66 h 97"/>
                <a:gd name="T70" fmla="*/ 182 w 203"/>
                <a:gd name="T71" fmla="*/ 60 h 97"/>
                <a:gd name="T72" fmla="*/ 193 w 203"/>
                <a:gd name="T73" fmla="*/ 56 h 97"/>
                <a:gd name="T74" fmla="*/ 202 w 203"/>
                <a:gd name="T75" fmla="*/ 44 h 97"/>
                <a:gd name="T76" fmla="*/ 201 w 203"/>
                <a:gd name="T77" fmla="*/ 39 h 97"/>
                <a:gd name="T78" fmla="*/ 140 w 203"/>
                <a:gd name="T79" fmla="*/ 65 h 97"/>
                <a:gd name="T80" fmla="*/ 141 w 203"/>
                <a:gd name="T81" fmla="*/ 59 h 97"/>
                <a:gd name="T82" fmla="*/ 148 w 203"/>
                <a:gd name="T83" fmla="*/ 58 h 97"/>
                <a:gd name="T84" fmla="*/ 156 w 203"/>
                <a:gd name="T85" fmla="*/ 58 h 97"/>
                <a:gd name="T86" fmla="*/ 165 w 203"/>
                <a:gd name="T87" fmla="*/ 5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3" h="97">
                  <a:moveTo>
                    <a:pt x="201" y="39"/>
                  </a:moveTo>
                  <a:cubicBezTo>
                    <a:pt x="201" y="38"/>
                    <a:pt x="197" y="39"/>
                    <a:pt x="197" y="39"/>
                  </a:cubicBezTo>
                  <a:cubicBezTo>
                    <a:pt x="195" y="39"/>
                    <a:pt x="194" y="38"/>
                    <a:pt x="194" y="37"/>
                  </a:cubicBezTo>
                  <a:cubicBezTo>
                    <a:pt x="193" y="35"/>
                    <a:pt x="191" y="35"/>
                    <a:pt x="191" y="34"/>
                  </a:cubicBezTo>
                  <a:cubicBezTo>
                    <a:pt x="190" y="33"/>
                    <a:pt x="189" y="30"/>
                    <a:pt x="186" y="30"/>
                  </a:cubicBezTo>
                  <a:cubicBezTo>
                    <a:pt x="183" y="30"/>
                    <a:pt x="180" y="33"/>
                    <a:pt x="177" y="31"/>
                  </a:cubicBezTo>
                  <a:cubicBezTo>
                    <a:pt x="176" y="30"/>
                    <a:pt x="175" y="29"/>
                    <a:pt x="174" y="28"/>
                  </a:cubicBezTo>
                  <a:cubicBezTo>
                    <a:pt x="173" y="28"/>
                    <a:pt x="171" y="31"/>
                    <a:pt x="170" y="31"/>
                  </a:cubicBezTo>
                  <a:cubicBezTo>
                    <a:pt x="169" y="32"/>
                    <a:pt x="163" y="21"/>
                    <a:pt x="163" y="19"/>
                  </a:cubicBezTo>
                  <a:cubicBezTo>
                    <a:pt x="161" y="17"/>
                    <a:pt x="160" y="14"/>
                    <a:pt x="157" y="13"/>
                  </a:cubicBezTo>
                  <a:cubicBezTo>
                    <a:pt x="156" y="12"/>
                    <a:pt x="155" y="11"/>
                    <a:pt x="154" y="11"/>
                  </a:cubicBezTo>
                  <a:cubicBezTo>
                    <a:pt x="152" y="10"/>
                    <a:pt x="154" y="8"/>
                    <a:pt x="154" y="7"/>
                  </a:cubicBezTo>
                  <a:cubicBezTo>
                    <a:pt x="154" y="6"/>
                    <a:pt x="147" y="10"/>
                    <a:pt x="146" y="11"/>
                  </a:cubicBezTo>
                  <a:cubicBezTo>
                    <a:pt x="145" y="11"/>
                    <a:pt x="137" y="14"/>
                    <a:pt x="137" y="13"/>
                  </a:cubicBezTo>
                  <a:cubicBezTo>
                    <a:pt x="137" y="11"/>
                    <a:pt x="139" y="10"/>
                    <a:pt x="137" y="10"/>
                  </a:cubicBezTo>
                  <a:cubicBezTo>
                    <a:pt x="136" y="9"/>
                    <a:pt x="135" y="8"/>
                    <a:pt x="134" y="9"/>
                  </a:cubicBezTo>
                  <a:cubicBezTo>
                    <a:pt x="134" y="9"/>
                    <a:pt x="134" y="10"/>
                    <a:pt x="133" y="9"/>
                  </a:cubicBezTo>
                  <a:cubicBezTo>
                    <a:pt x="131" y="8"/>
                    <a:pt x="132" y="7"/>
                    <a:pt x="129" y="8"/>
                  </a:cubicBezTo>
                  <a:cubicBezTo>
                    <a:pt x="126" y="10"/>
                    <a:pt x="126" y="7"/>
                    <a:pt x="126" y="5"/>
                  </a:cubicBezTo>
                  <a:cubicBezTo>
                    <a:pt x="127" y="1"/>
                    <a:pt x="121" y="0"/>
                    <a:pt x="118" y="0"/>
                  </a:cubicBezTo>
                  <a:cubicBezTo>
                    <a:pt x="116" y="0"/>
                    <a:pt x="114" y="1"/>
                    <a:pt x="112" y="2"/>
                  </a:cubicBezTo>
                  <a:cubicBezTo>
                    <a:pt x="110" y="3"/>
                    <a:pt x="108" y="4"/>
                    <a:pt x="105" y="4"/>
                  </a:cubicBezTo>
                  <a:cubicBezTo>
                    <a:pt x="97" y="6"/>
                    <a:pt x="89" y="9"/>
                    <a:pt x="81" y="9"/>
                  </a:cubicBezTo>
                  <a:cubicBezTo>
                    <a:pt x="79" y="9"/>
                    <a:pt x="77" y="9"/>
                    <a:pt x="76" y="10"/>
                  </a:cubicBezTo>
                  <a:cubicBezTo>
                    <a:pt x="75" y="11"/>
                    <a:pt x="77" y="14"/>
                    <a:pt x="79" y="14"/>
                  </a:cubicBezTo>
                  <a:cubicBezTo>
                    <a:pt x="83" y="17"/>
                    <a:pt x="76" y="16"/>
                    <a:pt x="74" y="17"/>
                  </a:cubicBezTo>
                  <a:cubicBezTo>
                    <a:pt x="72" y="18"/>
                    <a:pt x="75" y="19"/>
                    <a:pt x="75" y="20"/>
                  </a:cubicBezTo>
                  <a:cubicBezTo>
                    <a:pt x="75" y="22"/>
                    <a:pt x="71" y="22"/>
                    <a:pt x="71" y="23"/>
                  </a:cubicBezTo>
                  <a:cubicBezTo>
                    <a:pt x="71" y="26"/>
                    <a:pt x="79" y="25"/>
                    <a:pt x="78" y="29"/>
                  </a:cubicBezTo>
                  <a:cubicBezTo>
                    <a:pt x="77" y="30"/>
                    <a:pt x="76" y="31"/>
                    <a:pt x="74" y="31"/>
                  </a:cubicBezTo>
                  <a:cubicBezTo>
                    <a:pt x="73" y="31"/>
                    <a:pt x="70" y="31"/>
                    <a:pt x="69" y="31"/>
                  </a:cubicBezTo>
                  <a:cubicBezTo>
                    <a:pt x="67" y="32"/>
                    <a:pt x="68" y="33"/>
                    <a:pt x="66" y="32"/>
                  </a:cubicBezTo>
                  <a:cubicBezTo>
                    <a:pt x="64" y="31"/>
                    <a:pt x="62" y="29"/>
                    <a:pt x="60" y="29"/>
                  </a:cubicBezTo>
                  <a:cubicBezTo>
                    <a:pt x="59" y="28"/>
                    <a:pt x="57" y="30"/>
                    <a:pt x="56" y="30"/>
                  </a:cubicBezTo>
                  <a:cubicBezTo>
                    <a:pt x="54" y="29"/>
                    <a:pt x="53" y="29"/>
                    <a:pt x="51" y="30"/>
                  </a:cubicBezTo>
                  <a:cubicBezTo>
                    <a:pt x="50" y="31"/>
                    <a:pt x="49" y="33"/>
                    <a:pt x="48" y="32"/>
                  </a:cubicBezTo>
                  <a:cubicBezTo>
                    <a:pt x="47" y="32"/>
                    <a:pt x="44" y="29"/>
                    <a:pt x="43" y="30"/>
                  </a:cubicBezTo>
                  <a:cubicBezTo>
                    <a:pt x="42" y="30"/>
                    <a:pt x="42" y="33"/>
                    <a:pt x="41" y="31"/>
                  </a:cubicBezTo>
                  <a:cubicBezTo>
                    <a:pt x="40" y="29"/>
                    <a:pt x="39" y="28"/>
                    <a:pt x="37" y="27"/>
                  </a:cubicBezTo>
                  <a:cubicBezTo>
                    <a:pt x="35" y="26"/>
                    <a:pt x="33" y="26"/>
                    <a:pt x="32" y="25"/>
                  </a:cubicBezTo>
                  <a:cubicBezTo>
                    <a:pt x="29" y="24"/>
                    <a:pt x="29" y="26"/>
                    <a:pt x="27" y="26"/>
                  </a:cubicBezTo>
                  <a:cubicBezTo>
                    <a:pt x="25" y="27"/>
                    <a:pt x="24" y="24"/>
                    <a:pt x="22" y="25"/>
                  </a:cubicBezTo>
                  <a:cubicBezTo>
                    <a:pt x="21" y="26"/>
                    <a:pt x="21" y="27"/>
                    <a:pt x="20" y="27"/>
                  </a:cubicBezTo>
                  <a:cubicBezTo>
                    <a:pt x="19" y="28"/>
                    <a:pt x="17" y="28"/>
                    <a:pt x="16" y="28"/>
                  </a:cubicBezTo>
                  <a:cubicBezTo>
                    <a:pt x="15" y="29"/>
                    <a:pt x="13" y="31"/>
                    <a:pt x="13" y="32"/>
                  </a:cubicBezTo>
                  <a:cubicBezTo>
                    <a:pt x="12" y="33"/>
                    <a:pt x="14" y="36"/>
                    <a:pt x="12" y="36"/>
                  </a:cubicBezTo>
                  <a:cubicBezTo>
                    <a:pt x="10" y="37"/>
                    <a:pt x="7" y="31"/>
                    <a:pt x="6" y="34"/>
                  </a:cubicBezTo>
                  <a:cubicBezTo>
                    <a:pt x="5" y="36"/>
                    <a:pt x="4" y="36"/>
                    <a:pt x="3" y="38"/>
                  </a:cubicBezTo>
                  <a:cubicBezTo>
                    <a:pt x="2" y="40"/>
                    <a:pt x="6" y="40"/>
                    <a:pt x="4" y="42"/>
                  </a:cubicBezTo>
                  <a:cubicBezTo>
                    <a:pt x="3" y="43"/>
                    <a:pt x="0" y="45"/>
                    <a:pt x="2" y="46"/>
                  </a:cubicBezTo>
                  <a:cubicBezTo>
                    <a:pt x="3" y="46"/>
                    <a:pt x="4" y="47"/>
                    <a:pt x="4" y="47"/>
                  </a:cubicBezTo>
                  <a:cubicBezTo>
                    <a:pt x="5" y="48"/>
                    <a:pt x="4" y="49"/>
                    <a:pt x="5" y="50"/>
                  </a:cubicBezTo>
                  <a:cubicBezTo>
                    <a:pt x="7" y="51"/>
                    <a:pt x="9" y="49"/>
                    <a:pt x="11" y="51"/>
                  </a:cubicBezTo>
                  <a:cubicBezTo>
                    <a:pt x="12" y="52"/>
                    <a:pt x="14" y="55"/>
                    <a:pt x="14" y="57"/>
                  </a:cubicBezTo>
                  <a:cubicBezTo>
                    <a:pt x="13" y="57"/>
                    <a:pt x="10" y="56"/>
                    <a:pt x="13" y="58"/>
                  </a:cubicBezTo>
                  <a:cubicBezTo>
                    <a:pt x="14" y="59"/>
                    <a:pt x="14" y="60"/>
                    <a:pt x="16" y="58"/>
                  </a:cubicBezTo>
                  <a:cubicBezTo>
                    <a:pt x="16" y="57"/>
                    <a:pt x="16" y="57"/>
                    <a:pt x="17" y="57"/>
                  </a:cubicBezTo>
                  <a:cubicBezTo>
                    <a:pt x="22" y="57"/>
                    <a:pt x="24" y="54"/>
                    <a:pt x="29" y="56"/>
                  </a:cubicBezTo>
                  <a:cubicBezTo>
                    <a:pt x="31" y="57"/>
                    <a:pt x="33" y="54"/>
                    <a:pt x="34" y="56"/>
                  </a:cubicBezTo>
                  <a:cubicBezTo>
                    <a:pt x="35" y="57"/>
                    <a:pt x="37" y="61"/>
                    <a:pt x="36" y="63"/>
                  </a:cubicBezTo>
                  <a:cubicBezTo>
                    <a:pt x="35" y="63"/>
                    <a:pt x="33" y="64"/>
                    <a:pt x="35" y="64"/>
                  </a:cubicBezTo>
                  <a:cubicBezTo>
                    <a:pt x="35" y="65"/>
                    <a:pt x="35" y="65"/>
                    <a:pt x="35" y="65"/>
                  </a:cubicBezTo>
                  <a:cubicBezTo>
                    <a:pt x="34" y="66"/>
                    <a:pt x="33" y="66"/>
                    <a:pt x="33" y="66"/>
                  </a:cubicBezTo>
                  <a:cubicBezTo>
                    <a:pt x="30" y="66"/>
                    <a:pt x="22" y="64"/>
                    <a:pt x="24" y="69"/>
                  </a:cubicBezTo>
                  <a:cubicBezTo>
                    <a:pt x="25" y="71"/>
                    <a:pt x="24" y="71"/>
                    <a:pt x="22" y="70"/>
                  </a:cubicBezTo>
                  <a:cubicBezTo>
                    <a:pt x="20" y="69"/>
                    <a:pt x="21" y="71"/>
                    <a:pt x="22" y="72"/>
                  </a:cubicBezTo>
                  <a:cubicBezTo>
                    <a:pt x="24" y="72"/>
                    <a:pt x="24" y="75"/>
                    <a:pt x="25" y="76"/>
                  </a:cubicBezTo>
                  <a:cubicBezTo>
                    <a:pt x="27" y="77"/>
                    <a:pt x="24" y="79"/>
                    <a:pt x="27" y="79"/>
                  </a:cubicBezTo>
                  <a:cubicBezTo>
                    <a:pt x="28" y="79"/>
                    <a:pt x="30" y="81"/>
                    <a:pt x="31" y="82"/>
                  </a:cubicBezTo>
                  <a:cubicBezTo>
                    <a:pt x="34" y="82"/>
                    <a:pt x="31" y="85"/>
                    <a:pt x="31" y="87"/>
                  </a:cubicBezTo>
                  <a:cubicBezTo>
                    <a:pt x="34" y="85"/>
                    <a:pt x="38" y="82"/>
                    <a:pt x="42" y="85"/>
                  </a:cubicBezTo>
                  <a:cubicBezTo>
                    <a:pt x="44" y="87"/>
                    <a:pt x="45" y="90"/>
                    <a:pt x="48" y="90"/>
                  </a:cubicBezTo>
                  <a:cubicBezTo>
                    <a:pt x="50" y="90"/>
                    <a:pt x="49" y="88"/>
                    <a:pt x="49" y="87"/>
                  </a:cubicBezTo>
                  <a:cubicBezTo>
                    <a:pt x="49" y="84"/>
                    <a:pt x="49" y="81"/>
                    <a:pt x="49" y="78"/>
                  </a:cubicBezTo>
                  <a:cubicBezTo>
                    <a:pt x="49" y="76"/>
                    <a:pt x="48" y="68"/>
                    <a:pt x="50" y="68"/>
                  </a:cubicBezTo>
                  <a:cubicBezTo>
                    <a:pt x="52" y="67"/>
                    <a:pt x="55" y="66"/>
                    <a:pt x="57" y="65"/>
                  </a:cubicBezTo>
                  <a:cubicBezTo>
                    <a:pt x="59" y="65"/>
                    <a:pt x="61" y="64"/>
                    <a:pt x="62" y="64"/>
                  </a:cubicBezTo>
                  <a:cubicBezTo>
                    <a:pt x="63" y="63"/>
                    <a:pt x="62" y="61"/>
                    <a:pt x="64" y="62"/>
                  </a:cubicBezTo>
                  <a:cubicBezTo>
                    <a:pt x="65" y="62"/>
                    <a:pt x="68" y="64"/>
                    <a:pt x="68" y="62"/>
                  </a:cubicBezTo>
                  <a:cubicBezTo>
                    <a:pt x="68" y="61"/>
                    <a:pt x="70" y="60"/>
                    <a:pt x="71" y="62"/>
                  </a:cubicBezTo>
                  <a:cubicBezTo>
                    <a:pt x="72" y="63"/>
                    <a:pt x="71" y="64"/>
                    <a:pt x="72" y="66"/>
                  </a:cubicBezTo>
                  <a:cubicBezTo>
                    <a:pt x="72" y="67"/>
                    <a:pt x="73" y="69"/>
                    <a:pt x="72" y="70"/>
                  </a:cubicBezTo>
                  <a:cubicBezTo>
                    <a:pt x="73" y="71"/>
                    <a:pt x="74" y="71"/>
                    <a:pt x="75" y="72"/>
                  </a:cubicBezTo>
                  <a:cubicBezTo>
                    <a:pt x="78" y="75"/>
                    <a:pt x="80" y="77"/>
                    <a:pt x="84" y="76"/>
                  </a:cubicBezTo>
                  <a:cubicBezTo>
                    <a:pt x="86" y="76"/>
                    <a:pt x="88" y="77"/>
                    <a:pt x="90" y="77"/>
                  </a:cubicBezTo>
                  <a:cubicBezTo>
                    <a:pt x="92" y="77"/>
                    <a:pt x="93" y="75"/>
                    <a:pt x="95" y="75"/>
                  </a:cubicBezTo>
                  <a:cubicBezTo>
                    <a:pt x="97" y="76"/>
                    <a:pt x="99" y="79"/>
                    <a:pt x="100" y="81"/>
                  </a:cubicBezTo>
                  <a:cubicBezTo>
                    <a:pt x="101" y="82"/>
                    <a:pt x="100" y="83"/>
                    <a:pt x="100" y="85"/>
                  </a:cubicBezTo>
                  <a:cubicBezTo>
                    <a:pt x="100" y="87"/>
                    <a:pt x="103" y="88"/>
                    <a:pt x="103" y="90"/>
                  </a:cubicBezTo>
                  <a:cubicBezTo>
                    <a:pt x="103" y="91"/>
                    <a:pt x="106" y="91"/>
                    <a:pt x="107" y="91"/>
                  </a:cubicBezTo>
                  <a:cubicBezTo>
                    <a:pt x="109" y="91"/>
                    <a:pt x="109" y="91"/>
                    <a:pt x="110" y="93"/>
                  </a:cubicBezTo>
                  <a:cubicBezTo>
                    <a:pt x="112" y="97"/>
                    <a:pt x="114" y="92"/>
                    <a:pt x="116" y="90"/>
                  </a:cubicBezTo>
                  <a:cubicBezTo>
                    <a:pt x="117" y="87"/>
                    <a:pt x="121" y="87"/>
                    <a:pt x="123" y="85"/>
                  </a:cubicBezTo>
                  <a:cubicBezTo>
                    <a:pt x="125" y="85"/>
                    <a:pt x="125" y="85"/>
                    <a:pt x="126" y="84"/>
                  </a:cubicBezTo>
                  <a:cubicBezTo>
                    <a:pt x="127" y="81"/>
                    <a:pt x="128" y="82"/>
                    <a:pt x="130" y="82"/>
                  </a:cubicBezTo>
                  <a:cubicBezTo>
                    <a:pt x="132" y="82"/>
                    <a:pt x="136" y="85"/>
                    <a:pt x="137" y="83"/>
                  </a:cubicBezTo>
                  <a:cubicBezTo>
                    <a:pt x="137" y="81"/>
                    <a:pt x="137" y="80"/>
                    <a:pt x="139" y="79"/>
                  </a:cubicBezTo>
                  <a:cubicBezTo>
                    <a:pt x="141" y="78"/>
                    <a:pt x="143" y="80"/>
                    <a:pt x="145" y="80"/>
                  </a:cubicBezTo>
                  <a:cubicBezTo>
                    <a:pt x="147" y="81"/>
                    <a:pt x="151" y="81"/>
                    <a:pt x="153" y="81"/>
                  </a:cubicBezTo>
                  <a:cubicBezTo>
                    <a:pt x="159" y="81"/>
                    <a:pt x="164" y="83"/>
                    <a:pt x="170" y="84"/>
                  </a:cubicBezTo>
                  <a:cubicBezTo>
                    <a:pt x="169" y="82"/>
                    <a:pt x="171" y="81"/>
                    <a:pt x="173" y="79"/>
                  </a:cubicBezTo>
                  <a:cubicBezTo>
                    <a:pt x="174" y="78"/>
                    <a:pt x="173" y="78"/>
                    <a:pt x="172" y="76"/>
                  </a:cubicBezTo>
                  <a:cubicBezTo>
                    <a:pt x="171" y="75"/>
                    <a:pt x="171" y="73"/>
                    <a:pt x="171" y="71"/>
                  </a:cubicBezTo>
                  <a:cubicBezTo>
                    <a:pt x="170" y="71"/>
                    <a:pt x="170" y="67"/>
                    <a:pt x="169" y="68"/>
                  </a:cubicBezTo>
                  <a:cubicBezTo>
                    <a:pt x="170" y="67"/>
                    <a:pt x="173" y="67"/>
                    <a:pt x="175" y="66"/>
                  </a:cubicBezTo>
                  <a:cubicBezTo>
                    <a:pt x="178" y="66"/>
                    <a:pt x="180" y="68"/>
                    <a:pt x="182" y="66"/>
                  </a:cubicBezTo>
                  <a:cubicBezTo>
                    <a:pt x="183" y="66"/>
                    <a:pt x="181" y="65"/>
                    <a:pt x="181" y="64"/>
                  </a:cubicBezTo>
                  <a:cubicBezTo>
                    <a:pt x="180" y="63"/>
                    <a:pt x="181" y="61"/>
                    <a:pt x="182" y="60"/>
                  </a:cubicBezTo>
                  <a:cubicBezTo>
                    <a:pt x="183" y="59"/>
                    <a:pt x="184" y="53"/>
                    <a:pt x="185" y="54"/>
                  </a:cubicBezTo>
                  <a:cubicBezTo>
                    <a:pt x="187" y="55"/>
                    <a:pt x="188" y="56"/>
                    <a:pt x="190" y="56"/>
                  </a:cubicBezTo>
                  <a:cubicBezTo>
                    <a:pt x="191" y="55"/>
                    <a:pt x="192" y="57"/>
                    <a:pt x="193" y="56"/>
                  </a:cubicBezTo>
                  <a:cubicBezTo>
                    <a:pt x="194" y="56"/>
                    <a:pt x="196" y="55"/>
                    <a:pt x="197" y="54"/>
                  </a:cubicBezTo>
                  <a:cubicBezTo>
                    <a:pt x="198" y="53"/>
                    <a:pt x="196" y="51"/>
                    <a:pt x="196" y="49"/>
                  </a:cubicBezTo>
                  <a:cubicBezTo>
                    <a:pt x="197" y="46"/>
                    <a:pt x="200" y="47"/>
                    <a:pt x="202" y="44"/>
                  </a:cubicBezTo>
                  <a:cubicBezTo>
                    <a:pt x="202" y="43"/>
                    <a:pt x="202" y="43"/>
                    <a:pt x="203" y="42"/>
                  </a:cubicBezTo>
                  <a:cubicBezTo>
                    <a:pt x="203" y="41"/>
                    <a:pt x="202" y="40"/>
                    <a:pt x="201" y="39"/>
                  </a:cubicBezTo>
                  <a:cubicBezTo>
                    <a:pt x="201" y="38"/>
                    <a:pt x="202" y="39"/>
                    <a:pt x="201" y="39"/>
                  </a:cubicBezTo>
                  <a:close/>
                  <a:moveTo>
                    <a:pt x="148" y="58"/>
                  </a:moveTo>
                  <a:cubicBezTo>
                    <a:pt x="146" y="58"/>
                    <a:pt x="143" y="61"/>
                    <a:pt x="142" y="62"/>
                  </a:cubicBezTo>
                  <a:cubicBezTo>
                    <a:pt x="141" y="62"/>
                    <a:pt x="140" y="64"/>
                    <a:pt x="140" y="65"/>
                  </a:cubicBezTo>
                  <a:cubicBezTo>
                    <a:pt x="140" y="66"/>
                    <a:pt x="141" y="67"/>
                    <a:pt x="141" y="67"/>
                  </a:cubicBezTo>
                  <a:cubicBezTo>
                    <a:pt x="140" y="68"/>
                    <a:pt x="138" y="64"/>
                    <a:pt x="138" y="63"/>
                  </a:cubicBezTo>
                  <a:cubicBezTo>
                    <a:pt x="138" y="61"/>
                    <a:pt x="139" y="60"/>
                    <a:pt x="141" y="59"/>
                  </a:cubicBezTo>
                  <a:cubicBezTo>
                    <a:pt x="143" y="58"/>
                    <a:pt x="145" y="57"/>
                    <a:pt x="147" y="57"/>
                  </a:cubicBezTo>
                  <a:cubicBezTo>
                    <a:pt x="147" y="57"/>
                    <a:pt x="152" y="58"/>
                    <a:pt x="152" y="58"/>
                  </a:cubicBezTo>
                  <a:cubicBezTo>
                    <a:pt x="151" y="59"/>
                    <a:pt x="148" y="58"/>
                    <a:pt x="148" y="58"/>
                  </a:cubicBezTo>
                  <a:cubicBezTo>
                    <a:pt x="146" y="58"/>
                    <a:pt x="149" y="58"/>
                    <a:pt x="148" y="58"/>
                  </a:cubicBezTo>
                  <a:close/>
                  <a:moveTo>
                    <a:pt x="165" y="59"/>
                  </a:moveTo>
                  <a:cubicBezTo>
                    <a:pt x="164" y="61"/>
                    <a:pt x="157" y="60"/>
                    <a:pt x="156" y="58"/>
                  </a:cubicBezTo>
                  <a:cubicBezTo>
                    <a:pt x="156" y="58"/>
                    <a:pt x="160" y="58"/>
                    <a:pt x="160" y="58"/>
                  </a:cubicBezTo>
                  <a:cubicBezTo>
                    <a:pt x="162" y="58"/>
                    <a:pt x="163" y="58"/>
                    <a:pt x="165" y="57"/>
                  </a:cubicBezTo>
                  <a:cubicBezTo>
                    <a:pt x="165" y="57"/>
                    <a:pt x="165" y="59"/>
                    <a:pt x="165" y="59"/>
                  </a:cubicBezTo>
                  <a:cubicBezTo>
                    <a:pt x="164" y="60"/>
                    <a:pt x="165" y="58"/>
                    <a:pt x="165" y="5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3" name="Freeform 701"/>
            <p:cNvSpPr>
              <a:spLocks/>
            </p:cNvSpPr>
            <p:nvPr/>
          </p:nvSpPr>
          <p:spPr bwMode="auto">
            <a:xfrm>
              <a:off x="14849878" y="7284206"/>
              <a:ext cx="1308918" cy="1395268"/>
            </a:xfrm>
            <a:custGeom>
              <a:avLst/>
              <a:gdLst>
                <a:gd name="T0" fmla="*/ 121 w 140"/>
                <a:gd name="T1" fmla="*/ 66 h 149"/>
                <a:gd name="T2" fmla="*/ 129 w 140"/>
                <a:gd name="T3" fmla="*/ 54 h 149"/>
                <a:gd name="T4" fmla="*/ 137 w 140"/>
                <a:gd name="T5" fmla="*/ 46 h 149"/>
                <a:gd name="T6" fmla="*/ 135 w 140"/>
                <a:gd name="T7" fmla="*/ 41 h 149"/>
                <a:gd name="T8" fmla="*/ 127 w 140"/>
                <a:gd name="T9" fmla="*/ 37 h 149"/>
                <a:gd name="T10" fmla="*/ 119 w 140"/>
                <a:gd name="T11" fmla="*/ 43 h 149"/>
                <a:gd name="T12" fmla="*/ 106 w 140"/>
                <a:gd name="T13" fmla="*/ 51 h 149"/>
                <a:gd name="T14" fmla="*/ 100 w 140"/>
                <a:gd name="T15" fmla="*/ 45 h 149"/>
                <a:gd name="T16" fmla="*/ 92 w 140"/>
                <a:gd name="T17" fmla="*/ 52 h 149"/>
                <a:gd name="T18" fmla="*/ 77 w 140"/>
                <a:gd name="T19" fmla="*/ 47 h 149"/>
                <a:gd name="T20" fmla="*/ 62 w 140"/>
                <a:gd name="T21" fmla="*/ 41 h 149"/>
                <a:gd name="T22" fmla="*/ 63 w 140"/>
                <a:gd name="T23" fmla="*/ 32 h 149"/>
                <a:gd name="T24" fmla="*/ 52 w 140"/>
                <a:gd name="T25" fmla="*/ 22 h 149"/>
                <a:gd name="T26" fmla="*/ 55 w 140"/>
                <a:gd name="T27" fmla="*/ 12 h 149"/>
                <a:gd name="T28" fmla="*/ 50 w 140"/>
                <a:gd name="T29" fmla="*/ 2 h 149"/>
                <a:gd name="T30" fmla="*/ 40 w 140"/>
                <a:gd name="T31" fmla="*/ 8 h 149"/>
                <a:gd name="T32" fmla="*/ 30 w 140"/>
                <a:gd name="T33" fmla="*/ 12 h 149"/>
                <a:gd name="T34" fmla="*/ 33 w 140"/>
                <a:gd name="T35" fmla="*/ 22 h 149"/>
                <a:gd name="T36" fmla="*/ 29 w 140"/>
                <a:gd name="T37" fmla="*/ 33 h 149"/>
                <a:gd name="T38" fmla="*/ 19 w 140"/>
                <a:gd name="T39" fmla="*/ 44 h 149"/>
                <a:gd name="T40" fmla="*/ 7 w 140"/>
                <a:gd name="T41" fmla="*/ 50 h 149"/>
                <a:gd name="T42" fmla="*/ 14 w 140"/>
                <a:gd name="T43" fmla="*/ 64 h 149"/>
                <a:gd name="T44" fmla="*/ 5 w 140"/>
                <a:gd name="T45" fmla="*/ 64 h 149"/>
                <a:gd name="T46" fmla="*/ 11 w 140"/>
                <a:gd name="T47" fmla="*/ 72 h 149"/>
                <a:gd name="T48" fmla="*/ 11 w 140"/>
                <a:gd name="T49" fmla="*/ 82 h 149"/>
                <a:gd name="T50" fmla="*/ 19 w 140"/>
                <a:gd name="T51" fmla="*/ 78 h 149"/>
                <a:gd name="T52" fmla="*/ 23 w 140"/>
                <a:gd name="T53" fmla="*/ 75 h 149"/>
                <a:gd name="T54" fmla="*/ 22 w 140"/>
                <a:gd name="T55" fmla="*/ 78 h 149"/>
                <a:gd name="T56" fmla="*/ 24 w 140"/>
                <a:gd name="T57" fmla="*/ 82 h 149"/>
                <a:gd name="T58" fmla="*/ 24 w 140"/>
                <a:gd name="T59" fmla="*/ 95 h 149"/>
                <a:gd name="T60" fmla="*/ 26 w 140"/>
                <a:gd name="T61" fmla="*/ 107 h 149"/>
                <a:gd name="T62" fmla="*/ 39 w 140"/>
                <a:gd name="T63" fmla="*/ 134 h 149"/>
                <a:gd name="T64" fmla="*/ 50 w 140"/>
                <a:gd name="T65" fmla="*/ 143 h 149"/>
                <a:gd name="T66" fmla="*/ 57 w 140"/>
                <a:gd name="T67" fmla="*/ 132 h 149"/>
                <a:gd name="T68" fmla="*/ 65 w 140"/>
                <a:gd name="T69" fmla="*/ 107 h 149"/>
                <a:gd name="T70" fmla="*/ 81 w 140"/>
                <a:gd name="T71" fmla="*/ 93 h 149"/>
                <a:gd name="T72" fmla="*/ 91 w 140"/>
                <a:gd name="T73" fmla="*/ 84 h 149"/>
                <a:gd name="T74" fmla="*/ 98 w 140"/>
                <a:gd name="T75" fmla="*/ 74 h 149"/>
                <a:gd name="T76" fmla="*/ 101 w 140"/>
                <a:gd name="T77" fmla="*/ 78 h 149"/>
                <a:gd name="T78" fmla="*/ 100 w 140"/>
                <a:gd name="T79" fmla="*/ 58 h 149"/>
                <a:gd name="T80" fmla="*/ 104 w 140"/>
                <a:gd name="T81" fmla="*/ 57 h 149"/>
                <a:gd name="T82" fmla="*/ 114 w 140"/>
                <a:gd name="T83" fmla="*/ 60 h 149"/>
                <a:gd name="T84" fmla="*/ 115 w 140"/>
                <a:gd name="T85" fmla="*/ 6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49">
                  <a:moveTo>
                    <a:pt x="117" y="76"/>
                  </a:moveTo>
                  <a:cubicBezTo>
                    <a:pt x="121" y="77"/>
                    <a:pt x="119" y="73"/>
                    <a:pt x="120" y="71"/>
                  </a:cubicBezTo>
                  <a:cubicBezTo>
                    <a:pt x="120" y="69"/>
                    <a:pt x="121" y="67"/>
                    <a:pt x="121" y="66"/>
                  </a:cubicBezTo>
                  <a:cubicBezTo>
                    <a:pt x="122" y="65"/>
                    <a:pt x="124" y="67"/>
                    <a:pt x="125" y="65"/>
                  </a:cubicBezTo>
                  <a:cubicBezTo>
                    <a:pt x="126" y="63"/>
                    <a:pt x="126" y="61"/>
                    <a:pt x="126" y="59"/>
                  </a:cubicBezTo>
                  <a:cubicBezTo>
                    <a:pt x="127" y="57"/>
                    <a:pt x="129" y="56"/>
                    <a:pt x="129" y="54"/>
                  </a:cubicBezTo>
                  <a:cubicBezTo>
                    <a:pt x="129" y="52"/>
                    <a:pt x="132" y="50"/>
                    <a:pt x="133" y="49"/>
                  </a:cubicBezTo>
                  <a:cubicBezTo>
                    <a:pt x="136" y="46"/>
                    <a:pt x="135" y="49"/>
                    <a:pt x="137" y="50"/>
                  </a:cubicBezTo>
                  <a:cubicBezTo>
                    <a:pt x="137" y="50"/>
                    <a:pt x="137" y="46"/>
                    <a:pt x="137" y="46"/>
                  </a:cubicBezTo>
                  <a:cubicBezTo>
                    <a:pt x="137" y="45"/>
                    <a:pt x="140" y="45"/>
                    <a:pt x="138" y="43"/>
                  </a:cubicBezTo>
                  <a:cubicBezTo>
                    <a:pt x="137" y="43"/>
                    <a:pt x="135" y="43"/>
                    <a:pt x="134" y="43"/>
                  </a:cubicBezTo>
                  <a:cubicBezTo>
                    <a:pt x="134" y="42"/>
                    <a:pt x="135" y="41"/>
                    <a:pt x="135" y="41"/>
                  </a:cubicBezTo>
                  <a:cubicBezTo>
                    <a:pt x="136" y="40"/>
                    <a:pt x="135" y="39"/>
                    <a:pt x="134" y="38"/>
                  </a:cubicBezTo>
                  <a:cubicBezTo>
                    <a:pt x="133" y="37"/>
                    <a:pt x="133" y="37"/>
                    <a:pt x="132" y="38"/>
                  </a:cubicBezTo>
                  <a:cubicBezTo>
                    <a:pt x="130" y="39"/>
                    <a:pt x="129" y="38"/>
                    <a:pt x="127" y="37"/>
                  </a:cubicBezTo>
                  <a:cubicBezTo>
                    <a:pt x="126" y="37"/>
                    <a:pt x="124" y="39"/>
                    <a:pt x="124" y="40"/>
                  </a:cubicBezTo>
                  <a:cubicBezTo>
                    <a:pt x="123" y="41"/>
                    <a:pt x="122" y="40"/>
                    <a:pt x="121" y="41"/>
                  </a:cubicBezTo>
                  <a:cubicBezTo>
                    <a:pt x="120" y="41"/>
                    <a:pt x="119" y="42"/>
                    <a:pt x="119" y="43"/>
                  </a:cubicBezTo>
                  <a:cubicBezTo>
                    <a:pt x="117" y="45"/>
                    <a:pt x="116" y="46"/>
                    <a:pt x="114" y="45"/>
                  </a:cubicBezTo>
                  <a:cubicBezTo>
                    <a:pt x="113" y="46"/>
                    <a:pt x="114" y="48"/>
                    <a:pt x="115" y="49"/>
                  </a:cubicBezTo>
                  <a:cubicBezTo>
                    <a:pt x="117" y="53"/>
                    <a:pt x="108" y="50"/>
                    <a:pt x="106" y="51"/>
                  </a:cubicBezTo>
                  <a:cubicBezTo>
                    <a:pt x="105" y="52"/>
                    <a:pt x="102" y="51"/>
                    <a:pt x="101" y="50"/>
                  </a:cubicBezTo>
                  <a:cubicBezTo>
                    <a:pt x="100" y="49"/>
                    <a:pt x="101" y="47"/>
                    <a:pt x="101" y="47"/>
                  </a:cubicBezTo>
                  <a:cubicBezTo>
                    <a:pt x="101" y="47"/>
                    <a:pt x="101" y="44"/>
                    <a:pt x="100" y="45"/>
                  </a:cubicBezTo>
                  <a:cubicBezTo>
                    <a:pt x="98" y="45"/>
                    <a:pt x="96" y="45"/>
                    <a:pt x="96" y="48"/>
                  </a:cubicBezTo>
                  <a:cubicBezTo>
                    <a:pt x="97" y="49"/>
                    <a:pt x="98" y="52"/>
                    <a:pt x="97" y="52"/>
                  </a:cubicBezTo>
                  <a:cubicBezTo>
                    <a:pt x="95" y="52"/>
                    <a:pt x="94" y="54"/>
                    <a:pt x="92" y="52"/>
                  </a:cubicBezTo>
                  <a:cubicBezTo>
                    <a:pt x="91" y="50"/>
                    <a:pt x="90" y="53"/>
                    <a:pt x="89" y="52"/>
                  </a:cubicBezTo>
                  <a:cubicBezTo>
                    <a:pt x="86" y="51"/>
                    <a:pt x="85" y="51"/>
                    <a:pt x="82" y="50"/>
                  </a:cubicBezTo>
                  <a:cubicBezTo>
                    <a:pt x="80" y="49"/>
                    <a:pt x="79" y="47"/>
                    <a:pt x="77" y="47"/>
                  </a:cubicBezTo>
                  <a:cubicBezTo>
                    <a:pt x="74" y="48"/>
                    <a:pt x="74" y="47"/>
                    <a:pt x="72" y="46"/>
                  </a:cubicBezTo>
                  <a:cubicBezTo>
                    <a:pt x="70" y="45"/>
                    <a:pt x="68" y="46"/>
                    <a:pt x="67" y="45"/>
                  </a:cubicBezTo>
                  <a:cubicBezTo>
                    <a:pt x="65" y="43"/>
                    <a:pt x="63" y="42"/>
                    <a:pt x="62" y="41"/>
                  </a:cubicBezTo>
                  <a:cubicBezTo>
                    <a:pt x="60" y="40"/>
                    <a:pt x="59" y="40"/>
                    <a:pt x="60" y="38"/>
                  </a:cubicBezTo>
                  <a:cubicBezTo>
                    <a:pt x="61" y="37"/>
                    <a:pt x="60" y="35"/>
                    <a:pt x="62" y="34"/>
                  </a:cubicBezTo>
                  <a:cubicBezTo>
                    <a:pt x="64" y="33"/>
                    <a:pt x="65" y="34"/>
                    <a:pt x="63" y="32"/>
                  </a:cubicBezTo>
                  <a:cubicBezTo>
                    <a:pt x="61" y="31"/>
                    <a:pt x="59" y="29"/>
                    <a:pt x="57" y="28"/>
                  </a:cubicBezTo>
                  <a:cubicBezTo>
                    <a:pt x="56" y="28"/>
                    <a:pt x="55" y="26"/>
                    <a:pt x="53" y="26"/>
                  </a:cubicBezTo>
                  <a:cubicBezTo>
                    <a:pt x="53" y="26"/>
                    <a:pt x="53" y="23"/>
                    <a:pt x="52" y="22"/>
                  </a:cubicBezTo>
                  <a:cubicBezTo>
                    <a:pt x="47" y="17"/>
                    <a:pt x="57" y="23"/>
                    <a:pt x="57" y="19"/>
                  </a:cubicBezTo>
                  <a:cubicBezTo>
                    <a:pt x="57" y="17"/>
                    <a:pt x="56" y="17"/>
                    <a:pt x="54" y="15"/>
                  </a:cubicBezTo>
                  <a:cubicBezTo>
                    <a:pt x="53" y="14"/>
                    <a:pt x="53" y="13"/>
                    <a:pt x="55" y="12"/>
                  </a:cubicBezTo>
                  <a:cubicBezTo>
                    <a:pt x="57" y="12"/>
                    <a:pt x="56" y="9"/>
                    <a:pt x="58" y="8"/>
                  </a:cubicBezTo>
                  <a:cubicBezTo>
                    <a:pt x="59" y="7"/>
                    <a:pt x="61" y="6"/>
                    <a:pt x="60" y="4"/>
                  </a:cubicBezTo>
                  <a:cubicBezTo>
                    <a:pt x="58" y="1"/>
                    <a:pt x="53" y="0"/>
                    <a:pt x="50" y="2"/>
                  </a:cubicBezTo>
                  <a:cubicBezTo>
                    <a:pt x="49" y="3"/>
                    <a:pt x="49" y="3"/>
                    <a:pt x="47" y="4"/>
                  </a:cubicBezTo>
                  <a:cubicBezTo>
                    <a:pt x="46" y="4"/>
                    <a:pt x="46" y="6"/>
                    <a:pt x="45" y="7"/>
                  </a:cubicBezTo>
                  <a:cubicBezTo>
                    <a:pt x="43" y="8"/>
                    <a:pt x="41" y="7"/>
                    <a:pt x="40" y="8"/>
                  </a:cubicBezTo>
                  <a:cubicBezTo>
                    <a:pt x="39" y="9"/>
                    <a:pt x="37" y="9"/>
                    <a:pt x="35" y="8"/>
                  </a:cubicBezTo>
                  <a:cubicBezTo>
                    <a:pt x="33" y="8"/>
                    <a:pt x="32" y="7"/>
                    <a:pt x="30" y="8"/>
                  </a:cubicBezTo>
                  <a:cubicBezTo>
                    <a:pt x="28" y="8"/>
                    <a:pt x="29" y="11"/>
                    <a:pt x="30" y="12"/>
                  </a:cubicBezTo>
                  <a:cubicBezTo>
                    <a:pt x="30" y="14"/>
                    <a:pt x="30" y="16"/>
                    <a:pt x="30" y="17"/>
                  </a:cubicBezTo>
                  <a:cubicBezTo>
                    <a:pt x="31" y="19"/>
                    <a:pt x="33" y="19"/>
                    <a:pt x="35" y="20"/>
                  </a:cubicBezTo>
                  <a:cubicBezTo>
                    <a:pt x="36" y="22"/>
                    <a:pt x="34" y="22"/>
                    <a:pt x="33" y="22"/>
                  </a:cubicBezTo>
                  <a:cubicBezTo>
                    <a:pt x="32" y="24"/>
                    <a:pt x="33" y="26"/>
                    <a:pt x="33" y="28"/>
                  </a:cubicBezTo>
                  <a:cubicBezTo>
                    <a:pt x="33" y="29"/>
                    <a:pt x="31" y="29"/>
                    <a:pt x="31" y="29"/>
                  </a:cubicBezTo>
                  <a:cubicBezTo>
                    <a:pt x="29" y="30"/>
                    <a:pt x="31" y="33"/>
                    <a:pt x="29" y="33"/>
                  </a:cubicBezTo>
                  <a:cubicBezTo>
                    <a:pt x="27" y="34"/>
                    <a:pt x="26" y="35"/>
                    <a:pt x="26" y="36"/>
                  </a:cubicBezTo>
                  <a:cubicBezTo>
                    <a:pt x="25" y="38"/>
                    <a:pt x="24" y="38"/>
                    <a:pt x="22" y="39"/>
                  </a:cubicBezTo>
                  <a:cubicBezTo>
                    <a:pt x="20" y="40"/>
                    <a:pt x="20" y="43"/>
                    <a:pt x="19" y="44"/>
                  </a:cubicBezTo>
                  <a:cubicBezTo>
                    <a:pt x="18" y="46"/>
                    <a:pt x="16" y="45"/>
                    <a:pt x="15" y="47"/>
                  </a:cubicBezTo>
                  <a:cubicBezTo>
                    <a:pt x="13" y="48"/>
                    <a:pt x="12" y="44"/>
                    <a:pt x="11" y="46"/>
                  </a:cubicBezTo>
                  <a:cubicBezTo>
                    <a:pt x="10" y="47"/>
                    <a:pt x="6" y="49"/>
                    <a:pt x="7" y="50"/>
                  </a:cubicBezTo>
                  <a:cubicBezTo>
                    <a:pt x="7" y="52"/>
                    <a:pt x="10" y="52"/>
                    <a:pt x="10" y="54"/>
                  </a:cubicBezTo>
                  <a:cubicBezTo>
                    <a:pt x="9" y="57"/>
                    <a:pt x="11" y="57"/>
                    <a:pt x="13" y="58"/>
                  </a:cubicBezTo>
                  <a:cubicBezTo>
                    <a:pt x="13" y="60"/>
                    <a:pt x="14" y="62"/>
                    <a:pt x="14" y="64"/>
                  </a:cubicBezTo>
                  <a:cubicBezTo>
                    <a:pt x="14" y="64"/>
                    <a:pt x="11" y="64"/>
                    <a:pt x="10" y="64"/>
                  </a:cubicBezTo>
                  <a:cubicBezTo>
                    <a:pt x="9" y="64"/>
                    <a:pt x="8" y="65"/>
                    <a:pt x="7" y="65"/>
                  </a:cubicBezTo>
                  <a:cubicBezTo>
                    <a:pt x="7" y="65"/>
                    <a:pt x="6" y="64"/>
                    <a:pt x="5" y="64"/>
                  </a:cubicBezTo>
                  <a:cubicBezTo>
                    <a:pt x="4" y="64"/>
                    <a:pt x="0" y="66"/>
                    <a:pt x="0" y="67"/>
                  </a:cubicBezTo>
                  <a:cubicBezTo>
                    <a:pt x="2" y="69"/>
                    <a:pt x="3" y="70"/>
                    <a:pt x="5" y="72"/>
                  </a:cubicBezTo>
                  <a:cubicBezTo>
                    <a:pt x="5" y="72"/>
                    <a:pt x="11" y="72"/>
                    <a:pt x="11" y="72"/>
                  </a:cubicBezTo>
                  <a:cubicBezTo>
                    <a:pt x="11" y="73"/>
                    <a:pt x="9" y="74"/>
                    <a:pt x="8" y="74"/>
                  </a:cubicBezTo>
                  <a:cubicBezTo>
                    <a:pt x="7" y="75"/>
                    <a:pt x="4" y="73"/>
                    <a:pt x="4" y="75"/>
                  </a:cubicBezTo>
                  <a:cubicBezTo>
                    <a:pt x="4" y="77"/>
                    <a:pt x="9" y="80"/>
                    <a:pt x="11" y="82"/>
                  </a:cubicBezTo>
                  <a:cubicBezTo>
                    <a:pt x="12" y="83"/>
                    <a:pt x="13" y="83"/>
                    <a:pt x="15" y="83"/>
                  </a:cubicBezTo>
                  <a:cubicBezTo>
                    <a:pt x="17" y="82"/>
                    <a:pt x="20" y="81"/>
                    <a:pt x="21" y="79"/>
                  </a:cubicBezTo>
                  <a:cubicBezTo>
                    <a:pt x="21" y="79"/>
                    <a:pt x="20" y="78"/>
                    <a:pt x="19" y="78"/>
                  </a:cubicBezTo>
                  <a:cubicBezTo>
                    <a:pt x="19" y="77"/>
                    <a:pt x="20" y="77"/>
                    <a:pt x="20" y="77"/>
                  </a:cubicBezTo>
                  <a:cubicBezTo>
                    <a:pt x="21" y="76"/>
                    <a:pt x="20" y="75"/>
                    <a:pt x="21" y="75"/>
                  </a:cubicBezTo>
                  <a:cubicBezTo>
                    <a:pt x="21" y="75"/>
                    <a:pt x="23" y="75"/>
                    <a:pt x="23" y="75"/>
                  </a:cubicBezTo>
                  <a:cubicBezTo>
                    <a:pt x="23" y="76"/>
                    <a:pt x="21" y="76"/>
                    <a:pt x="22" y="77"/>
                  </a:cubicBezTo>
                  <a:cubicBezTo>
                    <a:pt x="22" y="77"/>
                    <a:pt x="23" y="77"/>
                    <a:pt x="23" y="77"/>
                  </a:cubicBezTo>
                  <a:cubicBezTo>
                    <a:pt x="23" y="78"/>
                    <a:pt x="22" y="78"/>
                    <a:pt x="22" y="78"/>
                  </a:cubicBezTo>
                  <a:cubicBezTo>
                    <a:pt x="21" y="78"/>
                    <a:pt x="23" y="78"/>
                    <a:pt x="23" y="78"/>
                  </a:cubicBezTo>
                  <a:cubicBezTo>
                    <a:pt x="23" y="79"/>
                    <a:pt x="22" y="79"/>
                    <a:pt x="22" y="80"/>
                  </a:cubicBezTo>
                  <a:cubicBezTo>
                    <a:pt x="21" y="80"/>
                    <a:pt x="23" y="81"/>
                    <a:pt x="24" y="82"/>
                  </a:cubicBezTo>
                  <a:cubicBezTo>
                    <a:pt x="25" y="83"/>
                    <a:pt x="23" y="85"/>
                    <a:pt x="22" y="87"/>
                  </a:cubicBezTo>
                  <a:cubicBezTo>
                    <a:pt x="22" y="88"/>
                    <a:pt x="23" y="89"/>
                    <a:pt x="24" y="90"/>
                  </a:cubicBezTo>
                  <a:cubicBezTo>
                    <a:pt x="24" y="92"/>
                    <a:pt x="24" y="93"/>
                    <a:pt x="24" y="95"/>
                  </a:cubicBezTo>
                  <a:cubicBezTo>
                    <a:pt x="24" y="97"/>
                    <a:pt x="23" y="100"/>
                    <a:pt x="23" y="101"/>
                  </a:cubicBezTo>
                  <a:cubicBezTo>
                    <a:pt x="23" y="101"/>
                    <a:pt x="24" y="99"/>
                    <a:pt x="24" y="99"/>
                  </a:cubicBezTo>
                  <a:cubicBezTo>
                    <a:pt x="25" y="100"/>
                    <a:pt x="26" y="106"/>
                    <a:pt x="26" y="107"/>
                  </a:cubicBezTo>
                  <a:cubicBezTo>
                    <a:pt x="27" y="109"/>
                    <a:pt x="29" y="112"/>
                    <a:pt x="30" y="115"/>
                  </a:cubicBezTo>
                  <a:cubicBezTo>
                    <a:pt x="31" y="118"/>
                    <a:pt x="31" y="121"/>
                    <a:pt x="32" y="124"/>
                  </a:cubicBezTo>
                  <a:cubicBezTo>
                    <a:pt x="34" y="128"/>
                    <a:pt x="37" y="131"/>
                    <a:pt x="39" y="134"/>
                  </a:cubicBezTo>
                  <a:cubicBezTo>
                    <a:pt x="40" y="137"/>
                    <a:pt x="40" y="140"/>
                    <a:pt x="41" y="143"/>
                  </a:cubicBezTo>
                  <a:cubicBezTo>
                    <a:pt x="43" y="146"/>
                    <a:pt x="45" y="149"/>
                    <a:pt x="48" y="146"/>
                  </a:cubicBezTo>
                  <a:cubicBezTo>
                    <a:pt x="50" y="145"/>
                    <a:pt x="50" y="144"/>
                    <a:pt x="50" y="143"/>
                  </a:cubicBezTo>
                  <a:cubicBezTo>
                    <a:pt x="50" y="141"/>
                    <a:pt x="52" y="140"/>
                    <a:pt x="53" y="139"/>
                  </a:cubicBezTo>
                  <a:cubicBezTo>
                    <a:pt x="54" y="138"/>
                    <a:pt x="56" y="138"/>
                    <a:pt x="57" y="137"/>
                  </a:cubicBezTo>
                  <a:cubicBezTo>
                    <a:pt x="58" y="136"/>
                    <a:pt x="57" y="133"/>
                    <a:pt x="57" y="132"/>
                  </a:cubicBezTo>
                  <a:cubicBezTo>
                    <a:pt x="56" y="128"/>
                    <a:pt x="61" y="125"/>
                    <a:pt x="60" y="122"/>
                  </a:cubicBezTo>
                  <a:cubicBezTo>
                    <a:pt x="59" y="119"/>
                    <a:pt x="58" y="116"/>
                    <a:pt x="58" y="113"/>
                  </a:cubicBezTo>
                  <a:cubicBezTo>
                    <a:pt x="58" y="109"/>
                    <a:pt x="62" y="108"/>
                    <a:pt x="65" y="107"/>
                  </a:cubicBezTo>
                  <a:cubicBezTo>
                    <a:pt x="66" y="106"/>
                    <a:pt x="69" y="106"/>
                    <a:pt x="69" y="105"/>
                  </a:cubicBezTo>
                  <a:cubicBezTo>
                    <a:pt x="70" y="103"/>
                    <a:pt x="71" y="102"/>
                    <a:pt x="72" y="101"/>
                  </a:cubicBezTo>
                  <a:cubicBezTo>
                    <a:pt x="75" y="98"/>
                    <a:pt x="78" y="95"/>
                    <a:pt x="81" y="93"/>
                  </a:cubicBezTo>
                  <a:cubicBezTo>
                    <a:pt x="82" y="92"/>
                    <a:pt x="83" y="90"/>
                    <a:pt x="84" y="89"/>
                  </a:cubicBezTo>
                  <a:cubicBezTo>
                    <a:pt x="85" y="88"/>
                    <a:pt x="87" y="88"/>
                    <a:pt x="88" y="87"/>
                  </a:cubicBezTo>
                  <a:cubicBezTo>
                    <a:pt x="89" y="86"/>
                    <a:pt x="90" y="85"/>
                    <a:pt x="91" y="84"/>
                  </a:cubicBezTo>
                  <a:cubicBezTo>
                    <a:pt x="92" y="83"/>
                    <a:pt x="90" y="82"/>
                    <a:pt x="90" y="81"/>
                  </a:cubicBezTo>
                  <a:cubicBezTo>
                    <a:pt x="91" y="79"/>
                    <a:pt x="94" y="79"/>
                    <a:pt x="95" y="78"/>
                  </a:cubicBezTo>
                  <a:cubicBezTo>
                    <a:pt x="96" y="78"/>
                    <a:pt x="98" y="75"/>
                    <a:pt x="98" y="74"/>
                  </a:cubicBezTo>
                  <a:cubicBezTo>
                    <a:pt x="98" y="76"/>
                    <a:pt x="96" y="76"/>
                    <a:pt x="97" y="78"/>
                  </a:cubicBezTo>
                  <a:cubicBezTo>
                    <a:pt x="99" y="79"/>
                    <a:pt x="100" y="76"/>
                    <a:pt x="100" y="76"/>
                  </a:cubicBezTo>
                  <a:cubicBezTo>
                    <a:pt x="101" y="77"/>
                    <a:pt x="100" y="78"/>
                    <a:pt x="101" y="78"/>
                  </a:cubicBezTo>
                  <a:cubicBezTo>
                    <a:pt x="102" y="75"/>
                    <a:pt x="101" y="72"/>
                    <a:pt x="99" y="69"/>
                  </a:cubicBezTo>
                  <a:cubicBezTo>
                    <a:pt x="98" y="67"/>
                    <a:pt x="96" y="65"/>
                    <a:pt x="97" y="62"/>
                  </a:cubicBezTo>
                  <a:cubicBezTo>
                    <a:pt x="98" y="59"/>
                    <a:pt x="103" y="61"/>
                    <a:pt x="100" y="58"/>
                  </a:cubicBezTo>
                  <a:cubicBezTo>
                    <a:pt x="99" y="57"/>
                    <a:pt x="97" y="56"/>
                    <a:pt x="98" y="54"/>
                  </a:cubicBezTo>
                  <a:cubicBezTo>
                    <a:pt x="99" y="53"/>
                    <a:pt x="100" y="54"/>
                    <a:pt x="102" y="55"/>
                  </a:cubicBezTo>
                  <a:cubicBezTo>
                    <a:pt x="103" y="56"/>
                    <a:pt x="104" y="55"/>
                    <a:pt x="104" y="57"/>
                  </a:cubicBezTo>
                  <a:cubicBezTo>
                    <a:pt x="104" y="58"/>
                    <a:pt x="104" y="59"/>
                    <a:pt x="106" y="60"/>
                  </a:cubicBezTo>
                  <a:cubicBezTo>
                    <a:pt x="107" y="60"/>
                    <a:pt x="109" y="60"/>
                    <a:pt x="110" y="60"/>
                  </a:cubicBezTo>
                  <a:cubicBezTo>
                    <a:pt x="111" y="60"/>
                    <a:pt x="113" y="61"/>
                    <a:pt x="114" y="60"/>
                  </a:cubicBezTo>
                  <a:cubicBezTo>
                    <a:pt x="119" y="59"/>
                    <a:pt x="115" y="65"/>
                    <a:pt x="113" y="66"/>
                  </a:cubicBezTo>
                  <a:cubicBezTo>
                    <a:pt x="110" y="66"/>
                    <a:pt x="112" y="70"/>
                    <a:pt x="112" y="71"/>
                  </a:cubicBezTo>
                  <a:cubicBezTo>
                    <a:pt x="113" y="71"/>
                    <a:pt x="115" y="67"/>
                    <a:pt x="115" y="68"/>
                  </a:cubicBezTo>
                  <a:cubicBezTo>
                    <a:pt x="115" y="71"/>
                    <a:pt x="117" y="74"/>
                    <a:pt x="117" y="7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4" name="Freeform 702"/>
            <p:cNvSpPr>
              <a:spLocks/>
            </p:cNvSpPr>
            <p:nvPr/>
          </p:nvSpPr>
          <p:spPr bwMode="auto">
            <a:xfrm>
              <a:off x="15926311" y="7669658"/>
              <a:ext cx="382165" cy="917438"/>
            </a:xfrm>
            <a:custGeom>
              <a:avLst/>
              <a:gdLst>
                <a:gd name="T0" fmla="*/ 37 w 41"/>
                <a:gd name="T1" fmla="*/ 37 h 98"/>
                <a:gd name="T2" fmla="*/ 34 w 41"/>
                <a:gd name="T3" fmla="*/ 35 h 98"/>
                <a:gd name="T4" fmla="*/ 31 w 41"/>
                <a:gd name="T5" fmla="*/ 29 h 98"/>
                <a:gd name="T6" fmla="*/ 32 w 41"/>
                <a:gd name="T7" fmla="*/ 25 h 98"/>
                <a:gd name="T8" fmla="*/ 25 w 41"/>
                <a:gd name="T9" fmla="*/ 22 h 98"/>
                <a:gd name="T10" fmla="*/ 30 w 41"/>
                <a:gd name="T11" fmla="*/ 10 h 98"/>
                <a:gd name="T12" fmla="*/ 28 w 41"/>
                <a:gd name="T13" fmla="*/ 6 h 98"/>
                <a:gd name="T14" fmla="*/ 23 w 41"/>
                <a:gd name="T15" fmla="*/ 2 h 98"/>
                <a:gd name="T16" fmla="*/ 22 w 41"/>
                <a:gd name="T17" fmla="*/ 9 h 98"/>
                <a:gd name="T18" fmla="*/ 18 w 41"/>
                <a:gd name="T19" fmla="*/ 9 h 98"/>
                <a:gd name="T20" fmla="*/ 13 w 41"/>
                <a:gd name="T21" fmla="*/ 15 h 98"/>
                <a:gd name="T22" fmla="*/ 11 w 41"/>
                <a:gd name="T23" fmla="*/ 21 h 98"/>
                <a:gd name="T24" fmla="*/ 6 w 41"/>
                <a:gd name="T25" fmla="*/ 25 h 98"/>
                <a:gd name="T26" fmla="*/ 2 w 41"/>
                <a:gd name="T27" fmla="*/ 35 h 98"/>
                <a:gd name="T28" fmla="*/ 0 w 41"/>
                <a:gd name="T29" fmla="*/ 40 h 98"/>
                <a:gd name="T30" fmla="*/ 4 w 41"/>
                <a:gd name="T31" fmla="*/ 44 h 98"/>
                <a:gd name="T32" fmla="*/ 7 w 41"/>
                <a:gd name="T33" fmla="*/ 52 h 98"/>
                <a:gd name="T34" fmla="*/ 11 w 41"/>
                <a:gd name="T35" fmla="*/ 58 h 98"/>
                <a:gd name="T36" fmla="*/ 11 w 41"/>
                <a:gd name="T37" fmla="*/ 64 h 98"/>
                <a:gd name="T38" fmla="*/ 12 w 41"/>
                <a:gd name="T39" fmla="*/ 66 h 98"/>
                <a:gd name="T40" fmla="*/ 14 w 41"/>
                <a:gd name="T41" fmla="*/ 66 h 98"/>
                <a:gd name="T42" fmla="*/ 17 w 41"/>
                <a:gd name="T43" fmla="*/ 65 h 98"/>
                <a:gd name="T44" fmla="*/ 22 w 41"/>
                <a:gd name="T45" fmla="*/ 64 h 98"/>
                <a:gd name="T46" fmla="*/ 25 w 41"/>
                <a:gd name="T47" fmla="*/ 72 h 98"/>
                <a:gd name="T48" fmla="*/ 29 w 41"/>
                <a:gd name="T49" fmla="*/ 80 h 98"/>
                <a:gd name="T50" fmla="*/ 30 w 41"/>
                <a:gd name="T51" fmla="*/ 85 h 98"/>
                <a:gd name="T52" fmla="*/ 29 w 41"/>
                <a:gd name="T53" fmla="*/ 88 h 98"/>
                <a:gd name="T54" fmla="*/ 29 w 41"/>
                <a:gd name="T55" fmla="*/ 98 h 98"/>
                <a:gd name="T56" fmla="*/ 34 w 41"/>
                <a:gd name="T57" fmla="*/ 85 h 98"/>
                <a:gd name="T58" fmla="*/ 28 w 41"/>
                <a:gd name="T59" fmla="*/ 71 h 98"/>
                <a:gd name="T60" fmla="*/ 30 w 41"/>
                <a:gd name="T61" fmla="*/ 65 h 98"/>
                <a:gd name="T62" fmla="*/ 26 w 41"/>
                <a:gd name="T63" fmla="*/ 49 h 98"/>
                <a:gd name="T64" fmla="*/ 34 w 41"/>
                <a:gd name="T65" fmla="*/ 44 h 98"/>
                <a:gd name="T66" fmla="*/ 41 w 41"/>
                <a:gd name="T67" fmla="*/ 3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98">
                  <a:moveTo>
                    <a:pt x="39" y="38"/>
                  </a:moveTo>
                  <a:cubicBezTo>
                    <a:pt x="38" y="38"/>
                    <a:pt x="37" y="39"/>
                    <a:pt x="37" y="37"/>
                  </a:cubicBezTo>
                  <a:cubicBezTo>
                    <a:pt x="37" y="37"/>
                    <a:pt x="37" y="36"/>
                    <a:pt x="37" y="36"/>
                  </a:cubicBezTo>
                  <a:cubicBezTo>
                    <a:pt x="37" y="35"/>
                    <a:pt x="34" y="35"/>
                    <a:pt x="34" y="35"/>
                  </a:cubicBezTo>
                  <a:cubicBezTo>
                    <a:pt x="33" y="34"/>
                    <a:pt x="34" y="32"/>
                    <a:pt x="34" y="31"/>
                  </a:cubicBezTo>
                  <a:cubicBezTo>
                    <a:pt x="35" y="29"/>
                    <a:pt x="32" y="30"/>
                    <a:pt x="31" y="29"/>
                  </a:cubicBezTo>
                  <a:cubicBezTo>
                    <a:pt x="31" y="28"/>
                    <a:pt x="30" y="28"/>
                    <a:pt x="30" y="27"/>
                  </a:cubicBezTo>
                  <a:cubicBezTo>
                    <a:pt x="30" y="26"/>
                    <a:pt x="32" y="25"/>
                    <a:pt x="32" y="25"/>
                  </a:cubicBezTo>
                  <a:cubicBezTo>
                    <a:pt x="31" y="23"/>
                    <a:pt x="25" y="26"/>
                    <a:pt x="24" y="25"/>
                  </a:cubicBezTo>
                  <a:cubicBezTo>
                    <a:pt x="24" y="25"/>
                    <a:pt x="25" y="23"/>
                    <a:pt x="25" y="22"/>
                  </a:cubicBezTo>
                  <a:cubicBezTo>
                    <a:pt x="24" y="21"/>
                    <a:pt x="27" y="19"/>
                    <a:pt x="27" y="18"/>
                  </a:cubicBezTo>
                  <a:cubicBezTo>
                    <a:pt x="29" y="15"/>
                    <a:pt x="31" y="13"/>
                    <a:pt x="30" y="10"/>
                  </a:cubicBezTo>
                  <a:cubicBezTo>
                    <a:pt x="30" y="9"/>
                    <a:pt x="31" y="8"/>
                    <a:pt x="31" y="7"/>
                  </a:cubicBezTo>
                  <a:cubicBezTo>
                    <a:pt x="31" y="5"/>
                    <a:pt x="29" y="7"/>
                    <a:pt x="28" y="6"/>
                  </a:cubicBezTo>
                  <a:cubicBezTo>
                    <a:pt x="28" y="4"/>
                    <a:pt x="27" y="3"/>
                    <a:pt x="27" y="2"/>
                  </a:cubicBezTo>
                  <a:cubicBezTo>
                    <a:pt x="25" y="0"/>
                    <a:pt x="25" y="3"/>
                    <a:pt x="23" y="2"/>
                  </a:cubicBezTo>
                  <a:cubicBezTo>
                    <a:pt x="24" y="4"/>
                    <a:pt x="22" y="4"/>
                    <a:pt x="22" y="5"/>
                  </a:cubicBezTo>
                  <a:cubicBezTo>
                    <a:pt x="22" y="5"/>
                    <a:pt x="22" y="9"/>
                    <a:pt x="22" y="9"/>
                  </a:cubicBezTo>
                  <a:cubicBezTo>
                    <a:pt x="21" y="9"/>
                    <a:pt x="21" y="7"/>
                    <a:pt x="21" y="7"/>
                  </a:cubicBezTo>
                  <a:cubicBezTo>
                    <a:pt x="19" y="7"/>
                    <a:pt x="18" y="8"/>
                    <a:pt x="18" y="9"/>
                  </a:cubicBezTo>
                  <a:cubicBezTo>
                    <a:pt x="17" y="10"/>
                    <a:pt x="15" y="10"/>
                    <a:pt x="14" y="11"/>
                  </a:cubicBezTo>
                  <a:cubicBezTo>
                    <a:pt x="13" y="12"/>
                    <a:pt x="14" y="14"/>
                    <a:pt x="13" y="15"/>
                  </a:cubicBezTo>
                  <a:cubicBezTo>
                    <a:pt x="13" y="16"/>
                    <a:pt x="12" y="17"/>
                    <a:pt x="11" y="18"/>
                  </a:cubicBezTo>
                  <a:cubicBezTo>
                    <a:pt x="11" y="19"/>
                    <a:pt x="11" y="20"/>
                    <a:pt x="11" y="21"/>
                  </a:cubicBezTo>
                  <a:cubicBezTo>
                    <a:pt x="11" y="23"/>
                    <a:pt x="10" y="25"/>
                    <a:pt x="9" y="25"/>
                  </a:cubicBezTo>
                  <a:cubicBezTo>
                    <a:pt x="8" y="25"/>
                    <a:pt x="7" y="25"/>
                    <a:pt x="6" y="25"/>
                  </a:cubicBezTo>
                  <a:cubicBezTo>
                    <a:pt x="5" y="27"/>
                    <a:pt x="6" y="35"/>
                    <a:pt x="4" y="35"/>
                  </a:cubicBezTo>
                  <a:cubicBezTo>
                    <a:pt x="4" y="35"/>
                    <a:pt x="2" y="35"/>
                    <a:pt x="2" y="35"/>
                  </a:cubicBezTo>
                  <a:cubicBezTo>
                    <a:pt x="2" y="36"/>
                    <a:pt x="2" y="37"/>
                    <a:pt x="2" y="37"/>
                  </a:cubicBezTo>
                  <a:cubicBezTo>
                    <a:pt x="2" y="38"/>
                    <a:pt x="1" y="39"/>
                    <a:pt x="0" y="40"/>
                  </a:cubicBezTo>
                  <a:cubicBezTo>
                    <a:pt x="0" y="41"/>
                    <a:pt x="4" y="46"/>
                    <a:pt x="5" y="47"/>
                  </a:cubicBezTo>
                  <a:cubicBezTo>
                    <a:pt x="5" y="47"/>
                    <a:pt x="4" y="44"/>
                    <a:pt x="4" y="44"/>
                  </a:cubicBezTo>
                  <a:cubicBezTo>
                    <a:pt x="4" y="44"/>
                    <a:pt x="7" y="48"/>
                    <a:pt x="7" y="48"/>
                  </a:cubicBezTo>
                  <a:cubicBezTo>
                    <a:pt x="8" y="50"/>
                    <a:pt x="6" y="50"/>
                    <a:pt x="7" y="52"/>
                  </a:cubicBezTo>
                  <a:cubicBezTo>
                    <a:pt x="6" y="51"/>
                    <a:pt x="8" y="51"/>
                    <a:pt x="9" y="52"/>
                  </a:cubicBezTo>
                  <a:cubicBezTo>
                    <a:pt x="10" y="54"/>
                    <a:pt x="11" y="56"/>
                    <a:pt x="11" y="58"/>
                  </a:cubicBezTo>
                  <a:cubicBezTo>
                    <a:pt x="11" y="58"/>
                    <a:pt x="10" y="67"/>
                    <a:pt x="10" y="67"/>
                  </a:cubicBezTo>
                  <a:cubicBezTo>
                    <a:pt x="11" y="67"/>
                    <a:pt x="11" y="64"/>
                    <a:pt x="11" y="64"/>
                  </a:cubicBezTo>
                  <a:cubicBezTo>
                    <a:pt x="11" y="64"/>
                    <a:pt x="11" y="67"/>
                    <a:pt x="11" y="67"/>
                  </a:cubicBezTo>
                  <a:cubicBezTo>
                    <a:pt x="11" y="67"/>
                    <a:pt x="12" y="66"/>
                    <a:pt x="12" y="66"/>
                  </a:cubicBezTo>
                  <a:cubicBezTo>
                    <a:pt x="12" y="66"/>
                    <a:pt x="12" y="68"/>
                    <a:pt x="12" y="68"/>
                  </a:cubicBezTo>
                  <a:cubicBezTo>
                    <a:pt x="13" y="68"/>
                    <a:pt x="13" y="66"/>
                    <a:pt x="14" y="66"/>
                  </a:cubicBezTo>
                  <a:cubicBezTo>
                    <a:pt x="14" y="66"/>
                    <a:pt x="14" y="67"/>
                    <a:pt x="14" y="67"/>
                  </a:cubicBezTo>
                  <a:cubicBezTo>
                    <a:pt x="14" y="67"/>
                    <a:pt x="17" y="66"/>
                    <a:pt x="17" y="65"/>
                  </a:cubicBezTo>
                  <a:cubicBezTo>
                    <a:pt x="18" y="65"/>
                    <a:pt x="23" y="62"/>
                    <a:pt x="21" y="61"/>
                  </a:cubicBezTo>
                  <a:cubicBezTo>
                    <a:pt x="22" y="61"/>
                    <a:pt x="21" y="63"/>
                    <a:pt x="22" y="64"/>
                  </a:cubicBezTo>
                  <a:cubicBezTo>
                    <a:pt x="23" y="64"/>
                    <a:pt x="24" y="64"/>
                    <a:pt x="24" y="65"/>
                  </a:cubicBezTo>
                  <a:cubicBezTo>
                    <a:pt x="25" y="67"/>
                    <a:pt x="25" y="70"/>
                    <a:pt x="25" y="72"/>
                  </a:cubicBezTo>
                  <a:cubicBezTo>
                    <a:pt x="26" y="75"/>
                    <a:pt x="26" y="77"/>
                    <a:pt x="28" y="79"/>
                  </a:cubicBezTo>
                  <a:cubicBezTo>
                    <a:pt x="28" y="79"/>
                    <a:pt x="29" y="80"/>
                    <a:pt x="29" y="80"/>
                  </a:cubicBezTo>
                  <a:cubicBezTo>
                    <a:pt x="29" y="82"/>
                    <a:pt x="30" y="82"/>
                    <a:pt x="30" y="82"/>
                  </a:cubicBezTo>
                  <a:cubicBezTo>
                    <a:pt x="31" y="83"/>
                    <a:pt x="29" y="85"/>
                    <a:pt x="30" y="85"/>
                  </a:cubicBezTo>
                  <a:cubicBezTo>
                    <a:pt x="30" y="85"/>
                    <a:pt x="30" y="85"/>
                    <a:pt x="31" y="85"/>
                  </a:cubicBezTo>
                  <a:cubicBezTo>
                    <a:pt x="31" y="86"/>
                    <a:pt x="29" y="87"/>
                    <a:pt x="29" y="88"/>
                  </a:cubicBezTo>
                  <a:cubicBezTo>
                    <a:pt x="29" y="90"/>
                    <a:pt x="30" y="88"/>
                    <a:pt x="31" y="89"/>
                  </a:cubicBezTo>
                  <a:cubicBezTo>
                    <a:pt x="31" y="89"/>
                    <a:pt x="29" y="97"/>
                    <a:pt x="29" y="98"/>
                  </a:cubicBezTo>
                  <a:cubicBezTo>
                    <a:pt x="31" y="96"/>
                    <a:pt x="32" y="92"/>
                    <a:pt x="33" y="90"/>
                  </a:cubicBezTo>
                  <a:cubicBezTo>
                    <a:pt x="34" y="88"/>
                    <a:pt x="35" y="87"/>
                    <a:pt x="34" y="85"/>
                  </a:cubicBezTo>
                  <a:cubicBezTo>
                    <a:pt x="33" y="83"/>
                    <a:pt x="33" y="82"/>
                    <a:pt x="33" y="80"/>
                  </a:cubicBezTo>
                  <a:cubicBezTo>
                    <a:pt x="32" y="78"/>
                    <a:pt x="27" y="74"/>
                    <a:pt x="28" y="71"/>
                  </a:cubicBezTo>
                  <a:cubicBezTo>
                    <a:pt x="28" y="71"/>
                    <a:pt x="30" y="70"/>
                    <a:pt x="30" y="69"/>
                  </a:cubicBezTo>
                  <a:cubicBezTo>
                    <a:pt x="29" y="67"/>
                    <a:pt x="30" y="67"/>
                    <a:pt x="30" y="65"/>
                  </a:cubicBezTo>
                  <a:cubicBezTo>
                    <a:pt x="31" y="62"/>
                    <a:pt x="27" y="60"/>
                    <a:pt x="26" y="58"/>
                  </a:cubicBezTo>
                  <a:cubicBezTo>
                    <a:pt x="23" y="56"/>
                    <a:pt x="25" y="52"/>
                    <a:pt x="26" y="49"/>
                  </a:cubicBezTo>
                  <a:cubicBezTo>
                    <a:pt x="26" y="47"/>
                    <a:pt x="27" y="47"/>
                    <a:pt x="29" y="47"/>
                  </a:cubicBezTo>
                  <a:cubicBezTo>
                    <a:pt x="31" y="47"/>
                    <a:pt x="33" y="45"/>
                    <a:pt x="34" y="44"/>
                  </a:cubicBezTo>
                  <a:cubicBezTo>
                    <a:pt x="36" y="43"/>
                    <a:pt x="37" y="44"/>
                    <a:pt x="39" y="42"/>
                  </a:cubicBezTo>
                  <a:cubicBezTo>
                    <a:pt x="40" y="40"/>
                    <a:pt x="41" y="39"/>
                    <a:pt x="41" y="38"/>
                  </a:cubicBezTo>
                  <a:cubicBezTo>
                    <a:pt x="41" y="38"/>
                    <a:pt x="40" y="38"/>
                    <a:pt x="39" y="3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5" name="Freeform 703"/>
            <p:cNvSpPr>
              <a:spLocks/>
            </p:cNvSpPr>
            <p:nvPr/>
          </p:nvSpPr>
          <p:spPr bwMode="auto">
            <a:xfrm>
              <a:off x="15747967" y="7781150"/>
              <a:ext cx="213379" cy="261215"/>
            </a:xfrm>
            <a:custGeom>
              <a:avLst/>
              <a:gdLst>
                <a:gd name="T0" fmla="*/ 21 w 23"/>
                <a:gd name="T1" fmla="*/ 26 h 28"/>
                <a:gd name="T2" fmla="*/ 20 w 23"/>
                <a:gd name="T3" fmla="*/ 17 h 28"/>
                <a:gd name="T4" fmla="*/ 18 w 23"/>
                <a:gd name="T5" fmla="*/ 16 h 28"/>
                <a:gd name="T6" fmla="*/ 16 w 23"/>
                <a:gd name="T7" fmla="*/ 18 h 28"/>
                <a:gd name="T8" fmla="*/ 17 w 23"/>
                <a:gd name="T9" fmla="*/ 13 h 28"/>
                <a:gd name="T10" fmla="*/ 18 w 23"/>
                <a:gd name="T11" fmla="*/ 7 h 28"/>
                <a:gd name="T12" fmla="*/ 14 w 23"/>
                <a:gd name="T13" fmla="*/ 7 h 28"/>
                <a:gd name="T14" fmla="*/ 10 w 23"/>
                <a:gd name="T15" fmla="*/ 7 h 28"/>
                <a:gd name="T16" fmla="*/ 8 w 23"/>
                <a:gd name="T17" fmla="*/ 4 h 28"/>
                <a:gd name="T18" fmla="*/ 6 w 23"/>
                <a:gd name="T19" fmla="*/ 2 h 28"/>
                <a:gd name="T20" fmla="*/ 2 w 23"/>
                <a:gd name="T21" fmla="*/ 1 h 28"/>
                <a:gd name="T22" fmla="*/ 4 w 23"/>
                <a:gd name="T23" fmla="*/ 5 h 28"/>
                <a:gd name="T24" fmla="*/ 1 w 23"/>
                <a:gd name="T25" fmla="*/ 9 h 28"/>
                <a:gd name="T26" fmla="*/ 3 w 23"/>
                <a:gd name="T27" fmla="*/ 16 h 28"/>
                <a:gd name="T28" fmla="*/ 5 w 23"/>
                <a:gd name="T29" fmla="*/ 25 h 28"/>
                <a:gd name="T30" fmla="*/ 6 w 23"/>
                <a:gd name="T31" fmla="*/ 22 h 28"/>
                <a:gd name="T32" fmla="*/ 7 w 23"/>
                <a:gd name="T33" fmla="*/ 24 h 28"/>
                <a:gd name="T34" fmla="*/ 7 w 23"/>
                <a:gd name="T35" fmla="*/ 23 h 28"/>
                <a:gd name="T36" fmla="*/ 8 w 23"/>
                <a:gd name="T37" fmla="*/ 21 h 28"/>
                <a:gd name="T38" fmla="*/ 13 w 23"/>
                <a:gd name="T39" fmla="*/ 22 h 28"/>
                <a:gd name="T40" fmla="*/ 11 w 23"/>
                <a:gd name="T41" fmla="*/ 16 h 28"/>
                <a:gd name="T42" fmla="*/ 13 w 23"/>
                <a:gd name="T43" fmla="*/ 19 h 28"/>
                <a:gd name="T44" fmla="*/ 17 w 23"/>
                <a:gd name="T45" fmla="*/ 20 h 28"/>
                <a:gd name="T46" fmla="*/ 18 w 23"/>
                <a:gd name="T47" fmla="*/ 22 h 28"/>
                <a:gd name="T48" fmla="*/ 19 w 23"/>
                <a:gd name="T49" fmla="*/ 28 h 28"/>
                <a:gd name="T50" fmla="*/ 21 w 23"/>
                <a:gd name="T51" fmla="*/ 26 h 28"/>
                <a:gd name="T52" fmla="*/ 21 w 23"/>
                <a:gd name="T53"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 h="28">
                  <a:moveTo>
                    <a:pt x="21" y="26"/>
                  </a:moveTo>
                  <a:cubicBezTo>
                    <a:pt x="22" y="24"/>
                    <a:pt x="20" y="19"/>
                    <a:pt x="20" y="17"/>
                  </a:cubicBezTo>
                  <a:cubicBezTo>
                    <a:pt x="20" y="17"/>
                    <a:pt x="19" y="13"/>
                    <a:pt x="18" y="16"/>
                  </a:cubicBezTo>
                  <a:cubicBezTo>
                    <a:pt x="18" y="16"/>
                    <a:pt x="17" y="17"/>
                    <a:pt x="16" y="18"/>
                  </a:cubicBezTo>
                  <a:cubicBezTo>
                    <a:pt x="16" y="17"/>
                    <a:pt x="14" y="13"/>
                    <a:pt x="17" y="13"/>
                  </a:cubicBezTo>
                  <a:cubicBezTo>
                    <a:pt x="19" y="12"/>
                    <a:pt x="23" y="6"/>
                    <a:pt x="18" y="7"/>
                  </a:cubicBezTo>
                  <a:cubicBezTo>
                    <a:pt x="17" y="8"/>
                    <a:pt x="15" y="7"/>
                    <a:pt x="14" y="7"/>
                  </a:cubicBezTo>
                  <a:cubicBezTo>
                    <a:pt x="13" y="7"/>
                    <a:pt x="11" y="7"/>
                    <a:pt x="10" y="7"/>
                  </a:cubicBezTo>
                  <a:cubicBezTo>
                    <a:pt x="8" y="6"/>
                    <a:pt x="8" y="5"/>
                    <a:pt x="8" y="4"/>
                  </a:cubicBezTo>
                  <a:cubicBezTo>
                    <a:pt x="8" y="2"/>
                    <a:pt x="7" y="3"/>
                    <a:pt x="6" y="2"/>
                  </a:cubicBezTo>
                  <a:cubicBezTo>
                    <a:pt x="4" y="1"/>
                    <a:pt x="3" y="0"/>
                    <a:pt x="2" y="1"/>
                  </a:cubicBezTo>
                  <a:cubicBezTo>
                    <a:pt x="1" y="3"/>
                    <a:pt x="3" y="4"/>
                    <a:pt x="4" y="5"/>
                  </a:cubicBezTo>
                  <a:cubicBezTo>
                    <a:pt x="7" y="8"/>
                    <a:pt x="2" y="6"/>
                    <a:pt x="1" y="9"/>
                  </a:cubicBezTo>
                  <a:cubicBezTo>
                    <a:pt x="0" y="12"/>
                    <a:pt x="2" y="14"/>
                    <a:pt x="3" y="16"/>
                  </a:cubicBezTo>
                  <a:cubicBezTo>
                    <a:pt x="5" y="19"/>
                    <a:pt x="6" y="22"/>
                    <a:pt x="5" y="25"/>
                  </a:cubicBezTo>
                  <a:cubicBezTo>
                    <a:pt x="6" y="26"/>
                    <a:pt x="6" y="23"/>
                    <a:pt x="6" y="22"/>
                  </a:cubicBezTo>
                  <a:cubicBezTo>
                    <a:pt x="6" y="23"/>
                    <a:pt x="6" y="24"/>
                    <a:pt x="7" y="24"/>
                  </a:cubicBezTo>
                  <a:cubicBezTo>
                    <a:pt x="7" y="24"/>
                    <a:pt x="7" y="23"/>
                    <a:pt x="7" y="23"/>
                  </a:cubicBezTo>
                  <a:cubicBezTo>
                    <a:pt x="8" y="26"/>
                    <a:pt x="8" y="23"/>
                    <a:pt x="8" y="21"/>
                  </a:cubicBezTo>
                  <a:cubicBezTo>
                    <a:pt x="8" y="22"/>
                    <a:pt x="12" y="25"/>
                    <a:pt x="13" y="22"/>
                  </a:cubicBezTo>
                  <a:cubicBezTo>
                    <a:pt x="13" y="21"/>
                    <a:pt x="12" y="16"/>
                    <a:pt x="11" y="16"/>
                  </a:cubicBezTo>
                  <a:cubicBezTo>
                    <a:pt x="12" y="16"/>
                    <a:pt x="13" y="18"/>
                    <a:pt x="13" y="19"/>
                  </a:cubicBezTo>
                  <a:cubicBezTo>
                    <a:pt x="14" y="20"/>
                    <a:pt x="17" y="18"/>
                    <a:pt x="17" y="20"/>
                  </a:cubicBezTo>
                  <a:cubicBezTo>
                    <a:pt x="17" y="21"/>
                    <a:pt x="18" y="20"/>
                    <a:pt x="18" y="22"/>
                  </a:cubicBezTo>
                  <a:cubicBezTo>
                    <a:pt x="18" y="24"/>
                    <a:pt x="18" y="26"/>
                    <a:pt x="19" y="28"/>
                  </a:cubicBezTo>
                  <a:cubicBezTo>
                    <a:pt x="20" y="27"/>
                    <a:pt x="20" y="27"/>
                    <a:pt x="21" y="26"/>
                  </a:cubicBezTo>
                  <a:cubicBezTo>
                    <a:pt x="22" y="25"/>
                    <a:pt x="20" y="27"/>
                    <a:pt x="21" y="2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6" name="Freeform 704"/>
            <p:cNvSpPr>
              <a:spLocks/>
            </p:cNvSpPr>
            <p:nvPr/>
          </p:nvSpPr>
          <p:spPr bwMode="auto">
            <a:xfrm>
              <a:off x="16149241" y="8071036"/>
              <a:ext cx="391721" cy="719934"/>
            </a:xfrm>
            <a:custGeom>
              <a:avLst/>
              <a:gdLst>
                <a:gd name="T0" fmla="*/ 40 w 42"/>
                <a:gd name="T1" fmla="*/ 30 h 77"/>
                <a:gd name="T2" fmla="*/ 41 w 42"/>
                <a:gd name="T3" fmla="*/ 27 h 77"/>
                <a:gd name="T4" fmla="*/ 39 w 42"/>
                <a:gd name="T5" fmla="*/ 24 h 77"/>
                <a:gd name="T6" fmla="*/ 36 w 42"/>
                <a:gd name="T7" fmla="*/ 20 h 77"/>
                <a:gd name="T8" fmla="*/ 35 w 42"/>
                <a:gd name="T9" fmla="*/ 15 h 77"/>
                <a:gd name="T10" fmla="*/ 30 w 42"/>
                <a:gd name="T11" fmla="*/ 12 h 77"/>
                <a:gd name="T12" fmla="*/ 25 w 42"/>
                <a:gd name="T13" fmla="*/ 14 h 77"/>
                <a:gd name="T14" fmla="*/ 21 w 42"/>
                <a:gd name="T15" fmla="*/ 14 h 77"/>
                <a:gd name="T16" fmla="*/ 17 w 42"/>
                <a:gd name="T17" fmla="*/ 16 h 77"/>
                <a:gd name="T18" fmla="*/ 19 w 42"/>
                <a:gd name="T19" fmla="*/ 12 h 77"/>
                <a:gd name="T20" fmla="*/ 19 w 42"/>
                <a:gd name="T21" fmla="*/ 9 h 77"/>
                <a:gd name="T22" fmla="*/ 18 w 42"/>
                <a:gd name="T23" fmla="*/ 5 h 77"/>
                <a:gd name="T24" fmla="*/ 15 w 42"/>
                <a:gd name="T25" fmla="*/ 4 h 77"/>
                <a:gd name="T26" fmla="*/ 9 w 42"/>
                <a:gd name="T27" fmla="*/ 1 h 77"/>
                <a:gd name="T28" fmla="*/ 4 w 42"/>
                <a:gd name="T29" fmla="*/ 4 h 77"/>
                <a:gd name="T30" fmla="*/ 1 w 42"/>
                <a:gd name="T31" fmla="*/ 8 h 77"/>
                <a:gd name="T32" fmla="*/ 0 w 42"/>
                <a:gd name="T33" fmla="*/ 13 h 77"/>
                <a:gd name="T34" fmla="*/ 3 w 42"/>
                <a:gd name="T35" fmla="*/ 16 h 77"/>
                <a:gd name="T36" fmla="*/ 6 w 42"/>
                <a:gd name="T37" fmla="*/ 20 h 77"/>
                <a:gd name="T38" fmla="*/ 5 w 42"/>
                <a:gd name="T39" fmla="*/ 24 h 77"/>
                <a:gd name="T40" fmla="*/ 5 w 42"/>
                <a:gd name="T41" fmla="*/ 27 h 77"/>
                <a:gd name="T42" fmla="*/ 4 w 42"/>
                <a:gd name="T43" fmla="*/ 28 h 77"/>
                <a:gd name="T44" fmla="*/ 6 w 42"/>
                <a:gd name="T45" fmla="*/ 33 h 77"/>
                <a:gd name="T46" fmla="*/ 9 w 42"/>
                <a:gd name="T47" fmla="*/ 37 h 77"/>
                <a:gd name="T48" fmla="*/ 10 w 42"/>
                <a:gd name="T49" fmla="*/ 42 h 77"/>
                <a:gd name="T50" fmla="*/ 6 w 42"/>
                <a:gd name="T51" fmla="*/ 52 h 77"/>
                <a:gd name="T52" fmla="*/ 5 w 42"/>
                <a:gd name="T53" fmla="*/ 55 h 77"/>
                <a:gd name="T54" fmla="*/ 4 w 42"/>
                <a:gd name="T55" fmla="*/ 58 h 77"/>
                <a:gd name="T56" fmla="*/ 5 w 42"/>
                <a:gd name="T57" fmla="*/ 62 h 77"/>
                <a:gd name="T58" fmla="*/ 11 w 42"/>
                <a:gd name="T59" fmla="*/ 69 h 77"/>
                <a:gd name="T60" fmla="*/ 13 w 42"/>
                <a:gd name="T61" fmla="*/ 72 h 77"/>
                <a:gd name="T62" fmla="*/ 16 w 42"/>
                <a:gd name="T63" fmla="*/ 72 h 77"/>
                <a:gd name="T64" fmla="*/ 18 w 42"/>
                <a:gd name="T65" fmla="*/ 74 h 77"/>
                <a:gd name="T66" fmla="*/ 19 w 42"/>
                <a:gd name="T67" fmla="*/ 76 h 77"/>
                <a:gd name="T68" fmla="*/ 21 w 42"/>
                <a:gd name="T69" fmla="*/ 76 h 77"/>
                <a:gd name="T70" fmla="*/ 23 w 42"/>
                <a:gd name="T71" fmla="*/ 74 h 77"/>
                <a:gd name="T72" fmla="*/ 16 w 42"/>
                <a:gd name="T73" fmla="*/ 69 h 77"/>
                <a:gd name="T74" fmla="*/ 13 w 42"/>
                <a:gd name="T75" fmla="*/ 67 h 77"/>
                <a:gd name="T76" fmla="*/ 15 w 42"/>
                <a:gd name="T77" fmla="*/ 67 h 77"/>
                <a:gd name="T78" fmla="*/ 12 w 42"/>
                <a:gd name="T79" fmla="*/ 60 h 77"/>
                <a:gd name="T80" fmla="*/ 11 w 42"/>
                <a:gd name="T81" fmla="*/ 58 h 77"/>
                <a:gd name="T82" fmla="*/ 9 w 42"/>
                <a:gd name="T83" fmla="*/ 56 h 77"/>
                <a:gd name="T84" fmla="*/ 11 w 42"/>
                <a:gd name="T85" fmla="*/ 48 h 77"/>
                <a:gd name="T86" fmla="*/ 13 w 42"/>
                <a:gd name="T87" fmla="*/ 43 h 77"/>
                <a:gd name="T88" fmla="*/ 14 w 42"/>
                <a:gd name="T89" fmla="*/ 36 h 77"/>
                <a:gd name="T90" fmla="*/ 17 w 42"/>
                <a:gd name="T91" fmla="*/ 40 h 77"/>
                <a:gd name="T92" fmla="*/ 22 w 42"/>
                <a:gd name="T93" fmla="*/ 41 h 77"/>
                <a:gd name="T94" fmla="*/ 27 w 42"/>
                <a:gd name="T95" fmla="*/ 44 h 77"/>
                <a:gd name="T96" fmla="*/ 24 w 42"/>
                <a:gd name="T97" fmla="*/ 38 h 77"/>
                <a:gd name="T98" fmla="*/ 28 w 42"/>
                <a:gd name="T99" fmla="*/ 33 h 77"/>
                <a:gd name="T100" fmla="*/ 34 w 42"/>
                <a:gd name="T101" fmla="*/ 32 h 77"/>
                <a:gd name="T102" fmla="*/ 38 w 42"/>
                <a:gd name="T103" fmla="*/ 33 h 77"/>
                <a:gd name="T104" fmla="*/ 40 w 42"/>
                <a:gd name="T105" fmla="*/ 30 h 77"/>
                <a:gd name="T106" fmla="*/ 40 w 42"/>
                <a:gd name="T107" fmla="*/ 3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77">
                  <a:moveTo>
                    <a:pt x="40" y="30"/>
                  </a:moveTo>
                  <a:cubicBezTo>
                    <a:pt x="41" y="30"/>
                    <a:pt x="40" y="28"/>
                    <a:pt x="41" y="27"/>
                  </a:cubicBezTo>
                  <a:cubicBezTo>
                    <a:pt x="42" y="26"/>
                    <a:pt x="40" y="24"/>
                    <a:pt x="39" y="24"/>
                  </a:cubicBezTo>
                  <a:cubicBezTo>
                    <a:pt x="38" y="23"/>
                    <a:pt x="36" y="22"/>
                    <a:pt x="36" y="20"/>
                  </a:cubicBezTo>
                  <a:cubicBezTo>
                    <a:pt x="36" y="18"/>
                    <a:pt x="37" y="17"/>
                    <a:pt x="35" y="15"/>
                  </a:cubicBezTo>
                  <a:cubicBezTo>
                    <a:pt x="34" y="14"/>
                    <a:pt x="32" y="12"/>
                    <a:pt x="30" y="12"/>
                  </a:cubicBezTo>
                  <a:cubicBezTo>
                    <a:pt x="28" y="12"/>
                    <a:pt x="27" y="14"/>
                    <a:pt x="25" y="14"/>
                  </a:cubicBezTo>
                  <a:cubicBezTo>
                    <a:pt x="23" y="13"/>
                    <a:pt x="23" y="13"/>
                    <a:pt x="21" y="14"/>
                  </a:cubicBezTo>
                  <a:cubicBezTo>
                    <a:pt x="21" y="14"/>
                    <a:pt x="18" y="17"/>
                    <a:pt x="17" y="16"/>
                  </a:cubicBezTo>
                  <a:cubicBezTo>
                    <a:pt x="17" y="15"/>
                    <a:pt x="20" y="13"/>
                    <a:pt x="19" y="12"/>
                  </a:cubicBezTo>
                  <a:cubicBezTo>
                    <a:pt x="17" y="11"/>
                    <a:pt x="19" y="10"/>
                    <a:pt x="19" y="9"/>
                  </a:cubicBezTo>
                  <a:cubicBezTo>
                    <a:pt x="19" y="8"/>
                    <a:pt x="19" y="5"/>
                    <a:pt x="18" y="5"/>
                  </a:cubicBezTo>
                  <a:cubicBezTo>
                    <a:pt x="16" y="6"/>
                    <a:pt x="14" y="6"/>
                    <a:pt x="15" y="4"/>
                  </a:cubicBezTo>
                  <a:cubicBezTo>
                    <a:pt x="16" y="0"/>
                    <a:pt x="11" y="0"/>
                    <a:pt x="9" y="1"/>
                  </a:cubicBezTo>
                  <a:cubicBezTo>
                    <a:pt x="8" y="3"/>
                    <a:pt x="6" y="4"/>
                    <a:pt x="4" y="4"/>
                  </a:cubicBezTo>
                  <a:cubicBezTo>
                    <a:pt x="2" y="4"/>
                    <a:pt x="1" y="7"/>
                    <a:pt x="1" y="8"/>
                  </a:cubicBezTo>
                  <a:cubicBezTo>
                    <a:pt x="1" y="10"/>
                    <a:pt x="0" y="11"/>
                    <a:pt x="0" y="13"/>
                  </a:cubicBezTo>
                  <a:cubicBezTo>
                    <a:pt x="0" y="15"/>
                    <a:pt x="1" y="15"/>
                    <a:pt x="3" y="16"/>
                  </a:cubicBezTo>
                  <a:cubicBezTo>
                    <a:pt x="4" y="18"/>
                    <a:pt x="5" y="19"/>
                    <a:pt x="6" y="20"/>
                  </a:cubicBezTo>
                  <a:cubicBezTo>
                    <a:pt x="7" y="22"/>
                    <a:pt x="5" y="23"/>
                    <a:pt x="5" y="24"/>
                  </a:cubicBezTo>
                  <a:cubicBezTo>
                    <a:pt x="5" y="25"/>
                    <a:pt x="6" y="26"/>
                    <a:pt x="5" y="27"/>
                  </a:cubicBezTo>
                  <a:cubicBezTo>
                    <a:pt x="5" y="27"/>
                    <a:pt x="4" y="27"/>
                    <a:pt x="4" y="28"/>
                  </a:cubicBezTo>
                  <a:cubicBezTo>
                    <a:pt x="3" y="29"/>
                    <a:pt x="5" y="32"/>
                    <a:pt x="6" y="33"/>
                  </a:cubicBezTo>
                  <a:cubicBezTo>
                    <a:pt x="7" y="34"/>
                    <a:pt x="8" y="35"/>
                    <a:pt x="9" y="37"/>
                  </a:cubicBezTo>
                  <a:cubicBezTo>
                    <a:pt x="9" y="39"/>
                    <a:pt x="9" y="40"/>
                    <a:pt x="10" y="42"/>
                  </a:cubicBezTo>
                  <a:cubicBezTo>
                    <a:pt x="11" y="46"/>
                    <a:pt x="8" y="49"/>
                    <a:pt x="6" y="52"/>
                  </a:cubicBezTo>
                  <a:cubicBezTo>
                    <a:pt x="6" y="53"/>
                    <a:pt x="5" y="54"/>
                    <a:pt x="5" y="55"/>
                  </a:cubicBezTo>
                  <a:cubicBezTo>
                    <a:pt x="4" y="56"/>
                    <a:pt x="4" y="57"/>
                    <a:pt x="4" y="58"/>
                  </a:cubicBezTo>
                  <a:cubicBezTo>
                    <a:pt x="4" y="59"/>
                    <a:pt x="3" y="62"/>
                    <a:pt x="5" y="62"/>
                  </a:cubicBezTo>
                  <a:cubicBezTo>
                    <a:pt x="8" y="64"/>
                    <a:pt x="9" y="67"/>
                    <a:pt x="11" y="69"/>
                  </a:cubicBezTo>
                  <a:cubicBezTo>
                    <a:pt x="12" y="70"/>
                    <a:pt x="12" y="71"/>
                    <a:pt x="13" y="72"/>
                  </a:cubicBezTo>
                  <a:cubicBezTo>
                    <a:pt x="14" y="72"/>
                    <a:pt x="15" y="72"/>
                    <a:pt x="16" y="72"/>
                  </a:cubicBezTo>
                  <a:cubicBezTo>
                    <a:pt x="17" y="73"/>
                    <a:pt x="18" y="73"/>
                    <a:pt x="18" y="74"/>
                  </a:cubicBezTo>
                  <a:cubicBezTo>
                    <a:pt x="18" y="75"/>
                    <a:pt x="18" y="76"/>
                    <a:pt x="19" y="76"/>
                  </a:cubicBezTo>
                  <a:cubicBezTo>
                    <a:pt x="19" y="77"/>
                    <a:pt x="20" y="76"/>
                    <a:pt x="21" y="76"/>
                  </a:cubicBezTo>
                  <a:cubicBezTo>
                    <a:pt x="22" y="76"/>
                    <a:pt x="23" y="74"/>
                    <a:pt x="23" y="74"/>
                  </a:cubicBezTo>
                  <a:cubicBezTo>
                    <a:pt x="21" y="71"/>
                    <a:pt x="20" y="70"/>
                    <a:pt x="16" y="69"/>
                  </a:cubicBezTo>
                  <a:cubicBezTo>
                    <a:pt x="15" y="69"/>
                    <a:pt x="14" y="68"/>
                    <a:pt x="13" y="67"/>
                  </a:cubicBezTo>
                  <a:cubicBezTo>
                    <a:pt x="13" y="65"/>
                    <a:pt x="14" y="67"/>
                    <a:pt x="15" y="67"/>
                  </a:cubicBezTo>
                  <a:cubicBezTo>
                    <a:pt x="14" y="67"/>
                    <a:pt x="12" y="61"/>
                    <a:pt x="12" y="60"/>
                  </a:cubicBezTo>
                  <a:cubicBezTo>
                    <a:pt x="12" y="59"/>
                    <a:pt x="12" y="59"/>
                    <a:pt x="11" y="58"/>
                  </a:cubicBezTo>
                  <a:cubicBezTo>
                    <a:pt x="10" y="58"/>
                    <a:pt x="9" y="57"/>
                    <a:pt x="9" y="56"/>
                  </a:cubicBezTo>
                  <a:cubicBezTo>
                    <a:pt x="8" y="53"/>
                    <a:pt x="10" y="50"/>
                    <a:pt x="11" y="48"/>
                  </a:cubicBezTo>
                  <a:cubicBezTo>
                    <a:pt x="11" y="46"/>
                    <a:pt x="13" y="44"/>
                    <a:pt x="13" y="43"/>
                  </a:cubicBezTo>
                  <a:cubicBezTo>
                    <a:pt x="13" y="41"/>
                    <a:pt x="12" y="37"/>
                    <a:pt x="14" y="36"/>
                  </a:cubicBezTo>
                  <a:cubicBezTo>
                    <a:pt x="17" y="36"/>
                    <a:pt x="17" y="37"/>
                    <a:pt x="17" y="40"/>
                  </a:cubicBezTo>
                  <a:cubicBezTo>
                    <a:pt x="16" y="42"/>
                    <a:pt x="20" y="41"/>
                    <a:pt x="22" y="41"/>
                  </a:cubicBezTo>
                  <a:cubicBezTo>
                    <a:pt x="23" y="41"/>
                    <a:pt x="26" y="43"/>
                    <a:pt x="27" y="44"/>
                  </a:cubicBezTo>
                  <a:cubicBezTo>
                    <a:pt x="27" y="42"/>
                    <a:pt x="25" y="41"/>
                    <a:pt x="24" y="38"/>
                  </a:cubicBezTo>
                  <a:cubicBezTo>
                    <a:pt x="24" y="36"/>
                    <a:pt x="26" y="35"/>
                    <a:pt x="28" y="33"/>
                  </a:cubicBezTo>
                  <a:cubicBezTo>
                    <a:pt x="29" y="32"/>
                    <a:pt x="32" y="32"/>
                    <a:pt x="34" y="32"/>
                  </a:cubicBezTo>
                  <a:cubicBezTo>
                    <a:pt x="36" y="32"/>
                    <a:pt x="37" y="32"/>
                    <a:pt x="38" y="33"/>
                  </a:cubicBezTo>
                  <a:cubicBezTo>
                    <a:pt x="40" y="33"/>
                    <a:pt x="39" y="32"/>
                    <a:pt x="40" y="30"/>
                  </a:cubicBezTo>
                  <a:cubicBezTo>
                    <a:pt x="41" y="30"/>
                    <a:pt x="40" y="31"/>
                    <a:pt x="40" y="3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7" name="Freeform 705"/>
            <p:cNvSpPr>
              <a:spLocks/>
            </p:cNvSpPr>
            <p:nvPr/>
          </p:nvSpPr>
          <p:spPr bwMode="auto">
            <a:xfrm>
              <a:off x="16362618" y="7921315"/>
              <a:ext cx="356688" cy="729492"/>
            </a:xfrm>
            <a:custGeom>
              <a:avLst/>
              <a:gdLst>
                <a:gd name="T0" fmla="*/ 37 w 38"/>
                <a:gd name="T1" fmla="*/ 55 h 78"/>
                <a:gd name="T2" fmla="*/ 36 w 38"/>
                <a:gd name="T3" fmla="*/ 49 h 78"/>
                <a:gd name="T4" fmla="*/ 32 w 38"/>
                <a:gd name="T5" fmla="*/ 41 h 78"/>
                <a:gd name="T6" fmla="*/ 28 w 38"/>
                <a:gd name="T7" fmla="*/ 37 h 78"/>
                <a:gd name="T8" fmla="*/ 22 w 38"/>
                <a:gd name="T9" fmla="*/ 31 h 78"/>
                <a:gd name="T10" fmla="*/ 18 w 38"/>
                <a:gd name="T11" fmla="*/ 26 h 78"/>
                <a:gd name="T12" fmla="*/ 19 w 38"/>
                <a:gd name="T13" fmla="*/ 20 h 78"/>
                <a:gd name="T14" fmla="*/ 23 w 38"/>
                <a:gd name="T15" fmla="*/ 15 h 78"/>
                <a:gd name="T16" fmla="*/ 29 w 38"/>
                <a:gd name="T17" fmla="*/ 11 h 78"/>
                <a:gd name="T18" fmla="*/ 23 w 38"/>
                <a:gd name="T19" fmla="*/ 7 h 78"/>
                <a:gd name="T20" fmla="*/ 24 w 38"/>
                <a:gd name="T21" fmla="*/ 4 h 78"/>
                <a:gd name="T22" fmla="*/ 19 w 38"/>
                <a:gd name="T23" fmla="*/ 3 h 78"/>
                <a:gd name="T24" fmla="*/ 14 w 38"/>
                <a:gd name="T25" fmla="*/ 3 h 78"/>
                <a:gd name="T26" fmla="*/ 11 w 38"/>
                <a:gd name="T27" fmla="*/ 5 h 78"/>
                <a:gd name="T28" fmla="*/ 8 w 38"/>
                <a:gd name="T29" fmla="*/ 5 h 78"/>
                <a:gd name="T30" fmla="*/ 5 w 38"/>
                <a:gd name="T31" fmla="*/ 5 h 78"/>
                <a:gd name="T32" fmla="*/ 3 w 38"/>
                <a:gd name="T33" fmla="*/ 5 h 78"/>
                <a:gd name="T34" fmla="*/ 0 w 38"/>
                <a:gd name="T35" fmla="*/ 6 h 78"/>
                <a:gd name="T36" fmla="*/ 4 w 38"/>
                <a:gd name="T37" fmla="*/ 9 h 78"/>
                <a:gd name="T38" fmla="*/ 5 w 38"/>
                <a:gd name="T39" fmla="*/ 13 h 78"/>
                <a:gd name="T40" fmla="*/ 9 w 38"/>
                <a:gd name="T41" fmla="*/ 14 h 78"/>
                <a:gd name="T42" fmla="*/ 12 w 38"/>
                <a:gd name="T43" fmla="*/ 17 h 78"/>
                <a:gd name="T44" fmla="*/ 13 w 38"/>
                <a:gd name="T45" fmla="*/ 21 h 78"/>
                <a:gd name="T46" fmla="*/ 10 w 38"/>
                <a:gd name="T47" fmla="*/ 22 h 78"/>
                <a:gd name="T48" fmla="*/ 14 w 38"/>
                <a:gd name="T49" fmla="*/ 25 h 78"/>
                <a:gd name="T50" fmla="*/ 19 w 38"/>
                <a:gd name="T51" fmla="*/ 31 h 78"/>
                <a:gd name="T52" fmla="*/ 23 w 38"/>
                <a:gd name="T53" fmla="*/ 35 h 78"/>
                <a:gd name="T54" fmla="*/ 26 w 38"/>
                <a:gd name="T55" fmla="*/ 39 h 78"/>
                <a:gd name="T56" fmla="*/ 28 w 38"/>
                <a:gd name="T57" fmla="*/ 43 h 78"/>
                <a:gd name="T58" fmla="*/ 27 w 38"/>
                <a:gd name="T59" fmla="*/ 48 h 78"/>
                <a:gd name="T60" fmla="*/ 28 w 38"/>
                <a:gd name="T61" fmla="*/ 52 h 78"/>
                <a:gd name="T62" fmla="*/ 28 w 38"/>
                <a:gd name="T63" fmla="*/ 57 h 78"/>
                <a:gd name="T64" fmla="*/ 23 w 38"/>
                <a:gd name="T65" fmla="*/ 60 h 78"/>
                <a:gd name="T66" fmla="*/ 20 w 38"/>
                <a:gd name="T67" fmla="*/ 62 h 78"/>
                <a:gd name="T68" fmla="*/ 20 w 38"/>
                <a:gd name="T69" fmla="*/ 65 h 78"/>
                <a:gd name="T70" fmla="*/ 18 w 38"/>
                <a:gd name="T71" fmla="*/ 66 h 78"/>
                <a:gd name="T72" fmla="*/ 14 w 38"/>
                <a:gd name="T73" fmla="*/ 67 h 78"/>
                <a:gd name="T74" fmla="*/ 15 w 38"/>
                <a:gd name="T75" fmla="*/ 70 h 78"/>
                <a:gd name="T76" fmla="*/ 14 w 38"/>
                <a:gd name="T77" fmla="*/ 74 h 78"/>
                <a:gd name="T78" fmla="*/ 14 w 38"/>
                <a:gd name="T79" fmla="*/ 77 h 78"/>
                <a:gd name="T80" fmla="*/ 18 w 38"/>
                <a:gd name="T81" fmla="*/ 75 h 78"/>
                <a:gd name="T82" fmla="*/ 19 w 38"/>
                <a:gd name="T83" fmla="*/ 71 h 78"/>
                <a:gd name="T84" fmla="*/ 22 w 38"/>
                <a:gd name="T85" fmla="*/ 72 h 78"/>
                <a:gd name="T86" fmla="*/ 21 w 38"/>
                <a:gd name="T87" fmla="*/ 70 h 78"/>
                <a:gd name="T88" fmla="*/ 23 w 38"/>
                <a:gd name="T89" fmla="*/ 71 h 78"/>
                <a:gd name="T90" fmla="*/ 24 w 38"/>
                <a:gd name="T91" fmla="*/ 67 h 78"/>
                <a:gd name="T92" fmla="*/ 26 w 38"/>
                <a:gd name="T93" fmla="*/ 68 h 78"/>
                <a:gd name="T94" fmla="*/ 30 w 38"/>
                <a:gd name="T95" fmla="*/ 66 h 78"/>
                <a:gd name="T96" fmla="*/ 36 w 38"/>
                <a:gd name="T97" fmla="*/ 61 h 78"/>
                <a:gd name="T98" fmla="*/ 36 w 38"/>
                <a:gd name="T99" fmla="*/ 57 h 78"/>
                <a:gd name="T100" fmla="*/ 37 w 38"/>
                <a:gd name="T101" fmla="*/ 55 h 78"/>
                <a:gd name="T102" fmla="*/ 37 w 38"/>
                <a:gd name="T103" fmla="*/ 5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78">
                  <a:moveTo>
                    <a:pt x="37" y="55"/>
                  </a:moveTo>
                  <a:cubicBezTo>
                    <a:pt x="36" y="54"/>
                    <a:pt x="36" y="52"/>
                    <a:pt x="36" y="49"/>
                  </a:cubicBezTo>
                  <a:cubicBezTo>
                    <a:pt x="35" y="46"/>
                    <a:pt x="34" y="44"/>
                    <a:pt x="32" y="41"/>
                  </a:cubicBezTo>
                  <a:cubicBezTo>
                    <a:pt x="31" y="39"/>
                    <a:pt x="30" y="38"/>
                    <a:pt x="28" y="37"/>
                  </a:cubicBezTo>
                  <a:cubicBezTo>
                    <a:pt x="26" y="35"/>
                    <a:pt x="23" y="34"/>
                    <a:pt x="22" y="31"/>
                  </a:cubicBezTo>
                  <a:cubicBezTo>
                    <a:pt x="22" y="29"/>
                    <a:pt x="20" y="28"/>
                    <a:pt x="18" y="26"/>
                  </a:cubicBezTo>
                  <a:cubicBezTo>
                    <a:pt x="17" y="25"/>
                    <a:pt x="18" y="21"/>
                    <a:pt x="19" y="20"/>
                  </a:cubicBezTo>
                  <a:cubicBezTo>
                    <a:pt x="21" y="19"/>
                    <a:pt x="23" y="17"/>
                    <a:pt x="23" y="15"/>
                  </a:cubicBezTo>
                  <a:cubicBezTo>
                    <a:pt x="24" y="14"/>
                    <a:pt x="28" y="12"/>
                    <a:pt x="29" y="11"/>
                  </a:cubicBezTo>
                  <a:cubicBezTo>
                    <a:pt x="27" y="10"/>
                    <a:pt x="25" y="9"/>
                    <a:pt x="23" y="7"/>
                  </a:cubicBezTo>
                  <a:cubicBezTo>
                    <a:pt x="21" y="6"/>
                    <a:pt x="24" y="6"/>
                    <a:pt x="24" y="4"/>
                  </a:cubicBezTo>
                  <a:cubicBezTo>
                    <a:pt x="24" y="4"/>
                    <a:pt x="19" y="3"/>
                    <a:pt x="19" y="3"/>
                  </a:cubicBezTo>
                  <a:cubicBezTo>
                    <a:pt x="17" y="2"/>
                    <a:pt x="15" y="0"/>
                    <a:pt x="14" y="3"/>
                  </a:cubicBezTo>
                  <a:cubicBezTo>
                    <a:pt x="13" y="4"/>
                    <a:pt x="12" y="4"/>
                    <a:pt x="11" y="5"/>
                  </a:cubicBezTo>
                  <a:cubicBezTo>
                    <a:pt x="9" y="8"/>
                    <a:pt x="9" y="4"/>
                    <a:pt x="8" y="5"/>
                  </a:cubicBezTo>
                  <a:cubicBezTo>
                    <a:pt x="6" y="6"/>
                    <a:pt x="6" y="5"/>
                    <a:pt x="5" y="5"/>
                  </a:cubicBezTo>
                  <a:cubicBezTo>
                    <a:pt x="4" y="6"/>
                    <a:pt x="3" y="6"/>
                    <a:pt x="3" y="5"/>
                  </a:cubicBezTo>
                  <a:cubicBezTo>
                    <a:pt x="3" y="4"/>
                    <a:pt x="1" y="6"/>
                    <a:pt x="0" y="6"/>
                  </a:cubicBezTo>
                  <a:cubicBezTo>
                    <a:pt x="0" y="7"/>
                    <a:pt x="3" y="9"/>
                    <a:pt x="4" y="9"/>
                  </a:cubicBezTo>
                  <a:cubicBezTo>
                    <a:pt x="5" y="11"/>
                    <a:pt x="4" y="12"/>
                    <a:pt x="5" y="13"/>
                  </a:cubicBezTo>
                  <a:cubicBezTo>
                    <a:pt x="5" y="15"/>
                    <a:pt x="8" y="15"/>
                    <a:pt x="9" y="14"/>
                  </a:cubicBezTo>
                  <a:cubicBezTo>
                    <a:pt x="11" y="13"/>
                    <a:pt x="12" y="16"/>
                    <a:pt x="12" y="17"/>
                  </a:cubicBezTo>
                  <a:cubicBezTo>
                    <a:pt x="13" y="19"/>
                    <a:pt x="15" y="19"/>
                    <a:pt x="13" y="21"/>
                  </a:cubicBezTo>
                  <a:cubicBezTo>
                    <a:pt x="11" y="22"/>
                    <a:pt x="10" y="19"/>
                    <a:pt x="10" y="22"/>
                  </a:cubicBezTo>
                  <a:cubicBezTo>
                    <a:pt x="10" y="24"/>
                    <a:pt x="13" y="24"/>
                    <a:pt x="14" y="25"/>
                  </a:cubicBezTo>
                  <a:cubicBezTo>
                    <a:pt x="16" y="27"/>
                    <a:pt x="17" y="29"/>
                    <a:pt x="19" y="31"/>
                  </a:cubicBezTo>
                  <a:cubicBezTo>
                    <a:pt x="20" y="33"/>
                    <a:pt x="22" y="33"/>
                    <a:pt x="23" y="35"/>
                  </a:cubicBezTo>
                  <a:cubicBezTo>
                    <a:pt x="24" y="37"/>
                    <a:pt x="24" y="38"/>
                    <a:pt x="26" y="39"/>
                  </a:cubicBezTo>
                  <a:cubicBezTo>
                    <a:pt x="27" y="40"/>
                    <a:pt x="26" y="42"/>
                    <a:pt x="28" y="43"/>
                  </a:cubicBezTo>
                  <a:cubicBezTo>
                    <a:pt x="29" y="44"/>
                    <a:pt x="28" y="47"/>
                    <a:pt x="27" y="48"/>
                  </a:cubicBezTo>
                  <a:cubicBezTo>
                    <a:pt x="26" y="49"/>
                    <a:pt x="27" y="51"/>
                    <a:pt x="28" y="52"/>
                  </a:cubicBezTo>
                  <a:cubicBezTo>
                    <a:pt x="28" y="54"/>
                    <a:pt x="28" y="55"/>
                    <a:pt x="28" y="57"/>
                  </a:cubicBezTo>
                  <a:cubicBezTo>
                    <a:pt x="26" y="59"/>
                    <a:pt x="26" y="59"/>
                    <a:pt x="23" y="60"/>
                  </a:cubicBezTo>
                  <a:cubicBezTo>
                    <a:pt x="21" y="60"/>
                    <a:pt x="24" y="63"/>
                    <a:pt x="20" y="62"/>
                  </a:cubicBezTo>
                  <a:cubicBezTo>
                    <a:pt x="18" y="62"/>
                    <a:pt x="20" y="64"/>
                    <a:pt x="20" y="65"/>
                  </a:cubicBezTo>
                  <a:cubicBezTo>
                    <a:pt x="21" y="67"/>
                    <a:pt x="19" y="66"/>
                    <a:pt x="18" y="66"/>
                  </a:cubicBezTo>
                  <a:cubicBezTo>
                    <a:pt x="16" y="66"/>
                    <a:pt x="15" y="66"/>
                    <a:pt x="14" y="67"/>
                  </a:cubicBezTo>
                  <a:cubicBezTo>
                    <a:pt x="11" y="69"/>
                    <a:pt x="13" y="69"/>
                    <a:pt x="15" y="70"/>
                  </a:cubicBezTo>
                  <a:cubicBezTo>
                    <a:pt x="16" y="70"/>
                    <a:pt x="14" y="73"/>
                    <a:pt x="14" y="74"/>
                  </a:cubicBezTo>
                  <a:cubicBezTo>
                    <a:pt x="13" y="74"/>
                    <a:pt x="13" y="78"/>
                    <a:pt x="14" y="77"/>
                  </a:cubicBezTo>
                  <a:cubicBezTo>
                    <a:pt x="16" y="76"/>
                    <a:pt x="17" y="75"/>
                    <a:pt x="18" y="75"/>
                  </a:cubicBezTo>
                  <a:cubicBezTo>
                    <a:pt x="22" y="74"/>
                    <a:pt x="20" y="73"/>
                    <a:pt x="19" y="71"/>
                  </a:cubicBezTo>
                  <a:cubicBezTo>
                    <a:pt x="20" y="71"/>
                    <a:pt x="21" y="73"/>
                    <a:pt x="22" y="72"/>
                  </a:cubicBezTo>
                  <a:cubicBezTo>
                    <a:pt x="23" y="71"/>
                    <a:pt x="21" y="70"/>
                    <a:pt x="21" y="70"/>
                  </a:cubicBezTo>
                  <a:cubicBezTo>
                    <a:pt x="21" y="69"/>
                    <a:pt x="23" y="71"/>
                    <a:pt x="23" y="71"/>
                  </a:cubicBezTo>
                  <a:cubicBezTo>
                    <a:pt x="22" y="71"/>
                    <a:pt x="23" y="67"/>
                    <a:pt x="24" y="67"/>
                  </a:cubicBezTo>
                  <a:cubicBezTo>
                    <a:pt x="24" y="66"/>
                    <a:pt x="26" y="68"/>
                    <a:pt x="26" y="68"/>
                  </a:cubicBezTo>
                  <a:cubicBezTo>
                    <a:pt x="28" y="68"/>
                    <a:pt x="29" y="67"/>
                    <a:pt x="30" y="66"/>
                  </a:cubicBezTo>
                  <a:cubicBezTo>
                    <a:pt x="31" y="65"/>
                    <a:pt x="36" y="63"/>
                    <a:pt x="36" y="61"/>
                  </a:cubicBezTo>
                  <a:cubicBezTo>
                    <a:pt x="36" y="60"/>
                    <a:pt x="35" y="59"/>
                    <a:pt x="36" y="57"/>
                  </a:cubicBezTo>
                  <a:cubicBezTo>
                    <a:pt x="36" y="56"/>
                    <a:pt x="38" y="57"/>
                    <a:pt x="37" y="55"/>
                  </a:cubicBezTo>
                  <a:cubicBezTo>
                    <a:pt x="36" y="54"/>
                    <a:pt x="38" y="56"/>
                    <a:pt x="37" y="5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8" name="Freeform 706"/>
            <p:cNvSpPr>
              <a:spLocks/>
            </p:cNvSpPr>
            <p:nvPr/>
          </p:nvSpPr>
          <p:spPr bwMode="auto">
            <a:xfrm>
              <a:off x="16279815" y="7978656"/>
              <a:ext cx="343950" cy="420492"/>
            </a:xfrm>
            <a:custGeom>
              <a:avLst/>
              <a:gdLst>
                <a:gd name="T0" fmla="*/ 37 w 37"/>
                <a:gd name="T1" fmla="*/ 38 h 45"/>
                <a:gd name="T2" fmla="*/ 35 w 37"/>
                <a:gd name="T3" fmla="*/ 35 h 45"/>
                <a:gd name="T4" fmla="*/ 33 w 37"/>
                <a:gd name="T5" fmla="*/ 32 h 45"/>
                <a:gd name="T6" fmla="*/ 30 w 37"/>
                <a:gd name="T7" fmla="*/ 28 h 45"/>
                <a:gd name="T8" fmla="*/ 26 w 37"/>
                <a:gd name="T9" fmla="*/ 22 h 45"/>
                <a:gd name="T10" fmla="*/ 22 w 37"/>
                <a:gd name="T11" fmla="*/ 18 h 45"/>
                <a:gd name="T12" fmla="*/ 19 w 37"/>
                <a:gd name="T13" fmla="*/ 15 h 45"/>
                <a:gd name="T14" fmla="*/ 22 w 37"/>
                <a:gd name="T15" fmla="*/ 14 h 45"/>
                <a:gd name="T16" fmla="*/ 21 w 37"/>
                <a:gd name="T17" fmla="*/ 10 h 45"/>
                <a:gd name="T18" fmla="*/ 14 w 37"/>
                <a:gd name="T19" fmla="*/ 8 h 45"/>
                <a:gd name="T20" fmla="*/ 13 w 37"/>
                <a:gd name="T21" fmla="*/ 4 h 45"/>
                <a:gd name="T22" fmla="*/ 9 w 37"/>
                <a:gd name="T23" fmla="*/ 0 h 45"/>
                <a:gd name="T24" fmla="*/ 7 w 37"/>
                <a:gd name="T25" fmla="*/ 0 h 45"/>
                <a:gd name="T26" fmla="*/ 8 w 37"/>
                <a:gd name="T27" fmla="*/ 4 h 45"/>
                <a:gd name="T28" fmla="*/ 8 w 37"/>
                <a:gd name="T29" fmla="*/ 7 h 45"/>
                <a:gd name="T30" fmla="*/ 4 w 37"/>
                <a:gd name="T31" fmla="*/ 5 h 45"/>
                <a:gd name="T32" fmla="*/ 0 w 37"/>
                <a:gd name="T33" fmla="*/ 10 h 45"/>
                <a:gd name="T34" fmla="*/ 4 w 37"/>
                <a:gd name="T35" fmla="*/ 15 h 45"/>
                <a:gd name="T36" fmla="*/ 4 w 37"/>
                <a:gd name="T37" fmla="*/ 22 h 45"/>
                <a:gd name="T38" fmla="*/ 3 w 37"/>
                <a:gd name="T39" fmla="*/ 26 h 45"/>
                <a:gd name="T40" fmla="*/ 7 w 37"/>
                <a:gd name="T41" fmla="*/ 25 h 45"/>
                <a:gd name="T42" fmla="*/ 10 w 37"/>
                <a:gd name="T43" fmla="*/ 23 h 45"/>
                <a:gd name="T44" fmla="*/ 15 w 37"/>
                <a:gd name="T45" fmla="*/ 22 h 45"/>
                <a:gd name="T46" fmla="*/ 23 w 37"/>
                <a:gd name="T47" fmla="*/ 28 h 45"/>
                <a:gd name="T48" fmla="*/ 27 w 37"/>
                <a:gd name="T49" fmla="*/ 36 h 45"/>
                <a:gd name="T50" fmla="*/ 27 w 37"/>
                <a:gd name="T51" fmla="*/ 39 h 45"/>
                <a:gd name="T52" fmla="*/ 25 w 37"/>
                <a:gd name="T53" fmla="*/ 43 h 45"/>
                <a:gd name="T54" fmla="*/ 29 w 37"/>
                <a:gd name="T55" fmla="*/ 43 h 45"/>
                <a:gd name="T56" fmla="*/ 32 w 37"/>
                <a:gd name="T57" fmla="*/ 42 h 45"/>
                <a:gd name="T58" fmla="*/ 35 w 37"/>
                <a:gd name="T59" fmla="*/ 42 h 45"/>
                <a:gd name="T60" fmla="*/ 37 w 37"/>
                <a:gd name="T6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45">
                  <a:moveTo>
                    <a:pt x="37" y="38"/>
                  </a:moveTo>
                  <a:cubicBezTo>
                    <a:pt x="37" y="37"/>
                    <a:pt x="36" y="37"/>
                    <a:pt x="35" y="35"/>
                  </a:cubicBezTo>
                  <a:cubicBezTo>
                    <a:pt x="35" y="33"/>
                    <a:pt x="34" y="34"/>
                    <a:pt x="33" y="32"/>
                  </a:cubicBezTo>
                  <a:cubicBezTo>
                    <a:pt x="32" y="30"/>
                    <a:pt x="32" y="29"/>
                    <a:pt x="30" y="28"/>
                  </a:cubicBezTo>
                  <a:cubicBezTo>
                    <a:pt x="28" y="26"/>
                    <a:pt x="27" y="24"/>
                    <a:pt x="26" y="22"/>
                  </a:cubicBezTo>
                  <a:cubicBezTo>
                    <a:pt x="25" y="21"/>
                    <a:pt x="23" y="19"/>
                    <a:pt x="22" y="18"/>
                  </a:cubicBezTo>
                  <a:cubicBezTo>
                    <a:pt x="20" y="17"/>
                    <a:pt x="19" y="18"/>
                    <a:pt x="19" y="15"/>
                  </a:cubicBezTo>
                  <a:cubicBezTo>
                    <a:pt x="19" y="14"/>
                    <a:pt x="21" y="16"/>
                    <a:pt x="22" y="14"/>
                  </a:cubicBezTo>
                  <a:cubicBezTo>
                    <a:pt x="24" y="13"/>
                    <a:pt x="22" y="12"/>
                    <a:pt x="21" y="10"/>
                  </a:cubicBezTo>
                  <a:cubicBezTo>
                    <a:pt x="19" y="5"/>
                    <a:pt x="16" y="11"/>
                    <a:pt x="14" y="8"/>
                  </a:cubicBezTo>
                  <a:cubicBezTo>
                    <a:pt x="13" y="7"/>
                    <a:pt x="14" y="5"/>
                    <a:pt x="13" y="4"/>
                  </a:cubicBezTo>
                  <a:cubicBezTo>
                    <a:pt x="12" y="3"/>
                    <a:pt x="10" y="2"/>
                    <a:pt x="9" y="0"/>
                  </a:cubicBezTo>
                  <a:cubicBezTo>
                    <a:pt x="9" y="0"/>
                    <a:pt x="7" y="0"/>
                    <a:pt x="7" y="0"/>
                  </a:cubicBezTo>
                  <a:cubicBezTo>
                    <a:pt x="6" y="1"/>
                    <a:pt x="8" y="3"/>
                    <a:pt x="8" y="4"/>
                  </a:cubicBezTo>
                  <a:cubicBezTo>
                    <a:pt x="8" y="5"/>
                    <a:pt x="9" y="7"/>
                    <a:pt x="8" y="7"/>
                  </a:cubicBezTo>
                  <a:cubicBezTo>
                    <a:pt x="6" y="7"/>
                    <a:pt x="6" y="5"/>
                    <a:pt x="4" y="5"/>
                  </a:cubicBezTo>
                  <a:cubicBezTo>
                    <a:pt x="3" y="4"/>
                    <a:pt x="0" y="10"/>
                    <a:pt x="0" y="10"/>
                  </a:cubicBezTo>
                  <a:cubicBezTo>
                    <a:pt x="1" y="13"/>
                    <a:pt x="0" y="17"/>
                    <a:pt x="4" y="15"/>
                  </a:cubicBezTo>
                  <a:cubicBezTo>
                    <a:pt x="6" y="14"/>
                    <a:pt x="4" y="22"/>
                    <a:pt x="4" y="22"/>
                  </a:cubicBezTo>
                  <a:cubicBezTo>
                    <a:pt x="6" y="23"/>
                    <a:pt x="4" y="24"/>
                    <a:pt x="3" y="26"/>
                  </a:cubicBezTo>
                  <a:cubicBezTo>
                    <a:pt x="3" y="27"/>
                    <a:pt x="6" y="25"/>
                    <a:pt x="7" y="25"/>
                  </a:cubicBezTo>
                  <a:cubicBezTo>
                    <a:pt x="7" y="24"/>
                    <a:pt x="9" y="23"/>
                    <a:pt x="10" y="23"/>
                  </a:cubicBezTo>
                  <a:cubicBezTo>
                    <a:pt x="12" y="24"/>
                    <a:pt x="13" y="24"/>
                    <a:pt x="15" y="22"/>
                  </a:cubicBezTo>
                  <a:cubicBezTo>
                    <a:pt x="17" y="21"/>
                    <a:pt x="24" y="25"/>
                    <a:pt x="23" y="28"/>
                  </a:cubicBezTo>
                  <a:cubicBezTo>
                    <a:pt x="21" y="32"/>
                    <a:pt x="25" y="33"/>
                    <a:pt x="27" y="36"/>
                  </a:cubicBezTo>
                  <a:cubicBezTo>
                    <a:pt x="27" y="37"/>
                    <a:pt x="27" y="38"/>
                    <a:pt x="27" y="39"/>
                  </a:cubicBezTo>
                  <a:cubicBezTo>
                    <a:pt x="27" y="40"/>
                    <a:pt x="26" y="42"/>
                    <a:pt x="25" y="43"/>
                  </a:cubicBezTo>
                  <a:cubicBezTo>
                    <a:pt x="26" y="43"/>
                    <a:pt x="29" y="45"/>
                    <a:pt x="29" y="43"/>
                  </a:cubicBezTo>
                  <a:cubicBezTo>
                    <a:pt x="29" y="42"/>
                    <a:pt x="31" y="41"/>
                    <a:pt x="32" y="42"/>
                  </a:cubicBezTo>
                  <a:cubicBezTo>
                    <a:pt x="33" y="43"/>
                    <a:pt x="34" y="43"/>
                    <a:pt x="35" y="42"/>
                  </a:cubicBezTo>
                  <a:cubicBezTo>
                    <a:pt x="37" y="42"/>
                    <a:pt x="37" y="40"/>
                    <a:pt x="37" y="3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89" name="Freeform 707"/>
            <p:cNvSpPr>
              <a:spLocks/>
            </p:cNvSpPr>
            <p:nvPr/>
          </p:nvSpPr>
          <p:spPr bwMode="auto">
            <a:xfrm>
              <a:off x="17754337" y="9119079"/>
              <a:ext cx="420383" cy="356781"/>
            </a:xfrm>
            <a:custGeom>
              <a:avLst/>
              <a:gdLst>
                <a:gd name="T0" fmla="*/ 45 w 45"/>
                <a:gd name="T1" fmla="*/ 29 h 38"/>
                <a:gd name="T2" fmla="*/ 45 w 45"/>
                <a:gd name="T3" fmla="*/ 26 h 38"/>
                <a:gd name="T4" fmla="*/ 45 w 45"/>
                <a:gd name="T5" fmla="*/ 24 h 38"/>
                <a:gd name="T6" fmla="*/ 45 w 45"/>
                <a:gd name="T7" fmla="*/ 15 h 38"/>
                <a:gd name="T8" fmla="*/ 45 w 45"/>
                <a:gd name="T9" fmla="*/ 6 h 38"/>
                <a:gd name="T10" fmla="*/ 35 w 45"/>
                <a:gd name="T11" fmla="*/ 3 h 38"/>
                <a:gd name="T12" fmla="*/ 30 w 45"/>
                <a:gd name="T13" fmla="*/ 0 h 38"/>
                <a:gd name="T14" fmla="*/ 26 w 45"/>
                <a:gd name="T15" fmla="*/ 3 h 38"/>
                <a:gd name="T16" fmla="*/ 22 w 45"/>
                <a:gd name="T17" fmla="*/ 5 h 38"/>
                <a:gd name="T18" fmla="*/ 18 w 45"/>
                <a:gd name="T19" fmla="*/ 10 h 38"/>
                <a:gd name="T20" fmla="*/ 14 w 45"/>
                <a:gd name="T21" fmla="*/ 8 h 38"/>
                <a:gd name="T22" fmla="*/ 11 w 45"/>
                <a:gd name="T23" fmla="*/ 5 h 38"/>
                <a:gd name="T24" fmla="*/ 9 w 45"/>
                <a:gd name="T25" fmla="*/ 6 h 38"/>
                <a:gd name="T26" fmla="*/ 7 w 45"/>
                <a:gd name="T27" fmla="*/ 5 h 38"/>
                <a:gd name="T28" fmla="*/ 4 w 45"/>
                <a:gd name="T29" fmla="*/ 6 h 38"/>
                <a:gd name="T30" fmla="*/ 0 w 45"/>
                <a:gd name="T31" fmla="*/ 7 h 38"/>
                <a:gd name="T32" fmla="*/ 3 w 45"/>
                <a:gd name="T33" fmla="*/ 8 h 38"/>
                <a:gd name="T34" fmla="*/ 4 w 45"/>
                <a:gd name="T35" fmla="*/ 11 h 38"/>
                <a:gd name="T36" fmla="*/ 7 w 45"/>
                <a:gd name="T37" fmla="*/ 14 h 38"/>
                <a:gd name="T38" fmla="*/ 9 w 45"/>
                <a:gd name="T39" fmla="*/ 8 h 38"/>
                <a:gd name="T40" fmla="*/ 10 w 45"/>
                <a:gd name="T41" fmla="*/ 12 h 38"/>
                <a:gd name="T42" fmla="*/ 15 w 45"/>
                <a:gd name="T43" fmla="*/ 12 h 38"/>
                <a:gd name="T44" fmla="*/ 18 w 45"/>
                <a:gd name="T45" fmla="*/ 15 h 38"/>
                <a:gd name="T46" fmla="*/ 27 w 45"/>
                <a:gd name="T47" fmla="*/ 19 h 38"/>
                <a:gd name="T48" fmla="*/ 32 w 45"/>
                <a:gd name="T49" fmla="*/ 22 h 38"/>
                <a:gd name="T50" fmla="*/ 34 w 45"/>
                <a:gd name="T51" fmla="*/ 26 h 38"/>
                <a:gd name="T52" fmla="*/ 36 w 45"/>
                <a:gd name="T53" fmla="*/ 27 h 38"/>
                <a:gd name="T54" fmla="*/ 34 w 45"/>
                <a:gd name="T55" fmla="*/ 28 h 38"/>
                <a:gd name="T56" fmla="*/ 36 w 45"/>
                <a:gd name="T57" fmla="*/ 29 h 38"/>
                <a:gd name="T58" fmla="*/ 35 w 45"/>
                <a:gd name="T59" fmla="*/ 30 h 38"/>
                <a:gd name="T60" fmla="*/ 32 w 45"/>
                <a:gd name="T61" fmla="*/ 31 h 38"/>
                <a:gd name="T62" fmla="*/ 29 w 45"/>
                <a:gd name="T63" fmla="*/ 34 h 38"/>
                <a:gd name="T64" fmla="*/ 34 w 45"/>
                <a:gd name="T65" fmla="*/ 35 h 38"/>
                <a:gd name="T66" fmla="*/ 36 w 45"/>
                <a:gd name="T67" fmla="*/ 31 h 38"/>
                <a:gd name="T68" fmla="*/ 36 w 45"/>
                <a:gd name="T69" fmla="*/ 33 h 38"/>
                <a:gd name="T70" fmla="*/ 40 w 45"/>
                <a:gd name="T71" fmla="*/ 32 h 38"/>
                <a:gd name="T72" fmla="*/ 45 w 45"/>
                <a:gd name="T73" fmla="*/ 38 h 38"/>
                <a:gd name="T74" fmla="*/ 45 w 45"/>
                <a:gd name="T7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 h="38">
                  <a:moveTo>
                    <a:pt x="45" y="29"/>
                  </a:moveTo>
                  <a:cubicBezTo>
                    <a:pt x="45" y="28"/>
                    <a:pt x="44" y="27"/>
                    <a:pt x="45" y="26"/>
                  </a:cubicBezTo>
                  <a:cubicBezTo>
                    <a:pt x="45" y="25"/>
                    <a:pt x="45" y="25"/>
                    <a:pt x="45" y="24"/>
                  </a:cubicBezTo>
                  <a:cubicBezTo>
                    <a:pt x="45" y="21"/>
                    <a:pt x="45" y="18"/>
                    <a:pt x="45" y="15"/>
                  </a:cubicBezTo>
                  <a:cubicBezTo>
                    <a:pt x="45" y="12"/>
                    <a:pt x="45" y="9"/>
                    <a:pt x="45" y="6"/>
                  </a:cubicBezTo>
                  <a:cubicBezTo>
                    <a:pt x="45" y="6"/>
                    <a:pt x="36" y="3"/>
                    <a:pt x="35" y="3"/>
                  </a:cubicBezTo>
                  <a:cubicBezTo>
                    <a:pt x="33" y="2"/>
                    <a:pt x="32" y="1"/>
                    <a:pt x="30" y="0"/>
                  </a:cubicBezTo>
                  <a:cubicBezTo>
                    <a:pt x="27" y="0"/>
                    <a:pt x="27" y="2"/>
                    <a:pt x="26" y="3"/>
                  </a:cubicBezTo>
                  <a:cubicBezTo>
                    <a:pt x="26" y="4"/>
                    <a:pt x="23" y="4"/>
                    <a:pt x="22" y="5"/>
                  </a:cubicBezTo>
                  <a:cubicBezTo>
                    <a:pt x="21" y="7"/>
                    <a:pt x="20" y="9"/>
                    <a:pt x="18" y="10"/>
                  </a:cubicBezTo>
                  <a:cubicBezTo>
                    <a:pt x="16" y="11"/>
                    <a:pt x="14" y="10"/>
                    <a:pt x="14" y="8"/>
                  </a:cubicBezTo>
                  <a:cubicBezTo>
                    <a:pt x="13" y="6"/>
                    <a:pt x="12" y="6"/>
                    <a:pt x="11" y="5"/>
                  </a:cubicBezTo>
                  <a:cubicBezTo>
                    <a:pt x="11" y="3"/>
                    <a:pt x="10" y="5"/>
                    <a:pt x="9" y="6"/>
                  </a:cubicBezTo>
                  <a:cubicBezTo>
                    <a:pt x="8" y="6"/>
                    <a:pt x="7" y="5"/>
                    <a:pt x="7" y="5"/>
                  </a:cubicBezTo>
                  <a:cubicBezTo>
                    <a:pt x="6" y="5"/>
                    <a:pt x="5" y="6"/>
                    <a:pt x="4" y="6"/>
                  </a:cubicBezTo>
                  <a:cubicBezTo>
                    <a:pt x="4" y="7"/>
                    <a:pt x="0" y="6"/>
                    <a:pt x="0" y="7"/>
                  </a:cubicBezTo>
                  <a:cubicBezTo>
                    <a:pt x="0" y="8"/>
                    <a:pt x="2" y="8"/>
                    <a:pt x="3" y="8"/>
                  </a:cubicBezTo>
                  <a:cubicBezTo>
                    <a:pt x="4" y="9"/>
                    <a:pt x="4" y="10"/>
                    <a:pt x="4" y="11"/>
                  </a:cubicBezTo>
                  <a:cubicBezTo>
                    <a:pt x="4" y="13"/>
                    <a:pt x="7" y="13"/>
                    <a:pt x="7" y="14"/>
                  </a:cubicBezTo>
                  <a:cubicBezTo>
                    <a:pt x="7" y="12"/>
                    <a:pt x="7" y="9"/>
                    <a:pt x="9" y="8"/>
                  </a:cubicBezTo>
                  <a:cubicBezTo>
                    <a:pt x="7" y="9"/>
                    <a:pt x="8" y="11"/>
                    <a:pt x="10" y="12"/>
                  </a:cubicBezTo>
                  <a:cubicBezTo>
                    <a:pt x="12" y="13"/>
                    <a:pt x="13" y="13"/>
                    <a:pt x="15" y="12"/>
                  </a:cubicBezTo>
                  <a:cubicBezTo>
                    <a:pt x="12" y="13"/>
                    <a:pt x="17" y="15"/>
                    <a:pt x="18" y="15"/>
                  </a:cubicBezTo>
                  <a:cubicBezTo>
                    <a:pt x="21" y="16"/>
                    <a:pt x="24" y="18"/>
                    <a:pt x="27" y="19"/>
                  </a:cubicBezTo>
                  <a:cubicBezTo>
                    <a:pt x="29" y="20"/>
                    <a:pt x="31" y="21"/>
                    <a:pt x="32" y="22"/>
                  </a:cubicBezTo>
                  <a:cubicBezTo>
                    <a:pt x="32" y="24"/>
                    <a:pt x="33" y="25"/>
                    <a:pt x="34" y="26"/>
                  </a:cubicBezTo>
                  <a:cubicBezTo>
                    <a:pt x="34" y="26"/>
                    <a:pt x="36" y="27"/>
                    <a:pt x="36" y="27"/>
                  </a:cubicBezTo>
                  <a:cubicBezTo>
                    <a:pt x="36" y="27"/>
                    <a:pt x="34" y="28"/>
                    <a:pt x="34" y="28"/>
                  </a:cubicBezTo>
                  <a:cubicBezTo>
                    <a:pt x="34" y="28"/>
                    <a:pt x="36" y="28"/>
                    <a:pt x="36" y="29"/>
                  </a:cubicBezTo>
                  <a:cubicBezTo>
                    <a:pt x="36" y="28"/>
                    <a:pt x="35" y="29"/>
                    <a:pt x="35" y="30"/>
                  </a:cubicBezTo>
                  <a:cubicBezTo>
                    <a:pt x="34" y="31"/>
                    <a:pt x="33" y="30"/>
                    <a:pt x="32" y="31"/>
                  </a:cubicBezTo>
                  <a:cubicBezTo>
                    <a:pt x="31" y="31"/>
                    <a:pt x="28" y="34"/>
                    <a:pt x="29" y="34"/>
                  </a:cubicBezTo>
                  <a:cubicBezTo>
                    <a:pt x="30" y="35"/>
                    <a:pt x="32" y="35"/>
                    <a:pt x="34" y="35"/>
                  </a:cubicBezTo>
                  <a:cubicBezTo>
                    <a:pt x="34" y="34"/>
                    <a:pt x="35" y="30"/>
                    <a:pt x="36" y="31"/>
                  </a:cubicBezTo>
                  <a:cubicBezTo>
                    <a:pt x="36" y="32"/>
                    <a:pt x="33" y="33"/>
                    <a:pt x="36" y="33"/>
                  </a:cubicBezTo>
                  <a:cubicBezTo>
                    <a:pt x="38" y="34"/>
                    <a:pt x="39" y="34"/>
                    <a:pt x="40" y="32"/>
                  </a:cubicBezTo>
                  <a:cubicBezTo>
                    <a:pt x="39" y="34"/>
                    <a:pt x="44" y="37"/>
                    <a:pt x="45" y="38"/>
                  </a:cubicBezTo>
                  <a:cubicBezTo>
                    <a:pt x="45" y="35"/>
                    <a:pt x="45" y="32"/>
                    <a:pt x="45" y="2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0" name="Freeform 708"/>
            <p:cNvSpPr>
              <a:spLocks/>
            </p:cNvSpPr>
            <p:nvPr/>
          </p:nvSpPr>
          <p:spPr bwMode="auto">
            <a:xfrm>
              <a:off x="18165166" y="9176423"/>
              <a:ext cx="477708" cy="382265"/>
            </a:xfrm>
            <a:custGeom>
              <a:avLst/>
              <a:gdLst>
                <a:gd name="T0" fmla="*/ 50 w 51"/>
                <a:gd name="T1" fmla="*/ 39 h 41"/>
                <a:gd name="T2" fmla="*/ 45 w 51"/>
                <a:gd name="T3" fmla="*/ 37 h 41"/>
                <a:gd name="T4" fmla="*/ 47 w 51"/>
                <a:gd name="T5" fmla="*/ 36 h 41"/>
                <a:gd name="T6" fmla="*/ 42 w 51"/>
                <a:gd name="T7" fmla="*/ 34 h 41"/>
                <a:gd name="T8" fmla="*/ 38 w 51"/>
                <a:gd name="T9" fmla="*/ 30 h 41"/>
                <a:gd name="T10" fmla="*/ 37 w 51"/>
                <a:gd name="T11" fmla="*/ 28 h 41"/>
                <a:gd name="T12" fmla="*/ 34 w 51"/>
                <a:gd name="T13" fmla="*/ 26 h 41"/>
                <a:gd name="T14" fmla="*/ 29 w 51"/>
                <a:gd name="T15" fmla="*/ 21 h 41"/>
                <a:gd name="T16" fmla="*/ 34 w 51"/>
                <a:gd name="T17" fmla="*/ 21 h 41"/>
                <a:gd name="T18" fmla="*/ 34 w 51"/>
                <a:gd name="T19" fmla="*/ 18 h 41"/>
                <a:gd name="T20" fmla="*/ 31 w 51"/>
                <a:gd name="T21" fmla="*/ 17 h 41"/>
                <a:gd name="T22" fmla="*/ 25 w 51"/>
                <a:gd name="T23" fmla="*/ 12 h 41"/>
                <a:gd name="T24" fmla="*/ 19 w 51"/>
                <a:gd name="T25" fmla="*/ 7 h 41"/>
                <a:gd name="T26" fmla="*/ 16 w 51"/>
                <a:gd name="T27" fmla="*/ 6 h 41"/>
                <a:gd name="T28" fmla="*/ 13 w 51"/>
                <a:gd name="T29" fmla="*/ 4 h 41"/>
                <a:gd name="T30" fmla="*/ 8 w 51"/>
                <a:gd name="T31" fmla="*/ 2 h 41"/>
                <a:gd name="T32" fmla="*/ 1 w 51"/>
                <a:gd name="T33" fmla="*/ 0 h 41"/>
                <a:gd name="T34" fmla="*/ 1 w 51"/>
                <a:gd name="T35" fmla="*/ 10 h 41"/>
                <a:gd name="T36" fmla="*/ 1 w 51"/>
                <a:gd name="T37" fmla="*/ 20 h 41"/>
                <a:gd name="T38" fmla="*/ 1 w 51"/>
                <a:gd name="T39" fmla="*/ 25 h 41"/>
                <a:gd name="T40" fmla="*/ 1 w 51"/>
                <a:gd name="T41" fmla="*/ 30 h 41"/>
                <a:gd name="T42" fmla="*/ 4 w 51"/>
                <a:gd name="T43" fmla="*/ 33 h 41"/>
                <a:gd name="T44" fmla="*/ 13 w 51"/>
                <a:gd name="T45" fmla="*/ 31 h 41"/>
                <a:gd name="T46" fmla="*/ 9 w 51"/>
                <a:gd name="T47" fmla="*/ 28 h 41"/>
                <a:gd name="T48" fmla="*/ 14 w 51"/>
                <a:gd name="T49" fmla="*/ 30 h 41"/>
                <a:gd name="T50" fmla="*/ 13 w 51"/>
                <a:gd name="T51" fmla="*/ 26 h 41"/>
                <a:gd name="T52" fmla="*/ 15 w 51"/>
                <a:gd name="T53" fmla="*/ 27 h 41"/>
                <a:gd name="T54" fmla="*/ 18 w 51"/>
                <a:gd name="T55" fmla="*/ 25 h 41"/>
                <a:gd name="T56" fmla="*/ 26 w 51"/>
                <a:gd name="T57" fmla="*/ 27 h 41"/>
                <a:gd name="T58" fmla="*/ 31 w 51"/>
                <a:gd name="T59" fmla="*/ 33 h 41"/>
                <a:gd name="T60" fmla="*/ 36 w 51"/>
                <a:gd name="T61" fmla="*/ 38 h 41"/>
                <a:gd name="T62" fmla="*/ 45 w 51"/>
                <a:gd name="T63" fmla="*/ 40 h 41"/>
                <a:gd name="T64" fmla="*/ 48 w 51"/>
                <a:gd name="T65" fmla="*/ 40 h 41"/>
                <a:gd name="T66" fmla="*/ 50 w 51"/>
                <a:gd name="T67" fmla="*/ 39 h 41"/>
                <a:gd name="T68" fmla="*/ 50 w 51"/>
                <a:gd name="T69"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41">
                  <a:moveTo>
                    <a:pt x="50" y="39"/>
                  </a:moveTo>
                  <a:cubicBezTo>
                    <a:pt x="48" y="38"/>
                    <a:pt x="46" y="38"/>
                    <a:pt x="45" y="37"/>
                  </a:cubicBezTo>
                  <a:cubicBezTo>
                    <a:pt x="44" y="36"/>
                    <a:pt x="46" y="35"/>
                    <a:pt x="47" y="36"/>
                  </a:cubicBezTo>
                  <a:cubicBezTo>
                    <a:pt x="45" y="35"/>
                    <a:pt x="42" y="36"/>
                    <a:pt x="42" y="34"/>
                  </a:cubicBezTo>
                  <a:cubicBezTo>
                    <a:pt x="42" y="32"/>
                    <a:pt x="39" y="32"/>
                    <a:pt x="38" y="30"/>
                  </a:cubicBezTo>
                  <a:cubicBezTo>
                    <a:pt x="37" y="29"/>
                    <a:pt x="38" y="29"/>
                    <a:pt x="37" y="28"/>
                  </a:cubicBezTo>
                  <a:cubicBezTo>
                    <a:pt x="36" y="27"/>
                    <a:pt x="35" y="27"/>
                    <a:pt x="34" y="26"/>
                  </a:cubicBezTo>
                  <a:cubicBezTo>
                    <a:pt x="34" y="26"/>
                    <a:pt x="30" y="21"/>
                    <a:pt x="29" y="21"/>
                  </a:cubicBezTo>
                  <a:cubicBezTo>
                    <a:pt x="30" y="20"/>
                    <a:pt x="33" y="21"/>
                    <a:pt x="34" y="21"/>
                  </a:cubicBezTo>
                  <a:cubicBezTo>
                    <a:pt x="36" y="21"/>
                    <a:pt x="35" y="20"/>
                    <a:pt x="34" y="18"/>
                  </a:cubicBezTo>
                  <a:cubicBezTo>
                    <a:pt x="34" y="17"/>
                    <a:pt x="32" y="17"/>
                    <a:pt x="31" y="17"/>
                  </a:cubicBezTo>
                  <a:cubicBezTo>
                    <a:pt x="28" y="15"/>
                    <a:pt x="26" y="14"/>
                    <a:pt x="25" y="12"/>
                  </a:cubicBezTo>
                  <a:cubicBezTo>
                    <a:pt x="24" y="10"/>
                    <a:pt x="21" y="8"/>
                    <a:pt x="19" y="7"/>
                  </a:cubicBezTo>
                  <a:cubicBezTo>
                    <a:pt x="18" y="6"/>
                    <a:pt x="17" y="6"/>
                    <a:pt x="16" y="6"/>
                  </a:cubicBezTo>
                  <a:cubicBezTo>
                    <a:pt x="15" y="6"/>
                    <a:pt x="14" y="4"/>
                    <a:pt x="13" y="4"/>
                  </a:cubicBezTo>
                  <a:cubicBezTo>
                    <a:pt x="12" y="3"/>
                    <a:pt x="10" y="3"/>
                    <a:pt x="8" y="2"/>
                  </a:cubicBezTo>
                  <a:cubicBezTo>
                    <a:pt x="6" y="2"/>
                    <a:pt x="4" y="0"/>
                    <a:pt x="1" y="0"/>
                  </a:cubicBezTo>
                  <a:cubicBezTo>
                    <a:pt x="1" y="3"/>
                    <a:pt x="1" y="7"/>
                    <a:pt x="1" y="10"/>
                  </a:cubicBezTo>
                  <a:cubicBezTo>
                    <a:pt x="1" y="13"/>
                    <a:pt x="2" y="17"/>
                    <a:pt x="1" y="20"/>
                  </a:cubicBezTo>
                  <a:cubicBezTo>
                    <a:pt x="0" y="21"/>
                    <a:pt x="1" y="23"/>
                    <a:pt x="1" y="25"/>
                  </a:cubicBezTo>
                  <a:cubicBezTo>
                    <a:pt x="1" y="27"/>
                    <a:pt x="1" y="28"/>
                    <a:pt x="1" y="30"/>
                  </a:cubicBezTo>
                  <a:cubicBezTo>
                    <a:pt x="1" y="33"/>
                    <a:pt x="2" y="33"/>
                    <a:pt x="4" y="33"/>
                  </a:cubicBezTo>
                  <a:cubicBezTo>
                    <a:pt x="7" y="33"/>
                    <a:pt x="10" y="33"/>
                    <a:pt x="13" y="31"/>
                  </a:cubicBezTo>
                  <a:cubicBezTo>
                    <a:pt x="14" y="31"/>
                    <a:pt x="9" y="28"/>
                    <a:pt x="9" y="28"/>
                  </a:cubicBezTo>
                  <a:cubicBezTo>
                    <a:pt x="10" y="28"/>
                    <a:pt x="14" y="31"/>
                    <a:pt x="14" y="30"/>
                  </a:cubicBezTo>
                  <a:cubicBezTo>
                    <a:pt x="14" y="29"/>
                    <a:pt x="13" y="28"/>
                    <a:pt x="13" y="26"/>
                  </a:cubicBezTo>
                  <a:cubicBezTo>
                    <a:pt x="13" y="26"/>
                    <a:pt x="16" y="28"/>
                    <a:pt x="15" y="27"/>
                  </a:cubicBezTo>
                  <a:cubicBezTo>
                    <a:pt x="15" y="25"/>
                    <a:pt x="17" y="25"/>
                    <a:pt x="18" y="25"/>
                  </a:cubicBezTo>
                  <a:cubicBezTo>
                    <a:pt x="19" y="25"/>
                    <a:pt x="26" y="28"/>
                    <a:pt x="26" y="27"/>
                  </a:cubicBezTo>
                  <a:cubicBezTo>
                    <a:pt x="26" y="29"/>
                    <a:pt x="30" y="31"/>
                    <a:pt x="31" y="33"/>
                  </a:cubicBezTo>
                  <a:cubicBezTo>
                    <a:pt x="32" y="35"/>
                    <a:pt x="34" y="38"/>
                    <a:pt x="36" y="38"/>
                  </a:cubicBezTo>
                  <a:cubicBezTo>
                    <a:pt x="39" y="38"/>
                    <a:pt x="42" y="39"/>
                    <a:pt x="45" y="40"/>
                  </a:cubicBezTo>
                  <a:cubicBezTo>
                    <a:pt x="46" y="40"/>
                    <a:pt x="48" y="41"/>
                    <a:pt x="48" y="40"/>
                  </a:cubicBezTo>
                  <a:cubicBezTo>
                    <a:pt x="48" y="39"/>
                    <a:pt x="51" y="39"/>
                    <a:pt x="50" y="39"/>
                  </a:cubicBezTo>
                  <a:cubicBezTo>
                    <a:pt x="49" y="38"/>
                    <a:pt x="51" y="39"/>
                    <a:pt x="50" y="3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1" name="Freeform 709"/>
            <p:cNvSpPr>
              <a:spLocks/>
            </p:cNvSpPr>
            <p:nvPr/>
          </p:nvSpPr>
          <p:spPr bwMode="auto">
            <a:xfrm>
              <a:off x="16681089" y="8829198"/>
              <a:ext cx="477708" cy="420492"/>
            </a:xfrm>
            <a:custGeom>
              <a:avLst/>
              <a:gdLst>
                <a:gd name="T0" fmla="*/ 33 w 51"/>
                <a:gd name="T1" fmla="*/ 5 h 45"/>
                <a:gd name="T2" fmla="*/ 29 w 51"/>
                <a:gd name="T3" fmla="*/ 13 h 45"/>
                <a:gd name="T4" fmla="*/ 20 w 51"/>
                <a:gd name="T5" fmla="*/ 16 h 45"/>
                <a:gd name="T6" fmla="*/ 15 w 51"/>
                <a:gd name="T7" fmla="*/ 18 h 45"/>
                <a:gd name="T8" fmla="*/ 10 w 51"/>
                <a:gd name="T9" fmla="*/ 19 h 45"/>
                <a:gd name="T10" fmla="*/ 7 w 51"/>
                <a:gd name="T11" fmla="*/ 18 h 45"/>
                <a:gd name="T12" fmla="*/ 3 w 51"/>
                <a:gd name="T13" fmla="*/ 14 h 45"/>
                <a:gd name="T14" fmla="*/ 0 w 51"/>
                <a:gd name="T15" fmla="*/ 20 h 45"/>
                <a:gd name="T16" fmla="*/ 4 w 51"/>
                <a:gd name="T17" fmla="*/ 29 h 45"/>
                <a:gd name="T18" fmla="*/ 8 w 51"/>
                <a:gd name="T19" fmla="*/ 37 h 45"/>
                <a:gd name="T20" fmla="*/ 13 w 51"/>
                <a:gd name="T21" fmla="*/ 39 h 45"/>
                <a:gd name="T22" fmla="*/ 14 w 51"/>
                <a:gd name="T23" fmla="*/ 41 h 45"/>
                <a:gd name="T24" fmla="*/ 19 w 51"/>
                <a:gd name="T25" fmla="*/ 41 h 45"/>
                <a:gd name="T26" fmla="*/ 21 w 51"/>
                <a:gd name="T27" fmla="*/ 39 h 45"/>
                <a:gd name="T28" fmla="*/ 25 w 51"/>
                <a:gd name="T29" fmla="*/ 40 h 45"/>
                <a:gd name="T30" fmla="*/ 28 w 51"/>
                <a:gd name="T31" fmla="*/ 40 h 45"/>
                <a:gd name="T32" fmla="*/ 31 w 51"/>
                <a:gd name="T33" fmla="*/ 43 h 45"/>
                <a:gd name="T34" fmla="*/ 34 w 51"/>
                <a:gd name="T35" fmla="*/ 42 h 45"/>
                <a:gd name="T36" fmla="*/ 36 w 51"/>
                <a:gd name="T37" fmla="*/ 43 h 45"/>
                <a:gd name="T38" fmla="*/ 37 w 51"/>
                <a:gd name="T39" fmla="*/ 37 h 45"/>
                <a:gd name="T40" fmla="*/ 37 w 51"/>
                <a:gd name="T41" fmla="*/ 33 h 45"/>
                <a:gd name="T42" fmla="*/ 39 w 51"/>
                <a:gd name="T43" fmla="*/ 30 h 45"/>
                <a:gd name="T44" fmla="*/ 42 w 51"/>
                <a:gd name="T45" fmla="*/ 24 h 45"/>
                <a:gd name="T46" fmla="*/ 47 w 51"/>
                <a:gd name="T47" fmla="*/ 19 h 45"/>
                <a:gd name="T48" fmla="*/ 49 w 51"/>
                <a:gd name="T49" fmla="*/ 18 h 45"/>
                <a:gd name="T50" fmla="*/ 45 w 51"/>
                <a:gd name="T51" fmla="*/ 13 h 45"/>
                <a:gd name="T52" fmla="*/ 42 w 51"/>
                <a:gd name="T53" fmla="*/ 7 h 45"/>
                <a:gd name="T54" fmla="*/ 44 w 51"/>
                <a:gd name="T55" fmla="*/ 6 h 45"/>
                <a:gd name="T56" fmla="*/ 44 w 51"/>
                <a:gd name="T57" fmla="*/ 3 h 45"/>
                <a:gd name="T58" fmla="*/ 33 w 51"/>
                <a:gd name="T59" fmla="*/ 5 h 45"/>
                <a:gd name="T60" fmla="*/ 33 w 51"/>
                <a:gd name="T61"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 h="45">
                  <a:moveTo>
                    <a:pt x="33" y="5"/>
                  </a:moveTo>
                  <a:cubicBezTo>
                    <a:pt x="32" y="8"/>
                    <a:pt x="31" y="10"/>
                    <a:pt x="29" y="13"/>
                  </a:cubicBezTo>
                  <a:cubicBezTo>
                    <a:pt x="28" y="17"/>
                    <a:pt x="23" y="17"/>
                    <a:pt x="20" y="16"/>
                  </a:cubicBezTo>
                  <a:cubicBezTo>
                    <a:pt x="18" y="15"/>
                    <a:pt x="16" y="17"/>
                    <a:pt x="15" y="18"/>
                  </a:cubicBezTo>
                  <a:cubicBezTo>
                    <a:pt x="14" y="19"/>
                    <a:pt x="11" y="18"/>
                    <a:pt x="10" y="19"/>
                  </a:cubicBezTo>
                  <a:cubicBezTo>
                    <a:pt x="8" y="20"/>
                    <a:pt x="8" y="20"/>
                    <a:pt x="7" y="18"/>
                  </a:cubicBezTo>
                  <a:cubicBezTo>
                    <a:pt x="5" y="17"/>
                    <a:pt x="4" y="16"/>
                    <a:pt x="3" y="14"/>
                  </a:cubicBezTo>
                  <a:cubicBezTo>
                    <a:pt x="2" y="13"/>
                    <a:pt x="0" y="19"/>
                    <a:pt x="0" y="20"/>
                  </a:cubicBezTo>
                  <a:cubicBezTo>
                    <a:pt x="0" y="23"/>
                    <a:pt x="3" y="26"/>
                    <a:pt x="4" y="29"/>
                  </a:cubicBezTo>
                  <a:cubicBezTo>
                    <a:pt x="6" y="32"/>
                    <a:pt x="5" y="35"/>
                    <a:pt x="8" y="37"/>
                  </a:cubicBezTo>
                  <a:cubicBezTo>
                    <a:pt x="10" y="38"/>
                    <a:pt x="12" y="39"/>
                    <a:pt x="13" y="39"/>
                  </a:cubicBezTo>
                  <a:cubicBezTo>
                    <a:pt x="16" y="38"/>
                    <a:pt x="13" y="40"/>
                    <a:pt x="14" y="41"/>
                  </a:cubicBezTo>
                  <a:cubicBezTo>
                    <a:pt x="15" y="41"/>
                    <a:pt x="18" y="41"/>
                    <a:pt x="19" y="41"/>
                  </a:cubicBezTo>
                  <a:cubicBezTo>
                    <a:pt x="20" y="40"/>
                    <a:pt x="20" y="38"/>
                    <a:pt x="21" y="39"/>
                  </a:cubicBezTo>
                  <a:cubicBezTo>
                    <a:pt x="22" y="40"/>
                    <a:pt x="24" y="41"/>
                    <a:pt x="25" y="40"/>
                  </a:cubicBezTo>
                  <a:cubicBezTo>
                    <a:pt x="26" y="40"/>
                    <a:pt x="28" y="39"/>
                    <a:pt x="28" y="40"/>
                  </a:cubicBezTo>
                  <a:cubicBezTo>
                    <a:pt x="29" y="43"/>
                    <a:pt x="27" y="45"/>
                    <a:pt x="31" y="43"/>
                  </a:cubicBezTo>
                  <a:cubicBezTo>
                    <a:pt x="32" y="43"/>
                    <a:pt x="33" y="42"/>
                    <a:pt x="34" y="42"/>
                  </a:cubicBezTo>
                  <a:cubicBezTo>
                    <a:pt x="35" y="42"/>
                    <a:pt x="36" y="43"/>
                    <a:pt x="36" y="43"/>
                  </a:cubicBezTo>
                  <a:cubicBezTo>
                    <a:pt x="37" y="41"/>
                    <a:pt x="35" y="39"/>
                    <a:pt x="37" y="37"/>
                  </a:cubicBezTo>
                  <a:cubicBezTo>
                    <a:pt x="38" y="36"/>
                    <a:pt x="37" y="35"/>
                    <a:pt x="37" y="33"/>
                  </a:cubicBezTo>
                  <a:cubicBezTo>
                    <a:pt x="37" y="32"/>
                    <a:pt x="38" y="31"/>
                    <a:pt x="39" y="30"/>
                  </a:cubicBezTo>
                  <a:cubicBezTo>
                    <a:pt x="41" y="28"/>
                    <a:pt x="43" y="27"/>
                    <a:pt x="42" y="24"/>
                  </a:cubicBezTo>
                  <a:cubicBezTo>
                    <a:pt x="42" y="22"/>
                    <a:pt x="45" y="18"/>
                    <a:pt x="47" y="19"/>
                  </a:cubicBezTo>
                  <a:cubicBezTo>
                    <a:pt x="48" y="20"/>
                    <a:pt x="51" y="19"/>
                    <a:pt x="49" y="18"/>
                  </a:cubicBezTo>
                  <a:cubicBezTo>
                    <a:pt x="48" y="16"/>
                    <a:pt x="45" y="15"/>
                    <a:pt x="45" y="13"/>
                  </a:cubicBezTo>
                  <a:cubicBezTo>
                    <a:pt x="45" y="11"/>
                    <a:pt x="43" y="9"/>
                    <a:pt x="42" y="7"/>
                  </a:cubicBezTo>
                  <a:cubicBezTo>
                    <a:pt x="41" y="4"/>
                    <a:pt x="44" y="7"/>
                    <a:pt x="44" y="6"/>
                  </a:cubicBezTo>
                  <a:cubicBezTo>
                    <a:pt x="45" y="5"/>
                    <a:pt x="41" y="4"/>
                    <a:pt x="44" y="3"/>
                  </a:cubicBezTo>
                  <a:cubicBezTo>
                    <a:pt x="40" y="2"/>
                    <a:pt x="34" y="0"/>
                    <a:pt x="33" y="5"/>
                  </a:cubicBezTo>
                  <a:cubicBezTo>
                    <a:pt x="32" y="7"/>
                    <a:pt x="34" y="3"/>
                    <a:pt x="3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2" name="Freeform 710"/>
            <p:cNvSpPr>
              <a:spLocks/>
            </p:cNvSpPr>
            <p:nvPr/>
          </p:nvSpPr>
          <p:spPr bwMode="auto">
            <a:xfrm>
              <a:off x="16709750" y="8717701"/>
              <a:ext cx="458600" cy="299442"/>
            </a:xfrm>
            <a:custGeom>
              <a:avLst/>
              <a:gdLst>
                <a:gd name="T0" fmla="*/ 45 w 49"/>
                <a:gd name="T1" fmla="*/ 10 h 32"/>
                <a:gd name="T2" fmla="*/ 47 w 49"/>
                <a:gd name="T3" fmla="*/ 8 h 32"/>
                <a:gd name="T4" fmla="*/ 43 w 49"/>
                <a:gd name="T5" fmla="*/ 7 h 32"/>
                <a:gd name="T6" fmla="*/ 42 w 49"/>
                <a:gd name="T7" fmla="*/ 6 h 32"/>
                <a:gd name="T8" fmla="*/ 41 w 49"/>
                <a:gd name="T9" fmla="*/ 6 h 32"/>
                <a:gd name="T10" fmla="*/ 41 w 49"/>
                <a:gd name="T11" fmla="*/ 4 h 32"/>
                <a:gd name="T12" fmla="*/ 39 w 49"/>
                <a:gd name="T13" fmla="*/ 2 h 32"/>
                <a:gd name="T14" fmla="*/ 37 w 49"/>
                <a:gd name="T15" fmla="*/ 2 h 32"/>
                <a:gd name="T16" fmla="*/ 36 w 49"/>
                <a:gd name="T17" fmla="*/ 1 h 32"/>
                <a:gd name="T18" fmla="*/ 32 w 49"/>
                <a:gd name="T19" fmla="*/ 6 h 32"/>
                <a:gd name="T20" fmla="*/ 30 w 49"/>
                <a:gd name="T21" fmla="*/ 8 h 32"/>
                <a:gd name="T22" fmla="*/ 29 w 49"/>
                <a:gd name="T23" fmla="*/ 9 h 32"/>
                <a:gd name="T24" fmla="*/ 29 w 49"/>
                <a:gd name="T25" fmla="*/ 10 h 32"/>
                <a:gd name="T26" fmla="*/ 25 w 49"/>
                <a:gd name="T27" fmla="*/ 12 h 32"/>
                <a:gd name="T28" fmla="*/ 25 w 49"/>
                <a:gd name="T29" fmla="*/ 15 h 32"/>
                <a:gd name="T30" fmla="*/ 27 w 49"/>
                <a:gd name="T31" fmla="*/ 14 h 32"/>
                <a:gd name="T32" fmla="*/ 29 w 49"/>
                <a:gd name="T33" fmla="*/ 13 h 32"/>
                <a:gd name="T34" fmla="*/ 28 w 49"/>
                <a:gd name="T35" fmla="*/ 11 h 32"/>
                <a:gd name="T36" fmla="*/ 29 w 49"/>
                <a:gd name="T37" fmla="*/ 13 h 32"/>
                <a:gd name="T38" fmla="*/ 26 w 49"/>
                <a:gd name="T39" fmla="*/ 14 h 32"/>
                <a:gd name="T40" fmla="*/ 23 w 49"/>
                <a:gd name="T41" fmla="*/ 13 h 32"/>
                <a:gd name="T42" fmla="*/ 14 w 49"/>
                <a:gd name="T43" fmla="*/ 20 h 32"/>
                <a:gd name="T44" fmla="*/ 9 w 49"/>
                <a:gd name="T45" fmla="*/ 23 h 32"/>
                <a:gd name="T46" fmla="*/ 7 w 49"/>
                <a:gd name="T47" fmla="*/ 26 h 32"/>
                <a:gd name="T48" fmla="*/ 9 w 49"/>
                <a:gd name="T49" fmla="*/ 28 h 32"/>
                <a:gd name="T50" fmla="*/ 0 w 49"/>
                <a:gd name="T51" fmla="*/ 26 h 32"/>
                <a:gd name="T52" fmla="*/ 5 w 49"/>
                <a:gd name="T53" fmla="*/ 32 h 32"/>
                <a:gd name="T54" fmla="*/ 7 w 49"/>
                <a:gd name="T55" fmla="*/ 31 h 32"/>
                <a:gd name="T56" fmla="*/ 12 w 49"/>
                <a:gd name="T57" fmla="*/ 30 h 32"/>
                <a:gd name="T58" fmla="*/ 20 w 49"/>
                <a:gd name="T59" fmla="*/ 29 h 32"/>
                <a:gd name="T60" fmla="*/ 27 w 49"/>
                <a:gd name="T61" fmla="*/ 24 h 32"/>
                <a:gd name="T62" fmla="*/ 30 w 49"/>
                <a:gd name="T63" fmla="*/ 18 h 32"/>
                <a:gd name="T64" fmla="*/ 34 w 49"/>
                <a:gd name="T65" fmla="*/ 14 h 32"/>
                <a:gd name="T66" fmla="*/ 43 w 49"/>
                <a:gd name="T67" fmla="*/ 14 h 32"/>
                <a:gd name="T68" fmla="*/ 45 w 49"/>
                <a:gd name="T6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 h="32">
                  <a:moveTo>
                    <a:pt x="45" y="10"/>
                  </a:moveTo>
                  <a:cubicBezTo>
                    <a:pt x="48" y="10"/>
                    <a:pt x="49" y="9"/>
                    <a:pt x="47" y="8"/>
                  </a:cubicBezTo>
                  <a:cubicBezTo>
                    <a:pt x="45" y="7"/>
                    <a:pt x="45" y="6"/>
                    <a:pt x="43" y="7"/>
                  </a:cubicBezTo>
                  <a:cubicBezTo>
                    <a:pt x="42" y="8"/>
                    <a:pt x="43" y="7"/>
                    <a:pt x="42" y="6"/>
                  </a:cubicBezTo>
                  <a:cubicBezTo>
                    <a:pt x="42" y="6"/>
                    <a:pt x="41" y="6"/>
                    <a:pt x="41" y="6"/>
                  </a:cubicBezTo>
                  <a:cubicBezTo>
                    <a:pt x="41" y="6"/>
                    <a:pt x="41" y="4"/>
                    <a:pt x="41" y="4"/>
                  </a:cubicBezTo>
                  <a:cubicBezTo>
                    <a:pt x="40" y="3"/>
                    <a:pt x="39" y="2"/>
                    <a:pt x="39" y="2"/>
                  </a:cubicBezTo>
                  <a:cubicBezTo>
                    <a:pt x="37" y="0"/>
                    <a:pt x="38" y="1"/>
                    <a:pt x="37" y="2"/>
                  </a:cubicBezTo>
                  <a:cubicBezTo>
                    <a:pt x="36" y="3"/>
                    <a:pt x="36" y="1"/>
                    <a:pt x="36" y="1"/>
                  </a:cubicBezTo>
                  <a:cubicBezTo>
                    <a:pt x="35" y="1"/>
                    <a:pt x="32" y="5"/>
                    <a:pt x="32" y="6"/>
                  </a:cubicBezTo>
                  <a:cubicBezTo>
                    <a:pt x="31" y="6"/>
                    <a:pt x="30" y="7"/>
                    <a:pt x="30" y="8"/>
                  </a:cubicBezTo>
                  <a:cubicBezTo>
                    <a:pt x="29" y="8"/>
                    <a:pt x="29" y="9"/>
                    <a:pt x="29" y="9"/>
                  </a:cubicBezTo>
                  <a:cubicBezTo>
                    <a:pt x="29" y="10"/>
                    <a:pt x="29" y="10"/>
                    <a:pt x="29" y="10"/>
                  </a:cubicBezTo>
                  <a:cubicBezTo>
                    <a:pt x="29" y="11"/>
                    <a:pt x="26" y="11"/>
                    <a:pt x="25" y="12"/>
                  </a:cubicBezTo>
                  <a:cubicBezTo>
                    <a:pt x="22" y="12"/>
                    <a:pt x="23" y="14"/>
                    <a:pt x="25" y="15"/>
                  </a:cubicBezTo>
                  <a:cubicBezTo>
                    <a:pt x="27" y="17"/>
                    <a:pt x="26" y="15"/>
                    <a:pt x="27" y="14"/>
                  </a:cubicBezTo>
                  <a:cubicBezTo>
                    <a:pt x="27" y="13"/>
                    <a:pt x="29" y="13"/>
                    <a:pt x="29" y="13"/>
                  </a:cubicBezTo>
                  <a:cubicBezTo>
                    <a:pt x="29" y="13"/>
                    <a:pt x="28" y="12"/>
                    <a:pt x="28" y="11"/>
                  </a:cubicBezTo>
                  <a:cubicBezTo>
                    <a:pt x="28" y="12"/>
                    <a:pt x="29" y="13"/>
                    <a:pt x="29" y="13"/>
                  </a:cubicBezTo>
                  <a:cubicBezTo>
                    <a:pt x="29" y="13"/>
                    <a:pt x="27" y="13"/>
                    <a:pt x="26" y="14"/>
                  </a:cubicBezTo>
                  <a:cubicBezTo>
                    <a:pt x="26" y="17"/>
                    <a:pt x="24" y="14"/>
                    <a:pt x="23" y="13"/>
                  </a:cubicBezTo>
                  <a:cubicBezTo>
                    <a:pt x="20" y="16"/>
                    <a:pt x="18" y="19"/>
                    <a:pt x="14" y="20"/>
                  </a:cubicBezTo>
                  <a:cubicBezTo>
                    <a:pt x="12" y="21"/>
                    <a:pt x="10" y="21"/>
                    <a:pt x="9" y="23"/>
                  </a:cubicBezTo>
                  <a:cubicBezTo>
                    <a:pt x="8" y="24"/>
                    <a:pt x="8" y="25"/>
                    <a:pt x="7" y="26"/>
                  </a:cubicBezTo>
                  <a:cubicBezTo>
                    <a:pt x="7" y="27"/>
                    <a:pt x="9" y="28"/>
                    <a:pt x="9" y="28"/>
                  </a:cubicBezTo>
                  <a:cubicBezTo>
                    <a:pt x="8" y="29"/>
                    <a:pt x="1" y="26"/>
                    <a:pt x="0" y="26"/>
                  </a:cubicBezTo>
                  <a:cubicBezTo>
                    <a:pt x="1" y="28"/>
                    <a:pt x="3" y="31"/>
                    <a:pt x="5" y="32"/>
                  </a:cubicBezTo>
                  <a:cubicBezTo>
                    <a:pt x="6" y="32"/>
                    <a:pt x="7" y="31"/>
                    <a:pt x="7" y="31"/>
                  </a:cubicBezTo>
                  <a:cubicBezTo>
                    <a:pt x="9" y="30"/>
                    <a:pt x="12" y="31"/>
                    <a:pt x="12" y="30"/>
                  </a:cubicBezTo>
                  <a:cubicBezTo>
                    <a:pt x="15" y="27"/>
                    <a:pt x="17" y="28"/>
                    <a:pt x="20" y="29"/>
                  </a:cubicBezTo>
                  <a:cubicBezTo>
                    <a:pt x="23" y="29"/>
                    <a:pt x="26" y="27"/>
                    <a:pt x="27" y="24"/>
                  </a:cubicBezTo>
                  <a:cubicBezTo>
                    <a:pt x="28" y="22"/>
                    <a:pt x="29" y="20"/>
                    <a:pt x="30" y="18"/>
                  </a:cubicBezTo>
                  <a:cubicBezTo>
                    <a:pt x="30" y="15"/>
                    <a:pt x="31" y="14"/>
                    <a:pt x="34" y="14"/>
                  </a:cubicBezTo>
                  <a:cubicBezTo>
                    <a:pt x="37" y="14"/>
                    <a:pt x="40" y="15"/>
                    <a:pt x="43" y="14"/>
                  </a:cubicBezTo>
                  <a:cubicBezTo>
                    <a:pt x="47" y="13"/>
                    <a:pt x="40" y="10"/>
                    <a:pt x="45"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3" name="Freeform 711"/>
            <p:cNvSpPr>
              <a:spLocks/>
            </p:cNvSpPr>
            <p:nvPr/>
          </p:nvSpPr>
          <p:spPr bwMode="auto">
            <a:xfrm>
              <a:off x="15776631" y="7679214"/>
              <a:ext cx="159235" cy="92380"/>
            </a:xfrm>
            <a:custGeom>
              <a:avLst/>
              <a:gdLst>
                <a:gd name="T0" fmla="*/ 2 w 17"/>
                <a:gd name="T1" fmla="*/ 8 h 10"/>
                <a:gd name="T2" fmla="*/ 7 w 17"/>
                <a:gd name="T3" fmla="*/ 9 h 10"/>
                <a:gd name="T4" fmla="*/ 12 w 17"/>
                <a:gd name="T5" fmla="*/ 9 h 10"/>
                <a:gd name="T6" fmla="*/ 16 w 17"/>
                <a:gd name="T7" fmla="*/ 8 h 10"/>
                <a:gd name="T8" fmla="*/ 15 w 17"/>
                <a:gd name="T9" fmla="*/ 3 h 10"/>
                <a:gd name="T10" fmla="*/ 10 w 17"/>
                <a:gd name="T11" fmla="*/ 3 h 10"/>
                <a:gd name="T12" fmla="*/ 6 w 17"/>
                <a:gd name="T13" fmla="*/ 1 h 10"/>
                <a:gd name="T14" fmla="*/ 2 w 17"/>
                <a:gd name="T15" fmla="*/ 8 h 10"/>
                <a:gd name="T16" fmla="*/ 2 w 17"/>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2" y="8"/>
                  </a:moveTo>
                  <a:cubicBezTo>
                    <a:pt x="3" y="9"/>
                    <a:pt x="6" y="10"/>
                    <a:pt x="7" y="9"/>
                  </a:cubicBezTo>
                  <a:cubicBezTo>
                    <a:pt x="9" y="8"/>
                    <a:pt x="10" y="10"/>
                    <a:pt x="12" y="9"/>
                  </a:cubicBezTo>
                  <a:cubicBezTo>
                    <a:pt x="13" y="9"/>
                    <a:pt x="17" y="9"/>
                    <a:pt x="16" y="8"/>
                  </a:cubicBezTo>
                  <a:cubicBezTo>
                    <a:pt x="15" y="6"/>
                    <a:pt x="14" y="5"/>
                    <a:pt x="15" y="3"/>
                  </a:cubicBezTo>
                  <a:cubicBezTo>
                    <a:pt x="13" y="2"/>
                    <a:pt x="11" y="4"/>
                    <a:pt x="10" y="3"/>
                  </a:cubicBezTo>
                  <a:cubicBezTo>
                    <a:pt x="9" y="2"/>
                    <a:pt x="7" y="0"/>
                    <a:pt x="6" y="1"/>
                  </a:cubicBezTo>
                  <a:cubicBezTo>
                    <a:pt x="4" y="3"/>
                    <a:pt x="0" y="6"/>
                    <a:pt x="2" y="8"/>
                  </a:cubicBezTo>
                  <a:cubicBezTo>
                    <a:pt x="3" y="9"/>
                    <a:pt x="1" y="7"/>
                    <a:pt x="2"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4" name="Freeform 712"/>
            <p:cNvSpPr>
              <a:spLocks/>
            </p:cNvSpPr>
            <p:nvPr/>
          </p:nvSpPr>
          <p:spPr bwMode="auto">
            <a:xfrm>
              <a:off x="15410388" y="7574093"/>
              <a:ext cx="347132" cy="216615"/>
            </a:xfrm>
            <a:custGeom>
              <a:avLst/>
              <a:gdLst>
                <a:gd name="T0" fmla="*/ 1 w 37"/>
                <a:gd name="T1" fmla="*/ 3 h 23"/>
                <a:gd name="T2" fmla="*/ 0 w 37"/>
                <a:gd name="T3" fmla="*/ 9 h 23"/>
                <a:gd name="T4" fmla="*/ 5 w 37"/>
                <a:gd name="T5" fmla="*/ 13 h 23"/>
                <a:gd name="T6" fmla="*/ 7 w 37"/>
                <a:gd name="T7" fmla="*/ 14 h 23"/>
                <a:gd name="T8" fmla="*/ 12 w 37"/>
                <a:gd name="T9" fmla="*/ 15 h 23"/>
                <a:gd name="T10" fmla="*/ 15 w 37"/>
                <a:gd name="T11" fmla="*/ 16 h 23"/>
                <a:gd name="T12" fmla="*/ 19 w 37"/>
                <a:gd name="T13" fmla="*/ 16 h 23"/>
                <a:gd name="T14" fmla="*/ 22 w 37"/>
                <a:gd name="T15" fmla="*/ 19 h 23"/>
                <a:gd name="T16" fmla="*/ 26 w 37"/>
                <a:gd name="T17" fmla="*/ 20 h 23"/>
                <a:gd name="T18" fmla="*/ 29 w 37"/>
                <a:gd name="T19" fmla="*/ 22 h 23"/>
                <a:gd name="T20" fmla="*/ 32 w 37"/>
                <a:gd name="T21" fmla="*/ 20 h 23"/>
                <a:gd name="T22" fmla="*/ 35 w 37"/>
                <a:gd name="T23" fmla="*/ 22 h 23"/>
                <a:gd name="T24" fmla="*/ 37 w 37"/>
                <a:gd name="T25" fmla="*/ 21 h 23"/>
                <a:gd name="T26" fmla="*/ 37 w 37"/>
                <a:gd name="T27" fmla="*/ 18 h 23"/>
                <a:gd name="T28" fmla="*/ 37 w 37"/>
                <a:gd name="T29" fmla="*/ 14 h 23"/>
                <a:gd name="T30" fmla="*/ 32 w 37"/>
                <a:gd name="T31" fmla="*/ 14 h 23"/>
                <a:gd name="T32" fmla="*/ 31 w 37"/>
                <a:gd name="T33" fmla="*/ 13 h 23"/>
                <a:gd name="T34" fmla="*/ 28 w 37"/>
                <a:gd name="T35" fmla="*/ 13 h 23"/>
                <a:gd name="T36" fmla="*/ 26 w 37"/>
                <a:gd name="T37" fmla="*/ 12 h 23"/>
                <a:gd name="T38" fmla="*/ 24 w 37"/>
                <a:gd name="T39" fmla="*/ 12 h 23"/>
                <a:gd name="T40" fmla="*/ 20 w 37"/>
                <a:gd name="T41" fmla="*/ 10 h 23"/>
                <a:gd name="T42" fmla="*/ 18 w 37"/>
                <a:gd name="T43" fmla="*/ 8 h 23"/>
                <a:gd name="T44" fmla="*/ 16 w 37"/>
                <a:gd name="T45" fmla="*/ 7 h 23"/>
                <a:gd name="T46" fmla="*/ 10 w 37"/>
                <a:gd name="T47" fmla="*/ 2 h 23"/>
                <a:gd name="T48" fmla="*/ 8 w 37"/>
                <a:gd name="T49" fmla="*/ 0 h 23"/>
                <a:gd name="T50" fmla="*/ 5 w 37"/>
                <a:gd name="T51" fmla="*/ 2 h 23"/>
                <a:gd name="T52" fmla="*/ 4 w 37"/>
                <a:gd name="T53" fmla="*/ 2 h 23"/>
                <a:gd name="T54" fmla="*/ 1 w 37"/>
                <a:gd name="T55" fmla="*/ 3 h 23"/>
                <a:gd name="T56" fmla="*/ 1 w 37"/>
                <a:gd name="T57"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23">
                  <a:moveTo>
                    <a:pt x="1" y="3"/>
                  </a:moveTo>
                  <a:cubicBezTo>
                    <a:pt x="0" y="4"/>
                    <a:pt x="0" y="8"/>
                    <a:pt x="0" y="9"/>
                  </a:cubicBezTo>
                  <a:cubicBezTo>
                    <a:pt x="1" y="10"/>
                    <a:pt x="4" y="11"/>
                    <a:pt x="5" y="13"/>
                  </a:cubicBezTo>
                  <a:cubicBezTo>
                    <a:pt x="6" y="13"/>
                    <a:pt x="7" y="14"/>
                    <a:pt x="7" y="14"/>
                  </a:cubicBezTo>
                  <a:cubicBezTo>
                    <a:pt x="9" y="15"/>
                    <a:pt x="10" y="14"/>
                    <a:pt x="12" y="15"/>
                  </a:cubicBezTo>
                  <a:cubicBezTo>
                    <a:pt x="13" y="15"/>
                    <a:pt x="14" y="16"/>
                    <a:pt x="15" y="16"/>
                  </a:cubicBezTo>
                  <a:cubicBezTo>
                    <a:pt x="16" y="16"/>
                    <a:pt x="18" y="16"/>
                    <a:pt x="19" y="16"/>
                  </a:cubicBezTo>
                  <a:cubicBezTo>
                    <a:pt x="20" y="17"/>
                    <a:pt x="21" y="18"/>
                    <a:pt x="22" y="19"/>
                  </a:cubicBezTo>
                  <a:cubicBezTo>
                    <a:pt x="23" y="19"/>
                    <a:pt x="25" y="19"/>
                    <a:pt x="26" y="20"/>
                  </a:cubicBezTo>
                  <a:cubicBezTo>
                    <a:pt x="27" y="20"/>
                    <a:pt x="28" y="22"/>
                    <a:pt x="29" y="22"/>
                  </a:cubicBezTo>
                  <a:cubicBezTo>
                    <a:pt x="30" y="22"/>
                    <a:pt x="31" y="20"/>
                    <a:pt x="32" y="20"/>
                  </a:cubicBezTo>
                  <a:cubicBezTo>
                    <a:pt x="33" y="21"/>
                    <a:pt x="33" y="23"/>
                    <a:pt x="35" y="22"/>
                  </a:cubicBezTo>
                  <a:cubicBezTo>
                    <a:pt x="35" y="22"/>
                    <a:pt x="37" y="21"/>
                    <a:pt x="37" y="21"/>
                  </a:cubicBezTo>
                  <a:cubicBezTo>
                    <a:pt x="37" y="20"/>
                    <a:pt x="37" y="19"/>
                    <a:pt x="37" y="18"/>
                  </a:cubicBezTo>
                  <a:cubicBezTo>
                    <a:pt x="36" y="17"/>
                    <a:pt x="37" y="16"/>
                    <a:pt x="37" y="14"/>
                  </a:cubicBezTo>
                  <a:cubicBezTo>
                    <a:pt x="35" y="14"/>
                    <a:pt x="34" y="15"/>
                    <a:pt x="32" y="14"/>
                  </a:cubicBezTo>
                  <a:cubicBezTo>
                    <a:pt x="32" y="14"/>
                    <a:pt x="31" y="13"/>
                    <a:pt x="31" y="13"/>
                  </a:cubicBezTo>
                  <a:cubicBezTo>
                    <a:pt x="30" y="13"/>
                    <a:pt x="29" y="14"/>
                    <a:pt x="28" y="13"/>
                  </a:cubicBezTo>
                  <a:cubicBezTo>
                    <a:pt x="28" y="13"/>
                    <a:pt x="27" y="12"/>
                    <a:pt x="26" y="12"/>
                  </a:cubicBezTo>
                  <a:cubicBezTo>
                    <a:pt x="25" y="12"/>
                    <a:pt x="24" y="14"/>
                    <a:pt x="24" y="12"/>
                  </a:cubicBezTo>
                  <a:cubicBezTo>
                    <a:pt x="22" y="10"/>
                    <a:pt x="21" y="11"/>
                    <a:pt x="20" y="10"/>
                  </a:cubicBezTo>
                  <a:cubicBezTo>
                    <a:pt x="19" y="9"/>
                    <a:pt x="19" y="8"/>
                    <a:pt x="18" y="8"/>
                  </a:cubicBezTo>
                  <a:cubicBezTo>
                    <a:pt x="17" y="7"/>
                    <a:pt x="16" y="7"/>
                    <a:pt x="16" y="7"/>
                  </a:cubicBezTo>
                  <a:cubicBezTo>
                    <a:pt x="14" y="6"/>
                    <a:pt x="11" y="4"/>
                    <a:pt x="10" y="2"/>
                  </a:cubicBezTo>
                  <a:cubicBezTo>
                    <a:pt x="10" y="1"/>
                    <a:pt x="9" y="0"/>
                    <a:pt x="8" y="0"/>
                  </a:cubicBezTo>
                  <a:cubicBezTo>
                    <a:pt x="6" y="0"/>
                    <a:pt x="6" y="1"/>
                    <a:pt x="5" y="2"/>
                  </a:cubicBezTo>
                  <a:cubicBezTo>
                    <a:pt x="5" y="3"/>
                    <a:pt x="4" y="2"/>
                    <a:pt x="4" y="2"/>
                  </a:cubicBezTo>
                  <a:cubicBezTo>
                    <a:pt x="3" y="3"/>
                    <a:pt x="2" y="3"/>
                    <a:pt x="1" y="3"/>
                  </a:cubicBezTo>
                  <a:cubicBezTo>
                    <a:pt x="0" y="4"/>
                    <a:pt x="2" y="3"/>
                    <a:pt x="1"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5" name="Freeform 713"/>
            <p:cNvSpPr>
              <a:spLocks/>
            </p:cNvSpPr>
            <p:nvPr/>
          </p:nvSpPr>
          <p:spPr bwMode="auto">
            <a:xfrm>
              <a:off x="16372171" y="8360921"/>
              <a:ext cx="261145" cy="216615"/>
            </a:xfrm>
            <a:custGeom>
              <a:avLst/>
              <a:gdLst>
                <a:gd name="T0" fmla="*/ 14 w 28"/>
                <a:gd name="T1" fmla="*/ 19 h 23"/>
                <a:gd name="T2" fmla="*/ 19 w 28"/>
                <a:gd name="T3" fmla="*/ 18 h 23"/>
                <a:gd name="T4" fmla="*/ 19 w 28"/>
                <a:gd name="T5" fmla="*/ 15 h 23"/>
                <a:gd name="T6" fmla="*/ 21 w 28"/>
                <a:gd name="T7" fmla="*/ 14 h 23"/>
                <a:gd name="T8" fmla="*/ 24 w 28"/>
                <a:gd name="T9" fmla="*/ 12 h 23"/>
                <a:gd name="T10" fmla="*/ 27 w 28"/>
                <a:gd name="T11" fmla="*/ 9 h 23"/>
                <a:gd name="T12" fmla="*/ 26 w 28"/>
                <a:gd name="T13" fmla="*/ 1 h 23"/>
                <a:gd name="T14" fmla="*/ 22 w 28"/>
                <a:gd name="T15" fmla="*/ 1 h 23"/>
                <a:gd name="T16" fmla="*/ 19 w 28"/>
                <a:gd name="T17" fmla="*/ 2 h 23"/>
                <a:gd name="T18" fmla="*/ 17 w 28"/>
                <a:gd name="T19" fmla="*/ 2 h 23"/>
                <a:gd name="T20" fmla="*/ 3 w 28"/>
                <a:gd name="T21" fmla="*/ 3 h 23"/>
                <a:gd name="T22" fmla="*/ 0 w 28"/>
                <a:gd name="T23" fmla="*/ 7 h 23"/>
                <a:gd name="T24" fmla="*/ 1 w 28"/>
                <a:gd name="T25" fmla="*/ 10 h 23"/>
                <a:gd name="T26" fmla="*/ 3 w 28"/>
                <a:gd name="T27" fmla="*/ 14 h 23"/>
                <a:gd name="T28" fmla="*/ 5 w 28"/>
                <a:gd name="T29" fmla="*/ 18 h 23"/>
                <a:gd name="T30" fmla="*/ 6 w 28"/>
                <a:gd name="T31" fmla="*/ 19 h 23"/>
                <a:gd name="T32" fmla="*/ 7 w 28"/>
                <a:gd name="T33" fmla="*/ 21 h 23"/>
                <a:gd name="T34" fmla="*/ 8 w 28"/>
                <a:gd name="T35" fmla="*/ 23 h 23"/>
                <a:gd name="T36" fmla="*/ 14 w 28"/>
                <a:gd name="T37" fmla="*/ 19 h 23"/>
                <a:gd name="T38" fmla="*/ 14 w 28"/>
                <a:gd name="T39"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3">
                  <a:moveTo>
                    <a:pt x="14" y="19"/>
                  </a:moveTo>
                  <a:cubicBezTo>
                    <a:pt x="14" y="18"/>
                    <a:pt x="20" y="20"/>
                    <a:pt x="19" y="18"/>
                  </a:cubicBezTo>
                  <a:cubicBezTo>
                    <a:pt x="19" y="18"/>
                    <a:pt x="18" y="15"/>
                    <a:pt x="19" y="15"/>
                  </a:cubicBezTo>
                  <a:cubicBezTo>
                    <a:pt x="20" y="15"/>
                    <a:pt x="21" y="16"/>
                    <a:pt x="21" y="14"/>
                  </a:cubicBezTo>
                  <a:cubicBezTo>
                    <a:pt x="21" y="12"/>
                    <a:pt x="23" y="13"/>
                    <a:pt x="24" y="12"/>
                  </a:cubicBezTo>
                  <a:cubicBezTo>
                    <a:pt x="26" y="12"/>
                    <a:pt x="26" y="10"/>
                    <a:pt x="27" y="9"/>
                  </a:cubicBezTo>
                  <a:cubicBezTo>
                    <a:pt x="28" y="7"/>
                    <a:pt x="25" y="2"/>
                    <a:pt x="26" y="1"/>
                  </a:cubicBezTo>
                  <a:cubicBezTo>
                    <a:pt x="24" y="2"/>
                    <a:pt x="24" y="2"/>
                    <a:pt x="22" y="1"/>
                  </a:cubicBezTo>
                  <a:cubicBezTo>
                    <a:pt x="21" y="0"/>
                    <a:pt x="19" y="2"/>
                    <a:pt x="19" y="2"/>
                  </a:cubicBezTo>
                  <a:cubicBezTo>
                    <a:pt x="19" y="4"/>
                    <a:pt x="17" y="2"/>
                    <a:pt x="17" y="2"/>
                  </a:cubicBezTo>
                  <a:cubicBezTo>
                    <a:pt x="13" y="1"/>
                    <a:pt x="6" y="0"/>
                    <a:pt x="3" y="3"/>
                  </a:cubicBezTo>
                  <a:cubicBezTo>
                    <a:pt x="2" y="4"/>
                    <a:pt x="0" y="5"/>
                    <a:pt x="0" y="7"/>
                  </a:cubicBezTo>
                  <a:cubicBezTo>
                    <a:pt x="0" y="8"/>
                    <a:pt x="1" y="9"/>
                    <a:pt x="1" y="10"/>
                  </a:cubicBezTo>
                  <a:cubicBezTo>
                    <a:pt x="3" y="11"/>
                    <a:pt x="3" y="13"/>
                    <a:pt x="3" y="14"/>
                  </a:cubicBezTo>
                  <a:cubicBezTo>
                    <a:pt x="4" y="16"/>
                    <a:pt x="4" y="17"/>
                    <a:pt x="5" y="18"/>
                  </a:cubicBezTo>
                  <a:cubicBezTo>
                    <a:pt x="5" y="19"/>
                    <a:pt x="6" y="18"/>
                    <a:pt x="6" y="19"/>
                  </a:cubicBezTo>
                  <a:cubicBezTo>
                    <a:pt x="7" y="19"/>
                    <a:pt x="6" y="20"/>
                    <a:pt x="7" y="21"/>
                  </a:cubicBezTo>
                  <a:cubicBezTo>
                    <a:pt x="9" y="21"/>
                    <a:pt x="8" y="22"/>
                    <a:pt x="8" y="23"/>
                  </a:cubicBezTo>
                  <a:cubicBezTo>
                    <a:pt x="8" y="22"/>
                    <a:pt x="14" y="20"/>
                    <a:pt x="14" y="19"/>
                  </a:cubicBezTo>
                  <a:cubicBezTo>
                    <a:pt x="14" y="19"/>
                    <a:pt x="14" y="20"/>
                    <a:pt x="14"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6" name="Freeform 714"/>
            <p:cNvSpPr>
              <a:spLocks/>
            </p:cNvSpPr>
            <p:nvPr/>
          </p:nvSpPr>
          <p:spPr bwMode="auto">
            <a:xfrm>
              <a:off x="16270259" y="8743185"/>
              <a:ext cx="207006" cy="245289"/>
            </a:xfrm>
            <a:custGeom>
              <a:avLst/>
              <a:gdLst>
                <a:gd name="T0" fmla="*/ 10 w 22"/>
                <a:gd name="T1" fmla="*/ 3 h 26"/>
                <a:gd name="T2" fmla="*/ 7 w 22"/>
                <a:gd name="T3" fmla="*/ 4 h 26"/>
                <a:gd name="T4" fmla="*/ 6 w 22"/>
                <a:gd name="T5" fmla="*/ 4 h 26"/>
                <a:gd name="T6" fmla="*/ 5 w 22"/>
                <a:gd name="T7" fmla="*/ 1 h 26"/>
                <a:gd name="T8" fmla="*/ 0 w 22"/>
                <a:gd name="T9" fmla="*/ 0 h 26"/>
                <a:gd name="T10" fmla="*/ 1 w 22"/>
                <a:gd name="T11" fmla="*/ 6 h 26"/>
                <a:gd name="T12" fmla="*/ 4 w 22"/>
                <a:gd name="T13" fmla="*/ 14 h 26"/>
                <a:gd name="T14" fmla="*/ 9 w 22"/>
                <a:gd name="T15" fmla="*/ 21 h 26"/>
                <a:gd name="T16" fmla="*/ 19 w 22"/>
                <a:gd name="T17" fmla="*/ 26 h 26"/>
                <a:gd name="T18" fmla="*/ 20 w 22"/>
                <a:gd name="T19" fmla="*/ 23 h 26"/>
                <a:gd name="T20" fmla="*/ 16 w 22"/>
                <a:gd name="T21" fmla="*/ 14 h 26"/>
                <a:gd name="T22" fmla="*/ 16 w 22"/>
                <a:gd name="T23" fmla="*/ 6 h 26"/>
                <a:gd name="T24" fmla="*/ 10 w 22"/>
                <a:gd name="T25" fmla="*/ 3 h 26"/>
                <a:gd name="T26" fmla="*/ 10 w 22"/>
                <a:gd name="T27"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6">
                  <a:moveTo>
                    <a:pt x="10" y="3"/>
                  </a:moveTo>
                  <a:cubicBezTo>
                    <a:pt x="9" y="3"/>
                    <a:pt x="8" y="4"/>
                    <a:pt x="7" y="4"/>
                  </a:cubicBezTo>
                  <a:cubicBezTo>
                    <a:pt x="7" y="3"/>
                    <a:pt x="6" y="4"/>
                    <a:pt x="6" y="4"/>
                  </a:cubicBezTo>
                  <a:cubicBezTo>
                    <a:pt x="5" y="4"/>
                    <a:pt x="5" y="2"/>
                    <a:pt x="5" y="1"/>
                  </a:cubicBezTo>
                  <a:cubicBezTo>
                    <a:pt x="4" y="0"/>
                    <a:pt x="2" y="0"/>
                    <a:pt x="0" y="0"/>
                  </a:cubicBezTo>
                  <a:cubicBezTo>
                    <a:pt x="1" y="1"/>
                    <a:pt x="1" y="4"/>
                    <a:pt x="1" y="6"/>
                  </a:cubicBezTo>
                  <a:cubicBezTo>
                    <a:pt x="2" y="8"/>
                    <a:pt x="3" y="11"/>
                    <a:pt x="4" y="14"/>
                  </a:cubicBezTo>
                  <a:cubicBezTo>
                    <a:pt x="6" y="16"/>
                    <a:pt x="7" y="19"/>
                    <a:pt x="9" y="21"/>
                  </a:cubicBezTo>
                  <a:cubicBezTo>
                    <a:pt x="12" y="22"/>
                    <a:pt x="15" y="26"/>
                    <a:pt x="19" y="26"/>
                  </a:cubicBezTo>
                  <a:cubicBezTo>
                    <a:pt x="22" y="26"/>
                    <a:pt x="21" y="25"/>
                    <a:pt x="20" y="23"/>
                  </a:cubicBezTo>
                  <a:cubicBezTo>
                    <a:pt x="18" y="20"/>
                    <a:pt x="16" y="18"/>
                    <a:pt x="16" y="14"/>
                  </a:cubicBezTo>
                  <a:cubicBezTo>
                    <a:pt x="16" y="11"/>
                    <a:pt x="18" y="9"/>
                    <a:pt x="16" y="6"/>
                  </a:cubicBezTo>
                  <a:cubicBezTo>
                    <a:pt x="15" y="5"/>
                    <a:pt x="11" y="0"/>
                    <a:pt x="10" y="3"/>
                  </a:cubicBezTo>
                  <a:cubicBezTo>
                    <a:pt x="9" y="4"/>
                    <a:pt x="10" y="2"/>
                    <a:pt x="10"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7" name="Freeform 715"/>
            <p:cNvSpPr>
              <a:spLocks/>
            </p:cNvSpPr>
            <p:nvPr/>
          </p:nvSpPr>
          <p:spPr bwMode="auto">
            <a:xfrm>
              <a:off x="15104655" y="6264832"/>
              <a:ext cx="2799367" cy="1825318"/>
            </a:xfrm>
            <a:custGeom>
              <a:avLst/>
              <a:gdLst>
                <a:gd name="T0" fmla="*/ 279 w 300"/>
                <a:gd name="T1" fmla="*/ 37 h 195"/>
                <a:gd name="T2" fmla="*/ 244 w 300"/>
                <a:gd name="T3" fmla="*/ 1 h 195"/>
                <a:gd name="T4" fmla="*/ 223 w 300"/>
                <a:gd name="T5" fmla="*/ 18 h 195"/>
                <a:gd name="T6" fmla="*/ 214 w 300"/>
                <a:gd name="T7" fmla="*/ 27 h 195"/>
                <a:gd name="T8" fmla="*/ 205 w 300"/>
                <a:gd name="T9" fmla="*/ 39 h 195"/>
                <a:gd name="T10" fmla="*/ 224 w 300"/>
                <a:gd name="T11" fmla="*/ 46 h 195"/>
                <a:gd name="T12" fmla="*/ 197 w 300"/>
                <a:gd name="T13" fmla="*/ 55 h 195"/>
                <a:gd name="T14" fmla="*/ 180 w 300"/>
                <a:gd name="T15" fmla="*/ 66 h 195"/>
                <a:gd name="T16" fmla="*/ 146 w 300"/>
                <a:gd name="T17" fmla="*/ 75 h 195"/>
                <a:gd name="T18" fmla="*/ 121 w 300"/>
                <a:gd name="T19" fmla="*/ 70 h 195"/>
                <a:gd name="T20" fmla="*/ 94 w 300"/>
                <a:gd name="T21" fmla="*/ 56 h 195"/>
                <a:gd name="T22" fmla="*/ 66 w 300"/>
                <a:gd name="T23" fmla="*/ 30 h 195"/>
                <a:gd name="T24" fmla="*/ 56 w 300"/>
                <a:gd name="T25" fmla="*/ 44 h 195"/>
                <a:gd name="T26" fmla="*/ 44 w 300"/>
                <a:gd name="T27" fmla="*/ 51 h 195"/>
                <a:gd name="T28" fmla="*/ 34 w 300"/>
                <a:gd name="T29" fmla="*/ 63 h 195"/>
                <a:gd name="T30" fmla="*/ 28 w 300"/>
                <a:gd name="T31" fmla="*/ 76 h 195"/>
                <a:gd name="T32" fmla="*/ 11 w 300"/>
                <a:gd name="T33" fmla="*/ 84 h 195"/>
                <a:gd name="T34" fmla="*/ 1 w 300"/>
                <a:gd name="T35" fmla="*/ 91 h 195"/>
                <a:gd name="T36" fmla="*/ 7 w 300"/>
                <a:gd name="T37" fmla="*/ 103 h 195"/>
                <a:gd name="T38" fmla="*/ 23 w 300"/>
                <a:gd name="T39" fmla="*/ 111 h 195"/>
                <a:gd name="T40" fmla="*/ 27 w 300"/>
                <a:gd name="T41" fmla="*/ 121 h 195"/>
                <a:gd name="T42" fmla="*/ 27 w 300"/>
                <a:gd name="T43" fmla="*/ 135 h 195"/>
                <a:gd name="T44" fmla="*/ 40 w 300"/>
                <a:gd name="T45" fmla="*/ 140 h 195"/>
                <a:gd name="T46" fmla="*/ 62 w 300"/>
                <a:gd name="T47" fmla="*/ 154 h 195"/>
                <a:gd name="T48" fmla="*/ 74 w 300"/>
                <a:gd name="T49" fmla="*/ 156 h 195"/>
                <a:gd name="T50" fmla="*/ 92 w 300"/>
                <a:gd name="T51" fmla="*/ 151 h 195"/>
                <a:gd name="T52" fmla="*/ 106 w 300"/>
                <a:gd name="T53" fmla="*/ 146 h 195"/>
                <a:gd name="T54" fmla="*/ 116 w 300"/>
                <a:gd name="T55" fmla="*/ 155 h 195"/>
                <a:gd name="T56" fmla="*/ 117 w 300"/>
                <a:gd name="T57" fmla="*/ 166 h 195"/>
                <a:gd name="T58" fmla="*/ 119 w 300"/>
                <a:gd name="T59" fmla="*/ 178 h 195"/>
                <a:gd name="T60" fmla="*/ 125 w 300"/>
                <a:gd name="T61" fmla="*/ 187 h 195"/>
                <a:gd name="T62" fmla="*/ 134 w 300"/>
                <a:gd name="T63" fmla="*/ 186 h 195"/>
                <a:gd name="T64" fmla="*/ 143 w 300"/>
                <a:gd name="T65" fmla="*/ 182 h 195"/>
                <a:gd name="T66" fmla="*/ 155 w 300"/>
                <a:gd name="T67" fmla="*/ 180 h 195"/>
                <a:gd name="T68" fmla="*/ 168 w 300"/>
                <a:gd name="T69" fmla="*/ 186 h 195"/>
                <a:gd name="T70" fmla="*/ 175 w 300"/>
                <a:gd name="T71" fmla="*/ 195 h 195"/>
                <a:gd name="T72" fmla="*/ 189 w 300"/>
                <a:gd name="T73" fmla="*/ 186 h 195"/>
                <a:gd name="T74" fmla="*/ 202 w 300"/>
                <a:gd name="T75" fmla="*/ 182 h 195"/>
                <a:gd name="T76" fmla="*/ 215 w 300"/>
                <a:gd name="T77" fmla="*/ 173 h 195"/>
                <a:gd name="T78" fmla="*/ 221 w 300"/>
                <a:gd name="T79" fmla="*/ 164 h 195"/>
                <a:gd name="T80" fmla="*/ 228 w 300"/>
                <a:gd name="T81" fmla="*/ 156 h 195"/>
                <a:gd name="T82" fmla="*/ 232 w 300"/>
                <a:gd name="T83" fmla="*/ 149 h 195"/>
                <a:gd name="T84" fmla="*/ 236 w 300"/>
                <a:gd name="T85" fmla="*/ 143 h 195"/>
                <a:gd name="T86" fmla="*/ 231 w 300"/>
                <a:gd name="T87" fmla="*/ 139 h 195"/>
                <a:gd name="T88" fmla="*/ 229 w 300"/>
                <a:gd name="T89" fmla="*/ 132 h 195"/>
                <a:gd name="T90" fmla="*/ 221 w 300"/>
                <a:gd name="T91" fmla="*/ 115 h 195"/>
                <a:gd name="T92" fmla="*/ 229 w 300"/>
                <a:gd name="T93" fmla="*/ 106 h 195"/>
                <a:gd name="T94" fmla="*/ 238 w 300"/>
                <a:gd name="T95" fmla="*/ 102 h 195"/>
                <a:gd name="T96" fmla="*/ 220 w 300"/>
                <a:gd name="T97" fmla="*/ 102 h 195"/>
                <a:gd name="T98" fmla="*/ 221 w 300"/>
                <a:gd name="T99" fmla="*/ 90 h 195"/>
                <a:gd name="T100" fmla="*/ 234 w 300"/>
                <a:gd name="T101" fmla="*/ 87 h 195"/>
                <a:gd name="T102" fmla="*/ 238 w 300"/>
                <a:gd name="T103" fmla="*/ 89 h 195"/>
                <a:gd name="T104" fmla="*/ 259 w 300"/>
                <a:gd name="T105" fmla="*/ 77 h 195"/>
                <a:gd name="T106" fmla="*/ 271 w 300"/>
                <a:gd name="T107" fmla="*/ 72 h 195"/>
                <a:gd name="T108" fmla="*/ 281 w 300"/>
                <a:gd name="T109" fmla="*/ 60 h 195"/>
                <a:gd name="T110" fmla="*/ 295 w 300"/>
                <a:gd name="T111" fmla="*/ 4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0" h="195">
                  <a:moveTo>
                    <a:pt x="298" y="37"/>
                  </a:moveTo>
                  <a:cubicBezTo>
                    <a:pt x="298" y="35"/>
                    <a:pt x="294" y="36"/>
                    <a:pt x="293" y="37"/>
                  </a:cubicBezTo>
                  <a:cubicBezTo>
                    <a:pt x="291" y="37"/>
                    <a:pt x="290" y="38"/>
                    <a:pt x="288" y="39"/>
                  </a:cubicBezTo>
                  <a:cubicBezTo>
                    <a:pt x="286" y="40"/>
                    <a:pt x="279" y="40"/>
                    <a:pt x="279" y="37"/>
                  </a:cubicBezTo>
                  <a:cubicBezTo>
                    <a:pt x="277" y="33"/>
                    <a:pt x="276" y="31"/>
                    <a:pt x="272" y="29"/>
                  </a:cubicBezTo>
                  <a:cubicBezTo>
                    <a:pt x="269" y="28"/>
                    <a:pt x="263" y="28"/>
                    <a:pt x="262" y="24"/>
                  </a:cubicBezTo>
                  <a:cubicBezTo>
                    <a:pt x="261" y="18"/>
                    <a:pt x="259" y="11"/>
                    <a:pt x="255" y="6"/>
                  </a:cubicBezTo>
                  <a:cubicBezTo>
                    <a:pt x="252" y="3"/>
                    <a:pt x="248" y="3"/>
                    <a:pt x="244" y="1"/>
                  </a:cubicBezTo>
                  <a:cubicBezTo>
                    <a:pt x="240" y="0"/>
                    <a:pt x="233" y="1"/>
                    <a:pt x="229" y="3"/>
                  </a:cubicBezTo>
                  <a:cubicBezTo>
                    <a:pt x="228" y="4"/>
                    <a:pt x="226" y="5"/>
                    <a:pt x="225" y="6"/>
                  </a:cubicBezTo>
                  <a:cubicBezTo>
                    <a:pt x="225" y="7"/>
                    <a:pt x="228" y="7"/>
                    <a:pt x="228" y="8"/>
                  </a:cubicBezTo>
                  <a:cubicBezTo>
                    <a:pt x="229" y="12"/>
                    <a:pt x="224" y="15"/>
                    <a:pt x="223" y="18"/>
                  </a:cubicBezTo>
                  <a:cubicBezTo>
                    <a:pt x="222" y="19"/>
                    <a:pt x="222" y="20"/>
                    <a:pt x="222" y="21"/>
                  </a:cubicBezTo>
                  <a:cubicBezTo>
                    <a:pt x="222" y="22"/>
                    <a:pt x="222" y="22"/>
                    <a:pt x="222" y="23"/>
                  </a:cubicBezTo>
                  <a:cubicBezTo>
                    <a:pt x="222" y="25"/>
                    <a:pt x="219" y="25"/>
                    <a:pt x="217" y="26"/>
                  </a:cubicBezTo>
                  <a:cubicBezTo>
                    <a:pt x="216" y="26"/>
                    <a:pt x="215" y="27"/>
                    <a:pt x="214" y="27"/>
                  </a:cubicBezTo>
                  <a:cubicBezTo>
                    <a:pt x="213" y="27"/>
                    <a:pt x="208" y="25"/>
                    <a:pt x="208" y="25"/>
                  </a:cubicBezTo>
                  <a:cubicBezTo>
                    <a:pt x="207" y="27"/>
                    <a:pt x="206" y="30"/>
                    <a:pt x="205" y="32"/>
                  </a:cubicBezTo>
                  <a:cubicBezTo>
                    <a:pt x="205" y="33"/>
                    <a:pt x="204" y="34"/>
                    <a:pt x="204" y="35"/>
                  </a:cubicBezTo>
                  <a:cubicBezTo>
                    <a:pt x="204" y="35"/>
                    <a:pt x="202" y="41"/>
                    <a:pt x="205" y="39"/>
                  </a:cubicBezTo>
                  <a:cubicBezTo>
                    <a:pt x="206" y="38"/>
                    <a:pt x="206" y="38"/>
                    <a:pt x="208" y="38"/>
                  </a:cubicBezTo>
                  <a:cubicBezTo>
                    <a:pt x="209" y="38"/>
                    <a:pt x="211" y="40"/>
                    <a:pt x="212" y="39"/>
                  </a:cubicBezTo>
                  <a:cubicBezTo>
                    <a:pt x="216" y="36"/>
                    <a:pt x="219" y="38"/>
                    <a:pt x="222" y="42"/>
                  </a:cubicBezTo>
                  <a:cubicBezTo>
                    <a:pt x="223" y="43"/>
                    <a:pt x="225" y="45"/>
                    <a:pt x="224" y="46"/>
                  </a:cubicBezTo>
                  <a:cubicBezTo>
                    <a:pt x="224" y="46"/>
                    <a:pt x="220" y="45"/>
                    <a:pt x="219" y="45"/>
                  </a:cubicBezTo>
                  <a:cubicBezTo>
                    <a:pt x="216" y="46"/>
                    <a:pt x="212" y="46"/>
                    <a:pt x="209" y="47"/>
                  </a:cubicBezTo>
                  <a:cubicBezTo>
                    <a:pt x="206" y="48"/>
                    <a:pt x="206" y="54"/>
                    <a:pt x="202" y="54"/>
                  </a:cubicBezTo>
                  <a:cubicBezTo>
                    <a:pt x="200" y="54"/>
                    <a:pt x="198" y="53"/>
                    <a:pt x="197" y="55"/>
                  </a:cubicBezTo>
                  <a:cubicBezTo>
                    <a:pt x="196" y="56"/>
                    <a:pt x="194" y="58"/>
                    <a:pt x="192" y="58"/>
                  </a:cubicBezTo>
                  <a:cubicBezTo>
                    <a:pt x="189" y="57"/>
                    <a:pt x="183" y="53"/>
                    <a:pt x="182" y="59"/>
                  </a:cubicBezTo>
                  <a:cubicBezTo>
                    <a:pt x="182" y="61"/>
                    <a:pt x="184" y="62"/>
                    <a:pt x="184" y="63"/>
                  </a:cubicBezTo>
                  <a:cubicBezTo>
                    <a:pt x="184" y="65"/>
                    <a:pt x="181" y="65"/>
                    <a:pt x="180" y="66"/>
                  </a:cubicBezTo>
                  <a:cubicBezTo>
                    <a:pt x="177" y="69"/>
                    <a:pt x="176" y="72"/>
                    <a:pt x="172" y="72"/>
                  </a:cubicBezTo>
                  <a:cubicBezTo>
                    <a:pt x="167" y="72"/>
                    <a:pt x="162" y="72"/>
                    <a:pt x="157" y="73"/>
                  </a:cubicBezTo>
                  <a:cubicBezTo>
                    <a:pt x="155" y="74"/>
                    <a:pt x="151" y="78"/>
                    <a:pt x="150" y="77"/>
                  </a:cubicBezTo>
                  <a:cubicBezTo>
                    <a:pt x="148" y="77"/>
                    <a:pt x="147" y="75"/>
                    <a:pt x="146" y="75"/>
                  </a:cubicBezTo>
                  <a:cubicBezTo>
                    <a:pt x="144" y="75"/>
                    <a:pt x="143" y="75"/>
                    <a:pt x="141" y="75"/>
                  </a:cubicBezTo>
                  <a:cubicBezTo>
                    <a:pt x="139" y="74"/>
                    <a:pt x="137" y="74"/>
                    <a:pt x="135" y="72"/>
                  </a:cubicBezTo>
                  <a:cubicBezTo>
                    <a:pt x="133" y="71"/>
                    <a:pt x="132" y="71"/>
                    <a:pt x="131" y="70"/>
                  </a:cubicBezTo>
                  <a:cubicBezTo>
                    <a:pt x="127" y="70"/>
                    <a:pt x="125" y="70"/>
                    <a:pt x="121" y="70"/>
                  </a:cubicBezTo>
                  <a:cubicBezTo>
                    <a:pt x="118" y="70"/>
                    <a:pt x="113" y="71"/>
                    <a:pt x="109" y="70"/>
                  </a:cubicBezTo>
                  <a:cubicBezTo>
                    <a:pt x="108" y="70"/>
                    <a:pt x="107" y="68"/>
                    <a:pt x="107" y="67"/>
                  </a:cubicBezTo>
                  <a:cubicBezTo>
                    <a:pt x="105" y="65"/>
                    <a:pt x="104" y="63"/>
                    <a:pt x="102" y="61"/>
                  </a:cubicBezTo>
                  <a:cubicBezTo>
                    <a:pt x="99" y="59"/>
                    <a:pt x="97" y="56"/>
                    <a:pt x="94" y="56"/>
                  </a:cubicBezTo>
                  <a:cubicBezTo>
                    <a:pt x="92" y="56"/>
                    <a:pt x="81" y="56"/>
                    <a:pt x="83" y="52"/>
                  </a:cubicBezTo>
                  <a:cubicBezTo>
                    <a:pt x="85" y="48"/>
                    <a:pt x="84" y="41"/>
                    <a:pt x="79" y="38"/>
                  </a:cubicBezTo>
                  <a:cubicBezTo>
                    <a:pt x="75" y="35"/>
                    <a:pt x="70" y="35"/>
                    <a:pt x="69" y="29"/>
                  </a:cubicBezTo>
                  <a:cubicBezTo>
                    <a:pt x="68" y="30"/>
                    <a:pt x="67" y="29"/>
                    <a:pt x="66" y="30"/>
                  </a:cubicBezTo>
                  <a:cubicBezTo>
                    <a:pt x="65" y="31"/>
                    <a:pt x="65" y="31"/>
                    <a:pt x="65" y="32"/>
                  </a:cubicBezTo>
                  <a:cubicBezTo>
                    <a:pt x="63" y="35"/>
                    <a:pt x="60" y="34"/>
                    <a:pt x="59" y="37"/>
                  </a:cubicBezTo>
                  <a:cubicBezTo>
                    <a:pt x="59" y="39"/>
                    <a:pt x="61" y="41"/>
                    <a:pt x="60" y="42"/>
                  </a:cubicBezTo>
                  <a:cubicBezTo>
                    <a:pt x="59" y="43"/>
                    <a:pt x="57" y="44"/>
                    <a:pt x="56" y="44"/>
                  </a:cubicBezTo>
                  <a:cubicBezTo>
                    <a:pt x="55" y="45"/>
                    <a:pt x="54" y="43"/>
                    <a:pt x="53" y="44"/>
                  </a:cubicBezTo>
                  <a:cubicBezTo>
                    <a:pt x="51" y="44"/>
                    <a:pt x="50" y="43"/>
                    <a:pt x="48" y="42"/>
                  </a:cubicBezTo>
                  <a:cubicBezTo>
                    <a:pt x="47" y="41"/>
                    <a:pt x="46" y="46"/>
                    <a:pt x="45" y="47"/>
                  </a:cubicBezTo>
                  <a:cubicBezTo>
                    <a:pt x="45" y="48"/>
                    <a:pt x="44" y="50"/>
                    <a:pt x="44" y="51"/>
                  </a:cubicBezTo>
                  <a:cubicBezTo>
                    <a:pt x="44" y="53"/>
                    <a:pt x="45" y="53"/>
                    <a:pt x="45" y="54"/>
                  </a:cubicBezTo>
                  <a:cubicBezTo>
                    <a:pt x="45" y="56"/>
                    <a:pt x="39" y="54"/>
                    <a:pt x="39" y="54"/>
                  </a:cubicBezTo>
                  <a:cubicBezTo>
                    <a:pt x="37" y="55"/>
                    <a:pt x="33" y="55"/>
                    <a:pt x="32" y="56"/>
                  </a:cubicBezTo>
                  <a:cubicBezTo>
                    <a:pt x="33" y="55"/>
                    <a:pt x="34" y="62"/>
                    <a:pt x="34" y="63"/>
                  </a:cubicBezTo>
                  <a:cubicBezTo>
                    <a:pt x="35" y="64"/>
                    <a:pt x="36" y="65"/>
                    <a:pt x="37" y="66"/>
                  </a:cubicBezTo>
                  <a:cubicBezTo>
                    <a:pt x="37" y="67"/>
                    <a:pt x="34" y="69"/>
                    <a:pt x="33" y="70"/>
                  </a:cubicBezTo>
                  <a:cubicBezTo>
                    <a:pt x="32" y="71"/>
                    <a:pt x="33" y="74"/>
                    <a:pt x="32" y="74"/>
                  </a:cubicBezTo>
                  <a:cubicBezTo>
                    <a:pt x="31" y="75"/>
                    <a:pt x="29" y="75"/>
                    <a:pt x="28" y="76"/>
                  </a:cubicBezTo>
                  <a:cubicBezTo>
                    <a:pt x="26" y="77"/>
                    <a:pt x="25" y="78"/>
                    <a:pt x="24" y="79"/>
                  </a:cubicBezTo>
                  <a:cubicBezTo>
                    <a:pt x="22" y="79"/>
                    <a:pt x="21" y="79"/>
                    <a:pt x="19" y="80"/>
                  </a:cubicBezTo>
                  <a:cubicBezTo>
                    <a:pt x="17" y="80"/>
                    <a:pt x="16" y="81"/>
                    <a:pt x="15" y="83"/>
                  </a:cubicBezTo>
                  <a:cubicBezTo>
                    <a:pt x="15" y="83"/>
                    <a:pt x="11" y="84"/>
                    <a:pt x="11" y="84"/>
                  </a:cubicBezTo>
                  <a:cubicBezTo>
                    <a:pt x="11" y="84"/>
                    <a:pt x="11" y="83"/>
                    <a:pt x="11" y="83"/>
                  </a:cubicBezTo>
                  <a:cubicBezTo>
                    <a:pt x="10" y="83"/>
                    <a:pt x="9" y="83"/>
                    <a:pt x="7" y="83"/>
                  </a:cubicBezTo>
                  <a:cubicBezTo>
                    <a:pt x="6" y="83"/>
                    <a:pt x="3" y="85"/>
                    <a:pt x="3" y="86"/>
                  </a:cubicBezTo>
                  <a:cubicBezTo>
                    <a:pt x="2" y="88"/>
                    <a:pt x="1" y="90"/>
                    <a:pt x="1" y="91"/>
                  </a:cubicBezTo>
                  <a:cubicBezTo>
                    <a:pt x="0" y="93"/>
                    <a:pt x="3" y="95"/>
                    <a:pt x="4" y="95"/>
                  </a:cubicBezTo>
                  <a:cubicBezTo>
                    <a:pt x="7" y="95"/>
                    <a:pt x="6" y="95"/>
                    <a:pt x="7" y="98"/>
                  </a:cubicBezTo>
                  <a:cubicBezTo>
                    <a:pt x="7" y="99"/>
                    <a:pt x="8" y="99"/>
                    <a:pt x="8" y="101"/>
                  </a:cubicBezTo>
                  <a:cubicBezTo>
                    <a:pt x="8" y="101"/>
                    <a:pt x="7" y="103"/>
                    <a:pt x="7" y="103"/>
                  </a:cubicBezTo>
                  <a:cubicBezTo>
                    <a:pt x="9" y="104"/>
                    <a:pt x="10" y="104"/>
                    <a:pt x="11" y="105"/>
                  </a:cubicBezTo>
                  <a:cubicBezTo>
                    <a:pt x="13" y="107"/>
                    <a:pt x="12" y="109"/>
                    <a:pt x="14" y="110"/>
                  </a:cubicBezTo>
                  <a:cubicBezTo>
                    <a:pt x="16" y="111"/>
                    <a:pt x="18" y="112"/>
                    <a:pt x="20" y="113"/>
                  </a:cubicBezTo>
                  <a:cubicBezTo>
                    <a:pt x="21" y="113"/>
                    <a:pt x="22" y="112"/>
                    <a:pt x="23" y="111"/>
                  </a:cubicBezTo>
                  <a:cubicBezTo>
                    <a:pt x="26" y="109"/>
                    <a:pt x="31" y="110"/>
                    <a:pt x="33" y="113"/>
                  </a:cubicBezTo>
                  <a:cubicBezTo>
                    <a:pt x="34" y="115"/>
                    <a:pt x="32" y="116"/>
                    <a:pt x="31" y="117"/>
                  </a:cubicBezTo>
                  <a:cubicBezTo>
                    <a:pt x="30" y="118"/>
                    <a:pt x="30" y="118"/>
                    <a:pt x="30" y="119"/>
                  </a:cubicBezTo>
                  <a:cubicBezTo>
                    <a:pt x="29" y="121"/>
                    <a:pt x="28" y="121"/>
                    <a:pt x="27" y="121"/>
                  </a:cubicBezTo>
                  <a:cubicBezTo>
                    <a:pt x="24" y="123"/>
                    <a:pt x="32" y="126"/>
                    <a:pt x="29" y="128"/>
                  </a:cubicBezTo>
                  <a:cubicBezTo>
                    <a:pt x="28" y="130"/>
                    <a:pt x="27" y="129"/>
                    <a:pt x="25" y="129"/>
                  </a:cubicBezTo>
                  <a:cubicBezTo>
                    <a:pt x="21" y="128"/>
                    <a:pt x="26" y="132"/>
                    <a:pt x="26" y="132"/>
                  </a:cubicBezTo>
                  <a:cubicBezTo>
                    <a:pt x="26" y="134"/>
                    <a:pt x="25" y="135"/>
                    <a:pt x="27" y="135"/>
                  </a:cubicBezTo>
                  <a:cubicBezTo>
                    <a:pt x="29" y="136"/>
                    <a:pt x="29" y="137"/>
                    <a:pt x="31" y="138"/>
                  </a:cubicBezTo>
                  <a:cubicBezTo>
                    <a:pt x="33" y="138"/>
                    <a:pt x="34" y="140"/>
                    <a:pt x="36" y="141"/>
                  </a:cubicBezTo>
                  <a:cubicBezTo>
                    <a:pt x="36" y="141"/>
                    <a:pt x="37" y="142"/>
                    <a:pt x="38" y="142"/>
                  </a:cubicBezTo>
                  <a:cubicBezTo>
                    <a:pt x="39" y="142"/>
                    <a:pt x="38" y="140"/>
                    <a:pt x="40" y="140"/>
                  </a:cubicBezTo>
                  <a:cubicBezTo>
                    <a:pt x="44" y="140"/>
                    <a:pt x="46" y="147"/>
                    <a:pt x="50" y="147"/>
                  </a:cubicBezTo>
                  <a:cubicBezTo>
                    <a:pt x="52" y="147"/>
                    <a:pt x="52" y="150"/>
                    <a:pt x="54" y="150"/>
                  </a:cubicBezTo>
                  <a:cubicBezTo>
                    <a:pt x="56" y="151"/>
                    <a:pt x="57" y="153"/>
                    <a:pt x="58" y="153"/>
                  </a:cubicBezTo>
                  <a:cubicBezTo>
                    <a:pt x="60" y="151"/>
                    <a:pt x="60" y="154"/>
                    <a:pt x="62" y="154"/>
                  </a:cubicBezTo>
                  <a:cubicBezTo>
                    <a:pt x="63" y="154"/>
                    <a:pt x="63" y="153"/>
                    <a:pt x="64" y="153"/>
                  </a:cubicBezTo>
                  <a:cubicBezTo>
                    <a:pt x="65" y="153"/>
                    <a:pt x="65" y="154"/>
                    <a:pt x="66" y="155"/>
                  </a:cubicBezTo>
                  <a:cubicBezTo>
                    <a:pt x="68" y="155"/>
                    <a:pt x="70" y="155"/>
                    <a:pt x="72" y="154"/>
                  </a:cubicBezTo>
                  <a:cubicBezTo>
                    <a:pt x="75" y="153"/>
                    <a:pt x="73" y="155"/>
                    <a:pt x="74" y="156"/>
                  </a:cubicBezTo>
                  <a:cubicBezTo>
                    <a:pt x="74" y="156"/>
                    <a:pt x="76" y="153"/>
                    <a:pt x="77" y="153"/>
                  </a:cubicBezTo>
                  <a:cubicBezTo>
                    <a:pt x="78" y="152"/>
                    <a:pt x="80" y="152"/>
                    <a:pt x="81" y="153"/>
                  </a:cubicBezTo>
                  <a:cubicBezTo>
                    <a:pt x="83" y="155"/>
                    <a:pt x="85" y="153"/>
                    <a:pt x="87" y="154"/>
                  </a:cubicBezTo>
                  <a:cubicBezTo>
                    <a:pt x="89" y="155"/>
                    <a:pt x="91" y="153"/>
                    <a:pt x="92" y="151"/>
                  </a:cubicBezTo>
                  <a:cubicBezTo>
                    <a:pt x="93" y="151"/>
                    <a:pt x="93" y="150"/>
                    <a:pt x="94" y="150"/>
                  </a:cubicBezTo>
                  <a:cubicBezTo>
                    <a:pt x="95" y="149"/>
                    <a:pt x="96" y="150"/>
                    <a:pt x="97" y="149"/>
                  </a:cubicBezTo>
                  <a:cubicBezTo>
                    <a:pt x="98" y="148"/>
                    <a:pt x="99" y="146"/>
                    <a:pt x="101" y="147"/>
                  </a:cubicBezTo>
                  <a:cubicBezTo>
                    <a:pt x="103" y="148"/>
                    <a:pt x="103" y="148"/>
                    <a:pt x="106" y="146"/>
                  </a:cubicBezTo>
                  <a:cubicBezTo>
                    <a:pt x="107" y="145"/>
                    <a:pt x="109" y="148"/>
                    <a:pt x="109" y="149"/>
                  </a:cubicBezTo>
                  <a:cubicBezTo>
                    <a:pt x="108" y="151"/>
                    <a:pt x="106" y="152"/>
                    <a:pt x="108" y="152"/>
                  </a:cubicBezTo>
                  <a:cubicBezTo>
                    <a:pt x="111" y="152"/>
                    <a:pt x="111" y="152"/>
                    <a:pt x="114" y="151"/>
                  </a:cubicBezTo>
                  <a:cubicBezTo>
                    <a:pt x="115" y="151"/>
                    <a:pt x="116" y="154"/>
                    <a:pt x="116" y="155"/>
                  </a:cubicBezTo>
                  <a:cubicBezTo>
                    <a:pt x="116" y="155"/>
                    <a:pt x="116" y="157"/>
                    <a:pt x="117" y="156"/>
                  </a:cubicBezTo>
                  <a:cubicBezTo>
                    <a:pt x="117" y="156"/>
                    <a:pt x="119" y="156"/>
                    <a:pt x="119" y="157"/>
                  </a:cubicBezTo>
                  <a:cubicBezTo>
                    <a:pt x="119" y="158"/>
                    <a:pt x="117" y="159"/>
                    <a:pt x="118" y="160"/>
                  </a:cubicBezTo>
                  <a:cubicBezTo>
                    <a:pt x="119" y="162"/>
                    <a:pt x="118" y="165"/>
                    <a:pt x="117" y="166"/>
                  </a:cubicBezTo>
                  <a:cubicBezTo>
                    <a:pt x="116" y="168"/>
                    <a:pt x="114" y="169"/>
                    <a:pt x="113" y="170"/>
                  </a:cubicBezTo>
                  <a:cubicBezTo>
                    <a:pt x="113" y="171"/>
                    <a:pt x="113" y="176"/>
                    <a:pt x="112" y="175"/>
                  </a:cubicBezTo>
                  <a:cubicBezTo>
                    <a:pt x="113" y="176"/>
                    <a:pt x="119" y="173"/>
                    <a:pt x="120" y="175"/>
                  </a:cubicBezTo>
                  <a:cubicBezTo>
                    <a:pt x="120" y="175"/>
                    <a:pt x="118" y="176"/>
                    <a:pt x="119" y="178"/>
                  </a:cubicBezTo>
                  <a:cubicBezTo>
                    <a:pt x="120" y="180"/>
                    <a:pt x="123" y="180"/>
                    <a:pt x="122" y="181"/>
                  </a:cubicBezTo>
                  <a:cubicBezTo>
                    <a:pt x="122" y="182"/>
                    <a:pt x="121" y="184"/>
                    <a:pt x="121" y="185"/>
                  </a:cubicBezTo>
                  <a:cubicBezTo>
                    <a:pt x="122" y="186"/>
                    <a:pt x="125" y="185"/>
                    <a:pt x="125" y="186"/>
                  </a:cubicBezTo>
                  <a:cubicBezTo>
                    <a:pt x="125" y="186"/>
                    <a:pt x="125" y="187"/>
                    <a:pt x="125" y="187"/>
                  </a:cubicBezTo>
                  <a:cubicBezTo>
                    <a:pt x="125" y="189"/>
                    <a:pt x="126" y="188"/>
                    <a:pt x="127" y="188"/>
                  </a:cubicBezTo>
                  <a:cubicBezTo>
                    <a:pt x="128" y="188"/>
                    <a:pt x="129" y="187"/>
                    <a:pt x="130" y="188"/>
                  </a:cubicBezTo>
                  <a:cubicBezTo>
                    <a:pt x="131" y="188"/>
                    <a:pt x="132" y="189"/>
                    <a:pt x="133" y="190"/>
                  </a:cubicBezTo>
                  <a:cubicBezTo>
                    <a:pt x="135" y="191"/>
                    <a:pt x="134" y="187"/>
                    <a:pt x="134" y="186"/>
                  </a:cubicBezTo>
                  <a:cubicBezTo>
                    <a:pt x="132" y="182"/>
                    <a:pt x="134" y="184"/>
                    <a:pt x="136" y="182"/>
                  </a:cubicBezTo>
                  <a:cubicBezTo>
                    <a:pt x="138" y="181"/>
                    <a:pt x="137" y="182"/>
                    <a:pt x="139" y="183"/>
                  </a:cubicBezTo>
                  <a:cubicBezTo>
                    <a:pt x="139" y="183"/>
                    <a:pt x="141" y="182"/>
                    <a:pt x="141" y="182"/>
                  </a:cubicBezTo>
                  <a:cubicBezTo>
                    <a:pt x="141" y="183"/>
                    <a:pt x="143" y="181"/>
                    <a:pt x="143" y="182"/>
                  </a:cubicBezTo>
                  <a:cubicBezTo>
                    <a:pt x="144" y="183"/>
                    <a:pt x="144" y="184"/>
                    <a:pt x="146" y="182"/>
                  </a:cubicBezTo>
                  <a:cubicBezTo>
                    <a:pt x="147" y="181"/>
                    <a:pt x="147" y="182"/>
                    <a:pt x="148" y="181"/>
                  </a:cubicBezTo>
                  <a:cubicBezTo>
                    <a:pt x="149" y="180"/>
                    <a:pt x="149" y="178"/>
                    <a:pt x="151" y="178"/>
                  </a:cubicBezTo>
                  <a:cubicBezTo>
                    <a:pt x="152" y="178"/>
                    <a:pt x="153" y="180"/>
                    <a:pt x="155" y="180"/>
                  </a:cubicBezTo>
                  <a:cubicBezTo>
                    <a:pt x="155" y="180"/>
                    <a:pt x="159" y="181"/>
                    <a:pt x="159" y="181"/>
                  </a:cubicBezTo>
                  <a:cubicBezTo>
                    <a:pt x="159" y="182"/>
                    <a:pt x="157" y="183"/>
                    <a:pt x="157" y="184"/>
                  </a:cubicBezTo>
                  <a:cubicBezTo>
                    <a:pt x="158" y="185"/>
                    <a:pt x="160" y="186"/>
                    <a:pt x="161" y="187"/>
                  </a:cubicBezTo>
                  <a:cubicBezTo>
                    <a:pt x="163" y="188"/>
                    <a:pt x="167" y="189"/>
                    <a:pt x="168" y="186"/>
                  </a:cubicBezTo>
                  <a:cubicBezTo>
                    <a:pt x="168" y="186"/>
                    <a:pt x="170" y="188"/>
                    <a:pt x="170" y="188"/>
                  </a:cubicBezTo>
                  <a:cubicBezTo>
                    <a:pt x="171" y="189"/>
                    <a:pt x="172" y="187"/>
                    <a:pt x="174" y="188"/>
                  </a:cubicBezTo>
                  <a:cubicBezTo>
                    <a:pt x="175" y="189"/>
                    <a:pt x="173" y="190"/>
                    <a:pt x="173" y="191"/>
                  </a:cubicBezTo>
                  <a:cubicBezTo>
                    <a:pt x="173" y="192"/>
                    <a:pt x="175" y="194"/>
                    <a:pt x="175" y="195"/>
                  </a:cubicBezTo>
                  <a:cubicBezTo>
                    <a:pt x="176" y="195"/>
                    <a:pt x="177" y="194"/>
                    <a:pt x="178" y="194"/>
                  </a:cubicBezTo>
                  <a:cubicBezTo>
                    <a:pt x="178" y="193"/>
                    <a:pt x="175" y="192"/>
                    <a:pt x="176" y="191"/>
                  </a:cubicBezTo>
                  <a:cubicBezTo>
                    <a:pt x="178" y="188"/>
                    <a:pt x="180" y="188"/>
                    <a:pt x="183" y="187"/>
                  </a:cubicBezTo>
                  <a:cubicBezTo>
                    <a:pt x="185" y="186"/>
                    <a:pt x="187" y="186"/>
                    <a:pt x="189" y="186"/>
                  </a:cubicBezTo>
                  <a:cubicBezTo>
                    <a:pt x="190" y="186"/>
                    <a:pt x="190" y="184"/>
                    <a:pt x="191" y="184"/>
                  </a:cubicBezTo>
                  <a:cubicBezTo>
                    <a:pt x="193" y="184"/>
                    <a:pt x="192" y="183"/>
                    <a:pt x="192" y="182"/>
                  </a:cubicBezTo>
                  <a:cubicBezTo>
                    <a:pt x="192" y="183"/>
                    <a:pt x="196" y="182"/>
                    <a:pt x="196" y="182"/>
                  </a:cubicBezTo>
                  <a:cubicBezTo>
                    <a:pt x="198" y="181"/>
                    <a:pt x="200" y="182"/>
                    <a:pt x="202" y="182"/>
                  </a:cubicBezTo>
                  <a:cubicBezTo>
                    <a:pt x="204" y="182"/>
                    <a:pt x="205" y="181"/>
                    <a:pt x="207" y="180"/>
                  </a:cubicBezTo>
                  <a:cubicBezTo>
                    <a:pt x="208" y="180"/>
                    <a:pt x="208" y="177"/>
                    <a:pt x="209" y="177"/>
                  </a:cubicBezTo>
                  <a:cubicBezTo>
                    <a:pt x="211" y="177"/>
                    <a:pt x="212" y="176"/>
                    <a:pt x="213" y="175"/>
                  </a:cubicBezTo>
                  <a:cubicBezTo>
                    <a:pt x="214" y="175"/>
                    <a:pt x="215" y="174"/>
                    <a:pt x="215" y="173"/>
                  </a:cubicBezTo>
                  <a:cubicBezTo>
                    <a:pt x="214" y="173"/>
                    <a:pt x="218" y="172"/>
                    <a:pt x="218" y="172"/>
                  </a:cubicBezTo>
                  <a:cubicBezTo>
                    <a:pt x="219" y="171"/>
                    <a:pt x="220" y="169"/>
                    <a:pt x="221" y="168"/>
                  </a:cubicBezTo>
                  <a:cubicBezTo>
                    <a:pt x="222" y="167"/>
                    <a:pt x="222" y="167"/>
                    <a:pt x="222" y="166"/>
                  </a:cubicBezTo>
                  <a:cubicBezTo>
                    <a:pt x="223" y="164"/>
                    <a:pt x="221" y="165"/>
                    <a:pt x="221" y="164"/>
                  </a:cubicBezTo>
                  <a:cubicBezTo>
                    <a:pt x="221" y="164"/>
                    <a:pt x="226" y="164"/>
                    <a:pt x="223" y="162"/>
                  </a:cubicBezTo>
                  <a:cubicBezTo>
                    <a:pt x="222" y="161"/>
                    <a:pt x="223" y="161"/>
                    <a:pt x="224" y="161"/>
                  </a:cubicBezTo>
                  <a:cubicBezTo>
                    <a:pt x="225" y="161"/>
                    <a:pt x="225" y="160"/>
                    <a:pt x="226" y="159"/>
                  </a:cubicBezTo>
                  <a:cubicBezTo>
                    <a:pt x="227" y="158"/>
                    <a:pt x="227" y="157"/>
                    <a:pt x="228" y="156"/>
                  </a:cubicBezTo>
                  <a:cubicBezTo>
                    <a:pt x="228" y="156"/>
                    <a:pt x="228" y="154"/>
                    <a:pt x="228" y="154"/>
                  </a:cubicBezTo>
                  <a:cubicBezTo>
                    <a:pt x="229" y="153"/>
                    <a:pt x="230" y="153"/>
                    <a:pt x="231" y="152"/>
                  </a:cubicBezTo>
                  <a:cubicBezTo>
                    <a:pt x="232" y="151"/>
                    <a:pt x="231" y="150"/>
                    <a:pt x="231" y="150"/>
                  </a:cubicBezTo>
                  <a:cubicBezTo>
                    <a:pt x="231" y="149"/>
                    <a:pt x="232" y="149"/>
                    <a:pt x="232" y="149"/>
                  </a:cubicBezTo>
                  <a:cubicBezTo>
                    <a:pt x="233" y="149"/>
                    <a:pt x="232" y="147"/>
                    <a:pt x="232" y="147"/>
                  </a:cubicBezTo>
                  <a:cubicBezTo>
                    <a:pt x="232" y="147"/>
                    <a:pt x="234" y="148"/>
                    <a:pt x="234" y="147"/>
                  </a:cubicBezTo>
                  <a:cubicBezTo>
                    <a:pt x="236" y="146"/>
                    <a:pt x="234" y="146"/>
                    <a:pt x="233" y="145"/>
                  </a:cubicBezTo>
                  <a:cubicBezTo>
                    <a:pt x="233" y="145"/>
                    <a:pt x="236" y="143"/>
                    <a:pt x="236" y="143"/>
                  </a:cubicBezTo>
                  <a:cubicBezTo>
                    <a:pt x="235" y="145"/>
                    <a:pt x="232" y="142"/>
                    <a:pt x="231" y="141"/>
                  </a:cubicBezTo>
                  <a:cubicBezTo>
                    <a:pt x="231" y="141"/>
                    <a:pt x="230" y="142"/>
                    <a:pt x="229" y="142"/>
                  </a:cubicBezTo>
                  <a:cubicBezTo>
                    <a:pt x="228" y="143"/>
                    <a:pt x="227" y="141"/>
                    <a:pt x="226" y="142"/>
                  </a:cubicBezTo>
                  <a:cubicBezTo>
                    <a:pt x="228" y="141"/>
                    <a:pt x="230" y="140"/>
                    <a:pt x="231" y="139"/>
                  </a:cubicBezTo>
                  <a:cubicBezTo>
                    <a:pt x="232" y="138"/>
                    <a:pt x="235" y="138"/>
                    <a:pt x="233" y="136"/>
                  </a:cubicBezTo>
                  <a:cubicBezTo>
                    <a:pt x="231" y="135"/>
                    <a:pt x="230" y="134"/>
                    <a:pt x="228" y="132"/>
                  </a:cubicBezTo>
                  <a:cubicBezTo>
                    <a:pt x="228" y="131"/>
                    <a:pt x="223" y="133"/>
                    <a:pt x="223" y="130"/>
                  </a:cubicBezTo>
                  <a:cubicBezTo>
                    <a:pt x="223" y="132"/>
                    <a:pt x="228" y="132"/>
                    <a:pt x="229" y="132"/>
                  </a:cubicBezTo>
                  <a:cubicBezTo>
                    <a:pt x="230" y="132"/>
                    <a:pt x="233" y="135"/>
                    <a:pt x="234" y="133"/>
                  </a:cubicBezTo>
                  <a:cubicBezTo>
                    <a:pt x="235" y="131"/>
                    <a:pt x="229" y="129"/>
                    <a:pt x="229" y="127"/>
                  </a:cubicBezTo>
                  <a:cubicBezTo>
                    <a:pt x="228" y="125"/>
                    <a:pt x="228" y="121"/>
                    <a:pt x="226" y="120"/>
                  </a:cubicBezTo>
                  <a:cubicBezTo>
                    <a:pt x="225" y="118"/>
                    <a:pt x="219" y="118"/>
                    <a:pt x="221" y="115"/>
                  </a:cubicBezTo>
                  <a:cubicBezTo>
                    <a:pt x="222" y="113"/>
                    <a:pt x="223" y="112"/>
                    <a:pt x="224" y="111"/>
                  </a:cubicBezTo>
                  <a:cubicBezTo>
                    <a:pt x="226" y="109"/>
                    <a:pt x="224" y="110"/>
                    <a:pt x="225" y="109"/>
                  </a:cubicBezTo>
                  <a:cubicBezTo>
                    <a:pt x="225" y="108"/>
                    <a:pt x="228" y="109"/>
                    <a:pt x="228" y="109"/>
                  </a:cubicBezTo>
                  <a:cubicBezTo>
                    <a:pt x="229" y="108"/>
                    <a:pt x="227" y="107"/>
                    <a:pt x="229" y="106"/>
                  </a:cubicBezTo>
                  <a:cubicBezTo>
                    <a:pt x="231" y="106"/>
                    <a:pt x="232" y="105"/>
                    <a:pt x="233" y="104"/>
                  </a:cubicBezTo>
                  <a:cubicBezTo>
                    <a:pt x="234" y="104"/>
                    <a:pt x="235" y="104"/>
                    <a:pt x="235" y="104"/>
                  </a:cubicBezTo>
                  <a:cubicBezTo>
                    <a:pt x="236" y="104"/>
                    <a:pt x="235" y="105"/>
                    <a:pt x="236" y="105"/>
                  </a:cubicBezTo>
                  <a:cubicBezTo>
                    <a:pt x="237" y="106"/>
                    <a:pt x="238" y="103"/>
                    <a:pt x="238" y="102"/>
                  </a:cubicBezTo>
                  <a:cubicBezTo>
                    <a:pt x="236" y="100"/>
                    <a:pt x="234" y="101"/>
                    <a:pt x="233" y="101"/>
                  </a:cubicBezTo>
                  <a:cubicBezTo>
                    <a:pt x="231" y="101"/>
                    <a:pt x="230" y="99"/>
                    <a:pt x="228" y="100"/>
                  </a:cubicBezTo>
                  <a:cubicBezTo>
                    <a:pt x="227" y="100"/>
                    <a:pt x="226" y="102"/>
                    <a:pt x="224" y="102"/>
                  </a:cubicBezTo>
                  <a:cubicBezTo>
                    <a:pt x="223" y="103"/>
                    <a:pt x="221" y="103"/>
                    <a:pt x="220" y="102"/>
                  </a:cubicBezTo>
                  <a:cubicBezTo>
                    <a:pt x="219" y="101"/>
                    <a:pt x="221" y="99"/>
                    <a:pt x="220" y="98"/>
                  </a:cubicBezTo>
                  <a:cubicBezTo>
                    <a:pt x="218" y="97"/>
                    <a:pt x="210" y="97"/>
                    <a:pt x="213" y="92"/>
                  </a:cubicBezTo>
                  <a:cubicBezTo>
                    <a:pt x="214" y="91"/>
                    <a:pt x="215" y="92"/>
                    <a:pt x="217" y="92"/>
                  </a:cubicBezTo>
                  <a:cubicBezTo>
                    <a:pt x="218" y="92"/>
                    <a:pt x="220" y="91"/>
                    <a:pt x="221" y="90"/>
                  </a:cubicBezTo>
                  <a:cubicBezTo>
                    <a:pt x="223" y="87"/>
                    <a:pt x="226" y="85"/>
                    <a:pt x="229" y="83"/>
                  </a:cubicBezTo>
                  <a:cubicBezTo>
                    <a:pt x="230" y="81"/>
                    <a:pt x="231" y="81"/>
                    <a:pt x="233" y="81"/>
                  </a:cubicBezTo>
                  <a:cubicBezTo>
                    <a:pt x="233" y="82"/>
                    <a:pt x="236" y="82"/>
                    <a:pt x="236" y="83"/>
                  </a:cubicBezTo>
                  <a:cubicBezTo>
                    <a:pt x="235" y="84"/>
                    <a:pt x="235" y="86"/>
                    <a:pt x="234" y="87"/>
                  </a:cubicBezTo>
                  <a:cubicBezTo>
                    <a:pt x="233" y="87"/>
                    <a:pt x="231" y="88"/>
                    <a:pt x="231" y="89"/>
                  </a:cubicBezTo>
                  <a:cubicBezTo>
                    <a:pt x="231" y="90"/>
                    <a:pt x="234" y="90"/>
                    <a:pt x="234" y="90"/>
                  </a:cubicBezTo>
                  <a:cubicBezTo>
                    <a:pt x="234" y="90"/>
                    <a:pt x="230" y="93"/>
                    <a:pt x="231" y="93"/>
                  </a:cubicBezTo>
                  <a:cubicBezTo>
                    <a:pt x="232" y="94"/>
                    <a:pt x="237" y="89"/>
                    <a:pt x="238" y="89"/>
                  </a:cubicBezTo>
                  <a:cubicBezTo>
                    <a:pt x="240" y="88"/>
                    <a:pt x="242" y="87"/>
                    <a:pt x="244" y="87"/>
                  </a:cubicBezTo>
                  <a:cubicBezTo>
                    <a:pt x="246" y="87"/>
                    <a:pt x="246" y="87"/>
                    <a:pt x="247" y="85"/>
                  </a:cubicBezTo>
                  <a:cubicBezTo>
                    <a:pt x="249" y="84"/>
                    <a:pt x="252" y="83"/>
                    <a:pt x="254" y="81"/>
                  </a:cubicBezTo>
                  <a:cubicBezTo>
                    <a:pt x="255" y="80"/>
                    <a:pt x="257" y="77"/>
                    <a:pt x="259" y="77"/>
                  </a:cubicBezTo>
                  <a:cubicBezTo>
                    <a:pt x="260" y="76"/>
                    <a:pt x="266" y="80"/>
                    <a:pt x="266" y="77"/>
                  </a:cubicBezTo>
                  <a:cubicBezTo>
                    <a:pt x="266" y="76"/>
                    <a:pt x="265" y="75"/>
                    <a:pt x="266" y="74"/>
                  </a:cubicBezTo>
                  <a:cubicBezTo>
                    <a:pt x="267" y="74"/>
                    <a:pt x="268" y="74"/>
                    <a:pt x="269" y="74"/>
                  </a:cubicBezTo>
                  <a:cubicBezTo>
                    <a:pt x="271" y="74"/>
                    <a:pt x="270" y="73"/>
                    <a:pt x="271" y="72"/>
                  </a:cubicBezTo>
                  <a:cubicBezTo>
                    <a:pt x="273" y="71"/>
                    <a:pt x="274" y="72"/>
                    <a:pt x="274" y="70"/>
                  </a:cubicBezTo>
                  <a:cubicBezTo>
                    <a:pt x="274" y="67"/>
                    <a:pt x="277" y="70"/>
                    <a:pt x="278" y="71"/>
                  </a:cubicBezTo>
                  <a:cubicBezTo>
                    <a:pt x="278" y="69"/>
                    <a:pt x="281" y="69"/>
                    <a:pt x="281" y="67"/>
                  </a:cubicBezTo>
                  <a:cubicBezTo>
                    <a:pt x="281" y="65"/>
                    <a:pt x="282" y="62"/>
                    <a:pt x="281" y="60"/>
                  </a:cubicBezTo>
                  <a:cubicBezTo>
                    <a:pt x="279" y="57"/>
                    <a:pt x="280" y="58"/>
                    <a:pt x="282" y="56"/>
                  </a:cubicBezTo>
                  <a:cubicBezTo>
                    <a:pt x="284" y="55"/>
                    <a:pt x="285" y="54"/>
                    <a:pt x="287" y="55"/>
                  </a:cubicBezTo>
                  <a:cubicBezTo>
                    <a:pt x="290" y="56"/>
                    <a:pt x="290" y="56"/>
                    <a:pt x="291" y="53"/>
                  </a:cubicBezTo>
                  <a:cubicBezTo>
                    <a:pt x="292" y="51"/>
                    <a:pt x="294" y="50"/>
                    <a:pt x="295" y="47"/>
                  </a:cubicBezTo>
                  <a:cubicBezTo>
                    <a:pt x="295" y="45"/>
                    <a:pt x="296" y="43"/>
                    <a:pt x="298" y="41"/>
                  </a:cubicBezTo>
                  <a:cubicBezTo>
                    <a:pt x="300" y="39"/>
                    <a:pt x="298" y="39"/>
                    <a:pt x="298" y="37"/>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8" name="Freeform 716"/>
            <p:cNvSpPr>
              <a:spLocks/>
            </p:cNvSpPr>
            <p:nvPr/>
          </p:nvSpPr>
          <p:spPr bwMode="auto">
            <a:xfrm>
              <a:off x="15747967" y="6357215"/>
              <a:ext cx="1464969" cy="637107"/>
            </a:xfrm>
            <a:custGeom>
              <a:avLst/>
              <a:gdLst>
                <a:gd name="T0" fmla="*/ 0 w 157"/>
                <a:gd name="T1" fmla="*/ 19 h 68"/>
                <a:gd name="T2" fmla="*/ 7 w 157"/>
                <a:gd name="T3" fmla="*/ 26 h 68"/>
                <a:gd name="T4" fmla="*/ 12 w 157"/>
                <a:gd name="T5" fmla="*/ 29 h 68"/>
                <a:gd name="T6" fmla="*/ 15 w 157"/>
                <a:gd name="T7" fmla="*/ 36 h 68"/>
                <a:gd name="T8" fmla="*/ 15 w 157"/>
                <a:gd name="T9" fmla="*/ 38 h 68"/>
                <a:gd name="T10" fmla="*/ 15 w 157"/>
                <a:gd name="T11" fmla="*/ 40 h 68"/>
                <a:gd name="T12" fmla="*/ 16 w 157"/>
                <a:gd name="T13" fmla="*/ 45 h 68"/>
                <a:gd name="T14" fmla="*/ 28 w 157"/>
                <a:gd name="T15" fmla="*/ 47 h 68"/>
                <a:gd name="T16" fmla="*/ 36 w 157"/>
                <a:gd name="T17" fmla="*/ 54 h 68"/>
                <a:gd name="T18" fmla="*/ 39 w 157"/>
                <a:gd name="T19" fmla="*/ 59 h 68"/>
                <a:gd name="T20" fmla="*/ 44 w 157"/>
                <a:gd name="T21" fmla="*/ 60 h 68"/>
                <a:gd name="T22" fmla="*/ 56 w 157"/>
                <a:gd name="T23" fmla="*/ 60 h 68"/>
                <a:gd name="T24" fmla="*/ 64 w 157"/>
                <a:gd name="T25" fmla="*/ 61 h 68"/>
                <a:gd name="T26" fmla="*/ 69 w 157"/>
                <a:gd name="T27" fmla="*/ 64 h 68"/>
                <a:gd name="T28" fmla="*/ 76 w 157"/>
                <a:gd name="T29" fmla="*/ 66 h 68"/>
                <a:gd name="T30" fmla="*/ 81 w 157"/>
                <a:gd name="T31" fmla="*/ 67 h 68"/>
                <a:gd name="T32" fmla="*/ 93 w 157"/>
                <a:gd name="T33" fmla="*/ 62 h 68"/>
                <a:gd name="T34" fmla="*/ 106 w 157"/>
                <a:gd name="T35" fmla="*/ 61 h 68"/>
                <a:gd name="T36" fmla="*/ 113 w 157"/>
                <a:gd name="T37" fmla="*/ 55 h 68"/>
                <a:gd name="T38" fmla="*/ 114 w 157"/>
                <a:gd name="T39" fmla="*/ 51 h 68"/>
                <a:gd name="T40" fmla="*/ 115 w 157"/>
                <a:gd name="T41" fmla="*/ 47 h 68"/>
                <a:gd name="T42" fmla="*/ 126 w 157"/>
                <a:gd name="T43" fmla="*/ 46 h 68"/>
                <a:gd name="T44" fmla="*/ 130 w 157"/>
                <a:gd name="T45" fmla="*/ 44 h 68"/>
                <a:gd name="T46" fmla="*/ 137 w 157"/>
                <a:gd name="T47" fmla="*/ 42 h 68"/>
                <a:gd name="T48" fmla="*/ 139 w 157"/>
                <a:gd name="T49" fmla="*/ 38 h 68"/>
                <a:gd name="T50" fmla="*/ 143 w 157"/>
                <a:gd name="T51" fmla="*/ 37 h 68"/>
                <a:gd name="T52" fmla="*/ 154 w 157"/>
                <a:gd name="T53" fmla="*/ 36 h 68"/>
                <a:gd name="T54" fmla="*/ 150 w 157"/>
                <a:gd name="T55" fmla="*/ 29 h 68"/>
                <a:gd name="T56" fmla="*/ 145 w 157"/>
                <a:gd name="T57" fmla="*/ 28 h 68"/>
                <a:gd name="T58" fmla="*/ 141 w 157"/>
                <a:gd name="T59" fmla="*/ 29 h 68"/>
                <a:gd name="T60" fmla="*/ 136 w 157"/>
                <a:gd name="T61" fmla="*/ 28 h 68"/>
                <a:gd name="T62" fmla="*/ 134 w 157"/>
                <a:gd name="T63" fmla="*/ 27 h 68"/>
                <a:gd name="T64" fmla="*/ 137 w 157"/>
                <a:gd name="T65" fmla="*/ 19 h 68"/>
                <a:gd name="T66" fmla="*/ 137 w 157"/>
                <a:gd name="T67" fmla="*/ 14 h 68"/>
                <a:gd name="T68" fmla="*/ 131 w 157"/>
                <a:gd name="T69" fmla="*/ 14 h 68"/>
                <a:gd name="T70" fmla="*/ 124 w 157"/>
                <a:gd name="T71" fmla="*/ 15 h 68"/>
                <a:gd name="T72" fmla="*/ 114 w 157"/>
                <a:gd name="T73" fmla="*/ 19 h 68"/>
                <a:gd name="T74" fmla="*/ 103 w 157"/>
                <a:gd name="T75" fmla="*/ 19 h 68"/>
                <a:gd name="T76" fmla="*/ 98 w 157"/>
                <a:gd name="T77" fmla="*/ 17 h 68"/>
                <a:gd name="T78" fmla="*/ 94 w 157"/>
                <a:gd name="T79" fmla="*/ 15 h 68"/>
                <a:gd name="T80" fmla="*/ 83 w 157"/>
                <a:gd name="T81" fmla="*/ 11 h 68"/>
                <a:gd name="T82" fmla="*/ 77 w 157"/>
                <a:gd name="T83" fmla="*/ 13 h 68"/>
                <a:gd name="T84" fmla="*/ 71 w 157"/>
                <a:gd name="T85" fmla="*/ 12 h 68"/>
                <a:gd name="T86" fmla="*/ 68 w 157"/>
                <a:gd name="T87" fmla="*/ 8 h 68"/>
                <a:gd name="T88" fmla="*/ 64 w 157"/>
                <a:gd name="T89" fmla="*/ 5 h 68"/>
                <a:gd name="T90" fmla="*/ 58 w 157"/>
                <a:gd name="T91" fmla="*/ 3 h 68"/>
                <a:gd name="T92" fmla="*/ 52 w 157"/>
                <a:gd name="T93" fmla="*/ 1 h 68"/>
                <a:gd name="T94" fmla="*/ 45 w 157"/>
                <a:gd name="T95" fmla="*/ 7 h 68"/>
                <a:gd name="T96" fmla="*/ 47 w 157"/>
                <a:gd name="T97" fmla="*/ 13 h 68"/>
                <a:gd name="T98" fmla="*/ 41 w 157"/>
                <a:gd name="T99" fmla="*/ 15 h 68"/>
                <a:gd name="T100" fmla="*/ 37 w 157"/>
                <a:gd name="T101" fmla="*/ 14 h 68"/>
                <a:gd name="T102" fmla="*/ 34 w 157"/>
                <a:gd name="T103" fmla="*/ 14 h 68"/>
                <a:gd name="T104" fmla="*/ 28 w 157"/>
                <a:gd name="T105" fmla="*/ 10 h 68"/>
                <a:gd name="T106" fmla="*/ 21 w 157"/>
                <a:gd name="T107" fmla="*/ 9 h 68"/>
                <a:gd name="T108" fmla="*/ 13 w 157"/>
                <a:gd name="T109" fmla="*/ 13 h 68"/>
                <a:gd name="T110" fmla="*/ 7 w 157"/>
                <a:gd name="T111" fmla="*/ 17 h 68"/>
                <a:gd name="T112" fmla="*/ 0 w 157"/>
                <a:gd name="T113"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7" h="68">
                  <a:moveTo>
                    <a:pt x="0" y="19"/>
                  </a:moveTo>
                  <a:cubicBezTo>
                    <a:pt x="1" y="23"/>
                    <a:pt x="3" y="25"/>
                    <a:pt x="7" y="26"/>
                  </a:cubicBezTo>
                  <a:cubicBezTo>
                    <a:pt x="9" y="27"/>
                    <a:pt x="10" y="28"/>
                    <a:pt x="12" y="29"/>
                  </a:cubicBezTo>
                  <a:cubicBezTo>
                    <a:pt x="13" y="31"/>
                    <a:pt x="14" y="34"/>
                    <a:pt x="15" y="36"/>
                  </a:cubicBezTo>
                  <a:cubicBezTo>
                    <a:pt x="16" y="37"/>
                    <a:pt x="15" y="37"/>
                    <a:pt x="15" y="38"/>
                  </a:cubicBezTo>
                  <a:cubicBezTo>
                    <a:pt x="14" y="38"/>
                    <a:pt x="15" y="39"/>
                    <a:pt x="15" y="40"/>
                  </a:cubicBezTo>
                  <a:cubicBezTo>
                    <a:pt x="14" y="43"/>
                    <a:pt x="13" y="43"/>
                    <a:pt x="16" y="45"/>
                  </a:cubicBezTo>
                  <a:cubicBezTo>
                    <a:pt x="20" y="46"/>
                    <a:pt x="24" y="45"/>
                    <a:pt x="28" y="47"/>
                  </a:cubicBezTo>
                  <a:cubicBezTo>
                    <a:pt x="30" y="49"/>
                    <a:pt x="34" y="52"/>
                    <a:pt x="36" y="54"/>
                  </a:cubicBezTo>
                  <a:cubicBezTo>
                    <a:pt x="37" y="55"/>
                    <a:pt x="38" y="57"/>
                    <a:pt x="39" y="59"/>
                  </a:cubicBezTo>
                  <a:cubicBezTo>
                    <a:pt x="40" y="61"/>
                    <a:pt x="43" y="60"/>
                    <a:pt x="44" y="60"/>
                  </a:cubicBezTo>
                  <a:cubicBezTo>
                    <a:pt x="48" y="60"/>
                    <a:pt x="52" y="60"/>
                    <a:pt x="56" y="60"/>
                  </a:cubicBezTo>
                  <a:cubicBezTo>
                    <a:pt x="58" y="60"/>
                    <a:pt x="62" y="60"/>
                    <a:pt x="64" y="61"/>
                  </a:cubicBezTo>
                  <a:cubicBezTo>
                    <a:pt x="66" y="62"/>
                    <a:pt x="67" y="64"/>
                    <a:pt x="69" y="64"/>
                  </a:cubicBezTo>
                  <a:cubicBezTo>
                    <a:pt x="71" y="65"/>
                    <a:pt x="74" y="66"/>
                    <a:pt x="76" y="66"/>
                  </a:cubicBezTo>
                  <a:cubicBezTo>
                    <a:pt x="78" y="65"/>
                    <a:pt x="80" y="68"/>
                    <a:pt x="81" y="67"/>
                  </a:cubicBezTo>
                  <a:cubicBezTo>
                    <a:pt x="85" y="65"/>
                    <a:pt x="88" y="63"/>
                    <a:pt x="93" y="62"/>
                  </a:cubicBezTo>
                  <a:cubicBezTo>
                    <a:pt x="97" y="62"/>
                    <a:pt x="103" y="63"/>
                    <a:pt x="106" y="61"/>
                  </a:cubicBezTo>
                  <a:cubicBezTo>
                    <a:pt x="109" y="59"/>
                    <a:pt x="110" y="56"/>
                    <a:pt x="113" y="55"/>
                  </a:cubicBezTo>
                  <a:cubicBezTo>
                    <a:pt x="116" y="54"/>
                    <a:pt x="116" y="53"/>
                    <a:pt x="114" y="51"/>
                  </a:cubicBezTo>
                  <a:cubicBezTo>
                    <a:pt x="113" y="50"/>
                    <a:pt x="113" y="48"/>
                    <a:pt x="115" y="47"/>
                  </a:cubicBezTo>
                  <a:cubicBezTo>
                    <a:pt x="118" y="44"/>
                    <a:pt x="122" y="50"/>
                    <a:pt x="126" y="46"/>
                  </a:cubicBezTo>
                  <a:cubicBezTo>
                    <a:pt x="127" y="45"/>
                    <a:pt x="128" y="44"/>
                    <a:pt x="130" y="44"/>
                  </a:cubicBezTo>
                  <a:cubicBezTo>
                    <a:pt x="133" y="43"/>
                    <a:pt x="134" y="44"/>
                    <a:pt x="137" y="42"/>
                  </a:cubicBezTo>
                  <a:cubicBezTo>
                    <a:pt x="138" y="41"/>
                    <a:pt x="138" y="38"/>
                    <a:pt x="139" y="38"/>
                  </a:cubicBezTo>
                  <a:cubicBezTo>
                    <a:pt x="141" y="37"/>
                    <a:pt x="142" y="37"/>
                    <a:pt x="143" y="37"/>
                  </a:cubicBezTo>
                  <a:cubicBezTo>
                    <a:pt x="147" y="36"/>
                    <a:pt x="150" y="35"/>
                    <a:pt x="154" y="36"/>
                  </a:cubicBezTo>
                  <a:cubicBezTo>
                    <a:pt x="157" y="36"/>
                    <a:pt x="151" y="29"/>
                    <a:pt x="150" y="29"/>
                  </a:cubicBezTo>
                  <a:cubicBezTo>
                    <a:pt x="149" y="28"/>
                    <a:pt x="147" y="27"/>
                    <a:pt x="145" y="28"/>
                  </a:cubicBezTo>
                  <a:cubicBezTo>
                    <a:pt x="143" y="28"/>
                    <a:pt x="143" y="30"/>
                    <a:pt x="141" y="29"/>
                  </a:cubicBezTo>
                  <a:cubicBezTo>
                    <a:pt x="140" y="28"/>
                    <a:pt x="137" y="27"/>
                    <a:pt x="136" y="28"/>
                  </a:cubicBezTo>
                  <a:cubicBezTo>
                    <a:pt x="135" y="30"/>
                    <a:pt x="134" y="29"/>
                    <a:pt x="134" y="27"/>
                  </a:cubicBezTo>
                  <a:cubicBezTo>
                    <a:pt x="134" y="25"/>
                    <a:pt x="137" y="21"/>
                    <a:pt x="137" y="19"/>
                  </a:cubicBezTo>
                  <a:cubicBezTo>
                    <a:pt x="138" y="17"/>
                    <a:pt x="141" y="14"/>
                    <a:pt x="137" y="14"/>
                  </a:cubicBezTo>
                  <a:cubicBezTo>
                    <a:pt x="134" y="14"/>
                    <a:pt x="134" y="15"/>
                    <a:pt x="131" y="14"/>
                  </a:cubicBezTo>
                  <a:cubicBezTo>
                    <a:pt x="128" y="13"/>
                    <a:pt x="127" y="13"/>
                    <a:pt x="124" y="15"/>
                  </a:cubicBezTo>
                  <a:cubicBezTo>
                    <a:pt x="121" y="17"/>
                    <a:pt x="117" y="18"/>
                    <a:pt x="114" y="19"/>
                  </a:cubicBezTo>
                  <a:cubicBezTo>
                    <a:pt x="109" y="20"/>
                    <a:pt x="107" y="19"/>
                    <a:pt x="103" y="19"/>
                  </a:cubicBezTo>
                  <a:cubicBezTo>
                    <a:pt x="101" y="18"/>
                    <a:pt x="100" y="18"/>
                    <a:pt x="98" y="17"/>
                  </a:cubicBezTo>
                  <a:cubicBezTo>
                    <a:pt x="97" y="17"/>
                    <a:pt x="96" y="15"/>
                    <a:pt x="94" y="15"/>
                  </a:cubicBezTo>
                  <a:cubicBezTo>
                    <a:pt x="90" y="14"/>
                    <a:pt x="88" y="12"/>
                    <a:pt x="83" y="11"/>
                  </a:cubicBezTo>
                  <a:cubicBezTo>
                    <a:pt x="81" y="11"/>
                    <a:pt x="79" y="12"/>
                    <a:pt x="77" y="13"/>
                  </a:cubicBezTo>
                  <a:cubicBezTo>
                    <a:pt x="75" y="14"/>
                    <a:pt x="73" y="13"/>
                    <a:pt x="71" y="12"/>
                  </a:cubicBezTo>
                  <a:cubicBezTo>
                    <a:pt x="69" y="11"/>
                    <a:pt x="68" y="11"/>
                    <a:pt x="68" y="8"/>
                  </a:cubicBezTo>
                  <a:cubicBezTo>
                    <a:pt x="67" y="6"/>
                    <a:pt x="67" y="6"/>
                    <a:pt x="64" y="5"/>
                  </a:cubicBezTo>
                  <a:cubicBezTo>
                    <a:pt x="62" y="4"/>
                    <a:pt x="60" y="3"/>
                    <a:pt x="58" y="3"/>
                  </a:cubicBezTo>
                  <a:cubicBezTo>
                    <a:pt x="56" y="3"/>
                    <a:pt x="53" y="0"/>
                    <a:pt x="52" y="1"/>
                  </a:cubicBezTo>
                  <a:cubicBezTo>
                    <a:pt x="50" y="1"/>
                    <a:pt x="46" y="5"/>
                    <a:pt x="45" y="7"/>
                  </a:cubicBezTo>
                  <a:cubicBezTo>
                    <a:pt x="45" y="9"/>
                    <a:pt x="48" y="11"/>
                    <a:pt x="47" y="13"/>
                  </a:cubicBezTo>
                  <a:cubicBezTo>
                    <a:pt x="46" y="15"/>
                    <a:pt x="43" y="17"/>
                    <a:pt x="41" y="15"/>
                  </a:cubicBezTo>
                  <a:cubicBezTo>
                    <a:pt x="39" y="15"/>
                    <a:pt x="38" y="14"/>
                    <a:pt x="37" y="14"/>
                  </a:cubicBezTo>
                  <a:cubicBezTo>
                    <a:pt x="36" y="14"/>
                    <a:pt x="35" y="14"/>
                    <a:pt x="34" y="14"/>
                  </a:cubicBezTo>
                  <a:cubicBezTo>
                    <a:pt x="31" y="13"/>
                    <a:pt x="31" y="11"/>
                    <a:pt x="28" y="10"/>
                  </a:cubicBezTo>
                  <a:cubicBezTo>
                    <a:pt x="26" y="9"/>
                    <a:pt x="23" y="8"/>
                    <a:pt x="21" y="9"/>
                  </a:cubicBezTo>
                  <a:cubicBezTo>
                    <a:pt x="18" y="10"/>
                    <a:pt x="16" y="12"/>
                    <a:pt x="13" y="13"/>
                  </a:cubicBezTo>
                  <a:cubicBezTo>
                    <a:pt x="11" y="14"/>
                    <a:pt x="9" y="16"/>
                    <a:pt x="7" y="17"/>
                  </a:cubicBezTo>
                  <a:cubicBezTo>
                    <a:pt x="4" y="17"/>
                    <a:pt x="2" y="19"/>
                    <a:pt x="0"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399" name="Freeform 717"/>
            <p:cNvSpPr>
              <a:spLocks/>
            </p:cNvSpPr>
            <p:nvPr/>
          </p:nvSpPr>
          <p:spPr bwMode="auto">
            <a:xfrm>
              <a:off x="12219302" y="5133964"/>
              <a:ext cx="585987" cy="1009821"/>
            </a:xfrm>
            <a:custGeom>
              <a:avLst/>
              <a:gdLst>
                <a:gd name="T0" fmla="*/ 61 w 63"/>
                <a:gd name="T1" fmla="*/ 25 h 108"/>
                <a:gd name="T2" fmla="*/ 61 w 63"/>
                <a:gd name="T3" fmla="*/ 20 h 108"/>
                <a:gd name="T4" fmla="*/ 61 w 63"/>
                <a:gd name="T5" fmla="*/ 16 h 108"/>
                <a:gd name="T6" fmla="*/ 60 w 63"/>
                <a:gd name="T7" fmla="*/ 13 h 108"/>
                <a:gd name="T8" fmla="*/ 60 w 63"/>
                <a:gd name="T9" fmla="*/ 11 h 108"/>
                <a:gd name="T10" fmla="*/ 57 w 63"/>
                <a:gd name="T11" fmla="*/ 7 h 108"/>
                <a:gd name="T12" fmla="*/ 51 w 63"/>
                <a:gd name="T13" fmla="*/ 5 h 108"/>
                <a:gd name="T14" fmla="*/ 44 w 63"/>
                <a:gd name="T15" fmla="*/ 1 h 108"/>
                <a:gd name="T16" fmla="*/ 44 w 63"/>
                <a:gd name="T17" fmla="*/ 5 h 108"/>
                <a:gd name="T18" fmla="*/ 34 w 63"/>
                <a:gd name="T19" fmla="*/ 5 h 108"/>
                <a:gd name="T20" fmla="*/ 34 w 63"/>
                <a:gd name="T21" fmla="*/ 10 h 108"/>
                <a:gd name="T22" fmla="*/ 29 w 63"/>
                <a:gd name="T23" fmla="*/ 10 h 108"/>
                <a:gd name="T24" fmla="*/ 27 w 63"/>
                <a:gd name="T25" fmla="*/ 12 h 108"/>
                <a:gd name="T26" fmla="*/ 25 w 63"/>
                <a:gd name="T27" fmla="*/ 15 h 108"/>
                <a:gd name="T28" fmla="*/ 25 w 63"/>
                <a:gd name="T29" fmla="*/ 18 h 108"/>
                <a:gd name="T30" fmla="*/ 24 w 63"/>
                <a:gd name="T31" fmla="*/ 20 h 108"/>
                <a:gd name="T32" fmla="*/ 20 w 63"/>
                <a:gd name="T33" fmla="*/ 25 h 108"/>
                <a:gd name="T34" fmla="*/ 17 w 63"/>
                <a:gd name="T35" fmla="*/ 27 h 108"/>
                <a:gd name="T36" fmla="*/ 16 w 63"/>
                <a:gd name="T37" fmla="*/ 33 h 108"/>
                <a:gd name="T38" fmla="*/ 13 w 63"/>
                <a:gd name="T39" fmla="*/ 38 h 108"/>
                <a:gd name="T40" fmla="*/ 15 w 63"/>
                <a:gd name="T41" fmla="*/ 42 h 108"/>
                <a:gd name="T42" fmla="*/ 9 w 63"/>
                <a:gd name="T43" fmla="*/ 44 h 108"/>
                <a:gd name="T44" fmla="*/ 5 w 63"/>
                <a:gd name="T45" fmla="*/ 51 h 108"/>
                <a:gd name="T46" fmla="*/ 6 w 63"/>
                <a:gd name="T47" fmla="*/ 57 h 108"/>
                <a:gd name="T48" fmla="*/ 8 w 63"/>
                <a:gd name="T49" fmla="*/ 63 h 108"/>
                <a:gd name="T50" fmla="*/ 7 w 63"/>
                <a:gd name="T51" fmla="*/ 67 h 108"/>
                <a:gd name="T52" fmla="*/ 7 w 63"/>
                <a:gd name="T53" fmla="*/ 74 h 108"/>
                <a:gd name="T54" fmla="*/ 4 w 63"/>
                <a:gd name="T55" fmla="*/ 78 h 108"/>
                <a:gd name="T56" fmla="*/ 3 w 63"/>
                <a:gd name="T57" fmla="*/ 83 h 108"/>
                <a:gd name="T58" fmla="*/ 0 w 63"/>
                <a:gd name="T59" fmla="*/ 82 h 108"/>
                <a:gd name="T60" fmla="*/ 4 w 63"/>
                <a:gd name="T61" fmla="*/ 90 h 108"/>
                <a:gd name="T62" fmla="*/ 7 w 63"/>
                <a:gd name="T63" fmla="*/ 97 h 108"/>
                <a:gd name="T64" fmla="*/ 8 w 63"/>
                <a:gd name="T65" fmla="*/ 102 h 108"/>
                <a:gd name="T66" fmla="*/ 10 w 63"/>
                <a:gd name="T67" fmla="*/ 107 h 108"/>
                <a:gd name="T68" fmla="*/ 14 w 63"/>
                <a:gd name="T69" fmla="*/ 108 h 108"/>
                <a:gd name="T70" fmla="*/ 15 w 63"/>
                <a:gd name="T71" fmla="*/ 105 h 108"/>
                <a:gd name="T72" fmla="*/ 24 w 63"/>
                <a:gd name="T73" fmla="*/ 101 h 108"/>
                <a:gd name="T74" fmla="*/ 27 w 63"/>
                <a:gd name="T75" fmla="*/ 92 h 108"/>
                <a:gd name="T76" fmla="*/ 26 w 63"/>
                <a:gd name="T77" fmla="*/ 87 h 108"/>
                <a:gd name="T78" fmla="*/ 28 w 63"/>
                <a:gd name="T79" fmla="*/ 84 h 108"/>
                <a:gd name="T80" fmla="*/ 32 w 63"/>
                <a:gd name="T81" fmla="*/ 82 h 108"/>
                <a:gd name="T82" fmla="*/ 32 w 63"/>
                <a:gd name="T83" fmla="*/ 81 h 108"/>
                <a:gd name="T84" fmla="*/ 35 w 63"/>
                <a:gd name="T85" fmla="*/ 80 h 108"/>
                <a:gd name="T86" fmla="*/ 34 w 63"/>
                <a:gd name="T87" fmla="*/ 78 h 108"/>
                <a:gd name="T88" fmla="*/ 36 w 63"/>
                <a:gd name="T89" fmla="*/ 77 h 108"/>
                <a:gd name="T90" fmla="*/ 35 w 63"/>
                <a:gd name="T91" fmla="*/ 73 h 108"/>
                <a:gd name="T92" fmla="*/ 29 w 63"/>
                <a:gd name="T93" fmla="*/ 66 h 108"/>
                <a:gd name="T94" fmla="*/ 30 w 63"/>
                <a:gd name="T95" fmla="*/ 60 h 108"/>
                <a:gd name="T96" fmla="*/ 30 w 63"/>
                <a:gd name="T97" fmla="*/ 56 h 108"/>
                <a:gd name="T98" fmla="*/ 33 w 63"/>
                <a:gd name="T99" fmla="*/ 53 h 108"/>
                <a:gd name="T100" fmla="*/ 39 w 63"/>
                <a:gd name="T101" fmla="*/ 48 h 108"/>
                <a:gd name="T102" fmla="*/ 49 w 63"/>
                <a:gd name="T103" fmla="*/ 41 h 108"/>
                <a:gd name="T104" fmla="*/ 50 w 63"/>
                <a:gd name="T105" fmla="*/ 35 h 108"/>
                <a:gd name="T106" fmla="*/ 50 w 63"/>
                <a:gd name="T107" fmla="*/ 32 h 108"/>
                <a:gd name="T108" fmla="*/ 54 w 63"/>
                <a:gd name="T109" fmla="*/ 30 h 108"/>
                <a:gd name="T110" fmla="*/ 58 w 63"/>
                <a:gd name="T111" fmla="*/ 29 h 108"/>
                <a:gd name="T112" fmla="*/ 60 w 63"/>
                <a:gd name="T113" fmla="*/ 28 h 108"/>
                <a:gd name="T114" fmla="*/ 63 w 63"/>
                <a:gd name="T115" fmla="*/ 28 h 108"/>
                <a:gd name="T116" fmla="*/ 61 w 63"/>
                <a:gd name="T117" fmla="*/ 25 h 108"/>
                <a:gd name="T118" fmla="*/ 61 w 63"/>
                <a:gd name="T119" fmla="*/ 2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 h="108">
                  <a:moveTo>
                    <a:pt x="61" y="25"/>
                  </a:moveTo>
                  <a:cubicBezTo>
                    <a:pt x="60" y="24"/>
                    <a:pt x="62" y="22"/>
                    <a:pt x="61" y="20"/>
                  </a:cubicBezTo>
                  <a:cubicBezTo>
                    <a:pt x="60" y="18"/>
                    <a:pt x="61" y="18"/>
                    <a:pt x="61" y="16"/>
                  </a:cubicBezTo>
                  <a:cubicBezTo>
                    <a:pt x="61" y="15"/>
                    <a:pt x="60" y="14"/>
                    <a:pt x="60" y="13"/>
                  </a:cubicBezTo>
                  <a:cubicBezTo>
                    <a:pt x="59" y="12"/>
                    <a:pt x="60" y="12"/>
                    <a:pt x="60" y="11"/>
                  </a:cubicBezTo>
                  <a:cubicBezTo>
                    <a:pt x="59" y="9"/>
                    <a:pt x="59" y="8"/>
                    <a:pt x="57" y="7"/>
                  </a:cubicBezTo>
                  <a:cubicBezTo>
                    <a:pt x="55" y="6"/>
                    <a:pt x="53" y="6"/>
                    <a:pt x="51" y="5"/>
                  </a:cubicBezTo>
                  <a:cubicBezTo>
                    <a:pt x="49" y="3"/>
                    <a:pt x="47" y="0"/>
                    <a:pt x="44" y="1"/>
                  </a:cubicBezTo>
                  <a:cubicBezTo>
                    <a:pt x="43" y="1"/>
                    <a:pt x="44" y="4"/>
                    <a:pt x="44" y="5"/>
                  </a:cubicBezTo>
                  <a:cubicBezTo>
                    <a:pt x="43" y="8"/>
                    <a:pt x="37" y="6"/>
                    <a:pt x="34" y="5"/>
                  </a:cubicBezTo>
                  <a:cubicBezTo>
                    <a:pt x="34" y="7"/>
                    <a:pt x="34" y="8"/>
                    <a:pt x="34" y="10"/>
                  </a:cubicBezTo>
                  <a:cubicBezTo>
                    <a:pt x="33" y="10"/>
                    <a:pt x="31" y="9"/>
                    <a:pt x="29" y="10"/>
                  </a:cubicBezTo>
                  <a:cubicBezTo>
                    <a:pt x="28" y="10"/>
                    <a:pt x="28" y="11"/>
                    <a:pt x="27" y="12"/>
                  </a:cubicBezTo>
                  <a:cubicBezTo>
                    <a:pt x="27" y="13"/>
                    <a:pt x="25" y="14"/>
                    <a:pt x="25" y="15"/>
                  </a:cubicBezTo>
                  <a:cubicBezTo>
                    <a:pt x="24" y="16"/>
                    <a:pt x="26" y="18"/>
                    <a:pt x="25" y="18"/>
                  </a:cubicBezTo>
                  <a:cubicBezTo>
                    <a:pt x="25" y="19"/>
                    <a:pt x="24" y="19"/>
                    <a:pt x="24" y="20"/>
                  </a:cubicBezTo>
                  <a:cubicBezTo>
                    <a:pt x="22" y="21"/>
                    <a:pt x="20" y="23"/>
                    <a:pt x="20" y="25"/>
                  </a:cubicBezTo>
                  <a:cubicBezTo>
                    <a:pt x="20" y="27"/>
                    <a:pt x="18" y="25"/>
                    <a:pt x="17" y="27"/>
                  </a:cubicBezTo>
                  <a:cubicBezTo>
                    <a:pt x="17" y="29"/>
                    <a:pt x="17" y="31"/>
                    <a:pt x="16" y="33"/>
                  </a:cubicBezTo>
                  <a:cubicBezTo>
                    <a:pt x="16" y="35"/>
                    <a:pt x="13" y="36"/>
                    <a:pt x="13" y="38"/>
                  </a:cubicBezTo>
                  <a:cubicBezTo>
                    <a:pt x="13" y="39"/>
                    <a:pt x="16" y="41"/>
                    <a:pt x="15" y="42"/>
                  </a:cubicBezTo>
                  <a:cubicBezTo>
                    <a:pt x="13" y="44"/>
                    <a:pt x="11" y="43"/>
                    <a:pt x="9" y="44"/>
                  </a:cubicBezTo>
                  <a:cubicBezTo>
                    <a:pt x="6" y="45"/>
                    <a:pt x="5" y="48"/>
                    <a:pt x="5" y="51"/>
                  </a:cubicBezTo>
                  <a:cubicBezTo>
                    <a:pt x="6" y="53"/>
                    <a:pt x="6" y="55"/>
                    <a:pt x="6" y="57"/>
                  </a:cubicBezTo>
                  <a:cubicBezTo>
                    <a:pt x="6" y="60"/>
                    <a:pt x="4" y="61"/>
                    <a:pt x="8" y="63"/>
                  </a:cubicBezTo>
                  <a:cubicBezTo>
                    <a:pt x="10" y="65"/>
                    <a:pt x="9" y="66"/>
                    <a:pt x="7" y="67"/>
                  </a:cubicBezTo>
                  <a:cubicBezTo>
                    <a:pt x="6" y="68"/>
                    <a:pt x="8" y="72"/>
                    <a:pt x="7" y="74"/>
                  </a:cubicBezTo>
                  <a:cubicBezTo>
                    <a:pt x="7" y="76"/>
                    <a:pt x="4" y="76"/>
                    <a:pt x="4" y="78"/>
                  </a:cubicBezTo>
                  <a:cubicBezTo>
                    <a:pt x="4" y="79"/>
                    <a:pt x="4" y="83"/>
                    <a:pt x="3" y="83"/>
                  </a:cubicBezTo>
                  <a:cubicBezTo>
                    <a:pt x="3" y="83"/>
                    <a:pt x="1" y="82"/>
                    <a:pt x="0" y="82"/>
                  </a:cubicBezTo>
                  <a:cubicBezTo>
                    <a:pt x="0" y="86"/>
                    <a:pt x="4" y="87"/>
                    <a:pt x="4" y="90"/>
                  </a:cubicBezTo>
                  <a:cubicBezTo>
                    <a:pt x="3" y="91"/>
                    <a:pt x="6" y="96"/>
                    <a:pt x="7" y="97"/>
                  </a:cubicBezTo>
                  <a:cubicBezTo>
                    <a:pt x="9" y="99"/>
                    <a:pt x="8" y="100"/>
                    <a:pt x="8" y="102"/>
                  </a:cubicBezTo>
                  <a:cubicBezTo>
                    <a:pt x="8" y="103"/>
                    <a:pt x="10" y="105"/>
                    <a:pt x="10" y="107"/>
                  </a:cubicBezTo>
                  <a:cubicBezTo>
                    <a:pt x="9" y="108"/>
                    <a:pt x="13" y="107"/>
                    <a:pt x="14" y="108"/>
                  </a:cubicBezTo>
                  <a:cubicBezTo>
                    <a:pt x="16" y="108"/>
                    <a:pt x="15" y="107"/>
                    <a:pt x="15" y="105"/>
                  </a:cubicBezTo>
                  <a:cubicBezTo>
                    <a:pt x="15" y="100"/>
                    <a:pt x="23" y="104"/>
                    <a:pt x="24" y="101"/>
                  </a:cubicBezTo>
                  <a:cubicBezTo>
                    <a:pt x="25" y="98"/>
                    <a:pt x="26" y="95"/>
                    <a:pt x="27" y="92"/>
                  </a:cubicBezTo>
                  <a:cubicBezTo>
                    <a:pt x="27" y="90"/>
                    <a:pt x="27" y="88"/>
                    <a:pt x="26" y="87"/>
                  </a:cubicBezTo>
                  <a:cubicBezTo>
                    <a:pt x="25" y="85"/>
                    <a:pt x="26" y="85"/>
                    <a:pt x="28" y="84"/>
                  </a:cubicBezTo>
                  <a:cubicBezTo>
                    <a:pt x="29" y="84"/>
                    <a:pt x="32" y="83"/>
                    <a:pt x="32" y="82"/>
                  </a:cubicBezTo>
                  <a:cubicBezTo>
                    <a:pt x="32" y="82"/>
                    <a:pt x="32" y="81"/>
                    <a:pt x="32" y="81"/>
                  </a:cubicBezTo>
                  <a:cubicBezTo>
                    <a:pt x="33" y="81"/>
                    <a:pt x="35" y="81"/>
                    <a:pt x="35" y="80"/>
                  </a:cubicBezTo>
                  <a:cubicBezTo>
                    <a:pt x="35" y="79"/>
                    <a:pt x="34" y="79"/>
                    <a:pt x="34" y="78"/>
                  </a:cubicBezTo>
                  <a:cubicBezTo>
                    <a:pt x="35" y="78"/>
                    <a:pt x="36" y="77"/>
                    <a:pt x="36" y="77"/>
                  </a:cubicBezTo>
                  <a:cubicBezTo>
                    <a:pt x="38" y="75"/>
                    <a:pt x="37" y="74"/>
                    <a:pt x="35" y="73"/>
                  </a:cubicBezTo>
                  <a:cubicBezTo>
                    <a:pt x="33" y="71"/>
                    <a:pt x="29" y="70"/>
                    <a:pt x="29" y="66"/>
                  </a:cubicBezTo>
                  <a:cubicBezTo>
                    <a:pt x="29" y="64"/>
                    <a:pt x="29" y="62"/>
                    <a:pt x="30" y="60"/>
                  </a:cubicBezTo>
                  <a:cubicBezTo>
                    <a:pt x="31" y="58"/>
                    <a:pt x="31" y="58"/>
                    <a:pt x="30" y="56"/>
                  </a:cubicBezTo>
                  <a:cubicBezTo>
                    <a:pt x="29" y="56"/>
                    <a:pt x="33" y="53"/>
                    <a:pt x="33" y="53"/>
                  </a:cubicBezTo>
                  <a:cubicBezTo>
                    <a:pt x="35" y="51"/>
                    <a:pt x="36" y="49"/>
                    <a:pt x="39" y="48"/>
                  </a:cubicBezTo>
                  <a:cubicBezTo>
                    <a:pt x="42" y="47"/>
                    <a:pt x="47" y="44"/>
                    <a:pt x="49" y="41"/>
                  </a:cubicBezTo>
                  <a:cubicBezTo>
                    <a:pt x="51" y="38"/>
                    <a:pt x="46" y="36"/>
                    <a:pt x="50" y="35"/>
                  </a:cubicBezTo>
                  <a:cubicBezTo>
                    <a:pt x="52" y="34"/>
                    <a:pt x="51" y="34"/>
                    <a:pt x="50" y="32"/>
                  </a:cubicBezTo>
                  <a:cubicBezTo>
                    <a:pt x="50" y="31"/>
                    <a:pt x="53" y="30"/>
                    <a:pt x="54" y="30"/>
                  </a:cubicBezTo>
                  <a:cubicBezTo>
                    <a:pt x="56" y="28"/>
                    <a:pt x="57" y="27"/>
                    <a:pt x="58" y="29"/>
                  </a:cubicBezTo>
                  <a:cubicBezTo>
                    <a:pt x="59" y="29"/>
                    <a:pt x="60" y="28"/>
                    <a:pt x="60" y="28"/>
                  </a:cubicBezTo>
                  <a:cubicBezTo>
                    <a:pt x="61" y="28"/>
                    <a:pt x="62" y="28"/>
                    <a:pt x="63" y="28"/>
                  </a:cubicBezTo>
                  <a:cubicBezTo>
                    <a:pt x="63" y="27"/>
                    <a:pt x="62" y="27"/>
                    <a:pt x="61" y="25"/>
                  </a:cubicBezTo>
                  <a:cubicBezTo>
                    <a:pt x="60" y="24"/>
                    <a:pt x="61" y="26"/>
                    <a:pt x="61" y="2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0" name="Freeform 718"/>
            <p:cNvSpPr>
              <a:spLocks/>
            </p:cNvSpPr>
            <p:nvPr/>
          </p:nvSpPr>
          <p:spPr bwMode="auto">
            <a:xfrm>
              <a:off x="12649240" y="5057512"/>
              <a:ext cx="503186" cy="786831"/>
            </a:xfrm>
            <a:custGeom>
              <a:avLst/>
              <a:gdLst>
                <a:gd name="T0" fmla="*/ 53 w 54"/>
                <a:gd name="T1" fmla="*/ 59 h 84"/>
                <a:gd name="T2" fmla="*/ 47 w 54"/>
                <a:gd name="T3" fmla="*/ 55 h 84"/>
                <a:gd name="T4" fmla="*/ 49 w 54"/>
                <a:gd name="T5" fmla="*/ 51 h 84"/>
                <a:gd name="T6" fmla="*/ 44 w 54"/>
                <a:gd name="T7" fmla="*/ 44 h 84"/>
                <a:gd name="T8" fmla="*/ 46 w 54"/>
                <a:gd name="T9" fmla="*/ 43 h 84"/>
                <a:gd name="T10" fmla="*/ 44 w 54"/>
                <a:gd name="T11" fmla="*/ 38 h 84"/>
                <a:gd name="T12" fmla="*/ 45 w 54"/>
                <a:gd name="T13" fmla="*/ 36 h 84"/>
                <a:gd name="T14" fmla="*/ 44 w 54"/>
                <a:gd name="T15" fmla="*/ 32 h 84"/>
                <a:gd name="T16" fmla="*/ 42 w 54"/>
                <a:gd name="T17" fmla="*/ 26 h 84"/>
                <a:gd name="T18" fmla="*/ 45 w 54"/>
                <a:gd name="T19" fmla="*/ 23 h 84"/>
                <a:gd name="T20" fmla="*/ 44 w 54"/>
                <a:gd name="T21" fmla="*/ 19 h 84"/>
                <a:gd name="T22" fmla="*/ 38 w 54"/>
                <a:gd name="T23" fmla="*/ 13 h 84"/>
                <a:gd name="T24" fmla="*/ 40 w 54"/>
                <a:gd name="T25" fmla="*/ 12 h 84"/>
                <a:gd name="T26" fmla="*/ 39 w 54"/>
                <a:gd name="T27" fmla="*/ 10 h 84"/>
                <a:gd name="T28" fmla="*/ 41 w 54"/>
                <a:gd name="T29" fmla="*/ 3 h 84"/>
                <a:gd name="T30" fmla="*/ 37 w 54"/>
                <a:gd name="T31" fmla="*/ 1 h 84"/>
                <a:gd name="T32" fmla="*/ 34 w 54"/>
                <a:gd name="T33" fmla="*/ 0 h 84"/>
                <a:gd name="T34" fmla="*/ 29 w 54"/>
                <a:gd name="T35" fmla="*/ 1 h 84"/>
                <a:gd name="T36" fmla="*/ 25 w 54"/>
                <a:gd name="T37" fmla="*/ 5 h 84"/>
                <a:gd name="T38" fmla="*/ 24 w 54"/>
                <a:gd name="T39" fmla="*/ 10 h 84"/>
                <a:gd name="T40" fmla="*/ 21 w 54"/>
                <a:gd name="T41" fmla="*/ 13 h 84"/>
                <a:gd name="T42" fmla="*/ 17 w 54"/>
                <a:gd name="T43" fmla="*/ 11 h 84"/>
                <a:gd name="T44" fmla="*/ 14 w 54"/>
                <a:gd name="T45" fmla="*/ 12 h 84"/>
                <a:gd name="T46" fmla="*/ 7 w 54"/>
                <a:gd name="T47" fmla="*/ 10 h 84"/>
                <a:gd name="T48" fmla="*/ 4 w 54"/>
                <a:gd name="T49" fmla="*/ 7 h 84"/>
                <a:gd name="T50" fmla="*/ 0 w 54"/>
                <a:gd name="T51" fmla="*/ 9 h 84"/>
                <a:gd name="T52" fmla="*/ 8 w 54"/>
                <a:gd name="T53" fmla="*/ 14 h 84"/>
                <a:gd name="T54" fmla="*/ 12 w 54"/>
                <a:gd name="T55" fmla="*/ 16 h 84"/>
                <a:gd name="T56" fmla="*/ 14 w 54"/>
                <a:gd name="T57" fmla="*/ 19 h 84"/>
                <a:gd name="T58" fmla="*/ 14 w 54"/>
                <a:gd name="T59" fmla="*/ 21 h 84"/>
                <a:gd name="T60" fmla="*/ 15 w 54"/>
                <a:gd name="T61" fmla="*/ 24 h 84"/>
                <a:gd name="T62" fmla="*/ 15 w 54"/>
                <a:gd name="T63" fmla="*/ 27 h 84"/>
                <a:gd name="T64" fmla="*/ 16 w 54"/>
                <a:gd name="T65" fmla="*/ 29 h 84"/>
                <a:gd name="T66" fmla="*/ 15 w 54"/>
                <a:gd name="T67" fmla="*/ 33 h 84"/>
                <a:gd name="T68" fmla="*/ 17 w 54"/>
                <a:gd name="T69" fmla="*/ 36 h 84"/>
                <a:gd name="T70" fmla="*/ 21 w 54"/>
                <a:gd name="T71" fmla="*/ 38 h 84"/>
                <a:gd name="T72" fmla="*/ 22 w 54"/>
                <a:gd name="T73" fmla="*/ 41 h 84"/>
                <a:gd name="T74" fmla="*/ 23 w 54"/>
                <a:gd name="T75" fmla="*/ 44 h 84"/>
                <a:gd name="T76" fmla="*/ 20 w 54"/>
                <a:gd name="T77" fmla="*/ 44 h 84"/>
                <a:gd name="T78" fmla="*/ 16 w 54"/>
                <a:gd name="T79" fmla="*/ 49 h 84"/>
                <a:gd name="T80" fmla="*/ 13 w 54"/>
                <a:gd name="T81" fmla="*/ 51 h 84"/>
                <a:gd name="T82" fmla="*/ 10 w 54"/>
                <a:gd name="T83" fmla="*/ 54 h 84"/>
                <a:gd name="T84" fmla="*/ 4 w 54"/>
                <a:gd name="T85" fmla="*/ 57 h 84"/>
                <a:gd name="T86" fmla="*/ 2 w 54"/>
                <a:gd name="T87" fmla="*/ 62 h 84"/>
                <a:gd name="T88" fmla="*/ 4 w 54"/>
                <a:gd name="T89" fmla="*/ 67 h 84"/>
                <a:gd name="T90" fmla="*/ 4 w 54"/>
                <a:gd name="T91" fmla="*/ 73 h 84"/>
                <a:gd name="T92" fmla="*/ 4 w 54"/>
                <a:gd name="T93" fmla="*/ 78 h 84"/>
                <a:gd name="T94" fmla="*/ 7 w 54"/>
                <a:gd name="T95" fmla="*/ 80 h 84"/>
                <a:gd name="T96" fmla="*/ 5 w 54"/>
                <a:gd name="T97" fmla="*/ 81 h 84"/>
                <a:gd name="T98" fmla="*/ 8 w 54"/>
                <a:gd name="T99" fmla="*/ 79 h 84"/>
                <a:gd name="T100" fmla="*/ 8 w 54"/>
                <a:gd name="T101" fmla="*/ 83 h 84"/>
                <a:gd name="T102" fmla="*/ 11 w 54"/>
                <a:gd name="T103" fmla="*/ 80 h 84"/>
                <a:gd name="T104" fmla="*/ 11 w 54"/>
                <a:gd name="T105" fmla="*/ 83 h 84"/>
                <a:gd name="T106" fmla="*/ 23 w 54"/>
                <a:gd name="T107" fmla="*/ 80 h 84"/>
                <a:gd name="T108" fmla="*/ 36 w 54"/>
                <a:gd name="T109" fmla="*/ 78 h 84"/>
                <a:gd name="T110" fmla="*/ 46 w 54"/>
                <a:gd name="T111" fmla="*/ 68 h 84"/>
                <a:gd name="T112" fmla="*/ 53 w 54"/>
                <a:gd name="T113" fmla="*/ 59 h 84"/>
                <a:gd name="T114" fmla="*/ 53 w 54"/>
                <a:gd name="T115"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84">
                  <a:moveTo>
                    <a:pt x="53" y="59"/>
                  </a:moveTo>
                  <a:cubicBezTo>
                    <a:pt x="52" y="57"/>
                    <a:pt x="49" y="56"/>
                    <a:pt x="47" y="55"/>
                  </a:cubicBezTo>
                  <a:cubicBezTo>
                    <a:pt x="44" y="53"/>
                    <a:pt x="48" y="53"/>
                    <a:pt x="49" y="51"/>
                  </a:cubicBezTo>
                  <a:cubicBezTo>
                    <a:pt x="49" y="51"/>
                    <a:pt x="45" y="45"/>
                    <a:pt x="44" y="44"/>
                  </a:cubicBezTo>
                  <a:cubicBezTo>
                    <a:pt x="44" y="44"/>
                    <a:pt x="46" y="43"/>
                    <a:pt x="46" y="43"/>
                  </a:cubicBezTo>
                  <a:cubicBezTo>
                    <a:pt x="46" y="42"/>
                    <a:pt x="44" y="39"/>
                    <a:pt x="44" y="38"/>
                  </a:cubicBezTo>
                  <a:cubicBezTo>
                    <a:pt x="44" y="37"/>
                    <a:pt x="45" y="37"/>
                    <a:pt x="45" y="36"/>
                  </a:cubicBezTo>
                  <a:cubicBezTo>
                    <a:pt x="46" y="35"/>
                    <a:pt x="44" y="33"/>
                    <a:pt x="44" y="32"/>
                  </a:cubicBezTo>
                  <a:cubicBezTo>
                    <a:pt x="42" y="30"/>
                    <a:pt x="40" y="28"/>
                    <a:pt x="42" y="26"/>
                  </a:cubicBezTo>
                  <a:cubicBezTo>
                    <a:pt x="43" y="25"/>
                    <a:pt x="45" y="24"/>
                    <a:pt x="45" y="23"/>
                  </a:cubicBezTo>
                  <a:cubicBezTo>
                    <a:pt x="46" y="21"/>
                    <a:pt x="44" y="20"/>
                    <a:pt x="44" y="19"/>
                  </a:cubicBezTo>
                  <a:cubicBezTo>
                    <a:pt x="43" y="18"/>
                    <a:pt x="36" y="15"/>
                    <a:pt x="38" y="13"/>
                  </a:cubicBezTo>
                  <a:cubicBezTo>
                    <a:pt x="38" y="13"/>
                    <a:pt x="40" y="12"/>
                    <a:pt x="40" y="12"/>
                  </a:cubicBezTo>
                  <a:cubicBezTo>
                    <a:pt x="40" y="12"/>
                    <a:pt x="37" y="10"/>
                    <a:pt x="39" y="10"/>
                  </a:cubicBezTo>
                  <a:cubicBezTo>
                    <a:pt x="42" y="10"/>
                    <a:pt x="44" y="5"/>
                    <a:pt x="41" y="3"/>
                  </a:cubicBezTo>
                  <a:cubicBezTo>
                    <a:pt x="40" y="2"/>
                    <a:pt x="38" y="2"/>
                    <a:pt x="37" y="1"/>
                  </a:cubicBezTo>
                  <a:cubicBezTo>
                    <a:pt x="36" y="0"/>
                    <a:pt x="35" y="0"/>
                    <a:pt x="34" y="0"/>
                  </a:cubicBezTo>
                  <a:cubicBezTo>
                    <a:pt x="32" y="1"/>
                    <a:pt x="31" y="0"/>
                    <a:pt x="29" y="1"/>
                  </a:cubicBezTo>
                  <a:cubicBezTo>
                    <a:pt x="28" y="2"/>
                    <a:pt x="26" y="4"/>
                    <a:pt x="25" y="5"/>
                  </a:cubicBezTo>
                  <a:cubicBezTo>
                    <a:pt x="25" y="6"/>
                    <a:pt x="25" y="10"/>
                    <a:pt x="24" y="10"/>
                  </a:cubicBezTo>
                  <a:cubicBezTo>
                    <a:pt x="23" y="11"/>
                    <a:pt x="22" y="12"/>
                    <a:pt x="21" y="13"/>
                  </a:cubicBezTo>
                  <a:cubicBezTo>
                    <a:pt x="20" y="13"/>
                    <a:pt x="18" y="11"/>
                    <a:pt x="17" y="11"/>
                  </a:cubicBezTo>
                  <a:cubicBezTo>
                    <a:pt x="16" y="11"/>
                    <a:pt x="15" y="12"/>
                    <a:pt x="14" y="12"/>
                  </a:cubicBezTo>
                  <a:cubicBezTo>
                    <a:pt x="11" y="13"/>
                    <a:pt x="9" y="12"/>
                    <a:pt x="7" y="10"/>
                  </a:cubicBezTo>
                  <a:cubicBezTo>
                    <a:pt x="7" y="9"/>
                    <a:pt x="5" y="7"/>
                    <a:pt x="4" y="7"/>
                  </a:cubicBezTo>
                  <a:cubicBezTo>
                    <a:pt x="3" y="7"/>
                    <a:pt x="1" y="9"/>
                    <a:pt x="0" y="9"/>
                  </a:cubicBezTo>
                  <a:cubicBezTo>
                    <a:pt x="2" y="11"/>
                    <a:pt x="5" y="13"/>
                    <a:pt x="8" y="14"/>
                  </a:cubicBezTo>
                  <a:cubicBezTo>
                    <a:pt x="9" y="14"/>
                    <a:pt x="11" y="15"/>
                    <a:pt x="12" y="16"/>
                  </a:cubicBezTo>
                  <a:cubicBezTo>
                    <a:pt x="13" y="17"/>
                    <a:pt x="13" y="18"/>
                    <a:pt x="14" y="19"/>
                  </a:cubicBezTo>
                  <a:cubicBezTo>
                    <a:pt x="14" y="20"/>
                    <a:pt x="13" y="20"/>
                    <a:pt x="14" y="21"/>
                  </a:cubicBezTo>
                  <a:cubicBezTo>
                    <a:pt x="14" y="22"/>
                    <a:pt x="16" y="23"/>
                    <a:pt x="15" y="24"/>
                  </a:cubicBezTo>
                  <a:cubicBezTo>
                    <a:pt x="15" y="25"/>
                    <a:pt x="14" y="26"/>
                    <a:pt x="15" y="27"/>
                  </a:cubicBezTo>
                  <a:cubicBezTo>
                    <a:pt x="15" y="27"/>
                    <a:pt x="16" y="29"/>
                    <a:pt x="16" y="29"/>
                  </a:cubicBezTo>
                  <a:cubicBezTo>
                    <a:pt x="15" y="30"/>
                    <a:pt x="15" y="32"/>
                    <a:pt x="15" y="33"/>
                  </a:cubicBezTo>
                  <a:cubicBezTo>
                    <a:pt x="15" y="33"/>
                    <a:pt x="17" y="36"/>
                    <a:pt x="17" y="36"/>
                  </a:cubicBezTo>
                  <a:cubicBezTo>
                    <a:pt x="18" y="37"/>
                    <a:pt x="20" y="38"/>
                    <a:pt x="21" y="38"/>
                  </a:cubicBezTo>
                  <a:cubicBezTo>
                    <a:pt x="22" y="39"/>
                    <a:pt x="22" y="40"/>
                    <a:pt x="22" y="41"/>
                  </a:cubicBezTo>
                  <a:cubicBezTo>
                    <a:pt x="22" y="42"/>
                    <a:pt x="23" y="43"/>
                    <a:pt x="23" y="44"/>
                  </a:cubicBezTo>
                  <a:cubicBezTo>
                    <a:pt x="23" y="45"/>
                    <a:pt x="21" y="44"/>
                    <a:pt x="20" y="44"/>
                  </a:cubicBezTo>
                  <a:cubicBezTo>
                    <a:pt x="19" y="44"/>
                    <a:pt x="16" y="48"/>
                    <a:pt x="16" y="49"/>
                  </a:cubicBezTo>
                  <a:cubicBezTo>
                    <a:pt x="15" y="50"/>
                    <a:pt x="14" y="50"/>
                    <a:pt x="13" y="51"/>
                  </a:cubicBezTo>
                  <a:cubicBezTo>
                    <a:pt x="12" y="52"/>
                    <a:pt x="11" y="53"/>
                    <a:pt x="10" y="54"/>
                  </a:cubicBezTo>
                  <a:cubicBezTo>
                    <a:pt x="9" y="54"/>
                    <a:pt x="4" y="58"/>
                    <a:pt x="4" y="57"/>
                  </a:cubicBezTo>
                  <a:cubicBezTo>
                    <a:pt x="4" y="59"/>
                    <a:pt x="2" y="60"/>
                    <a:pt x="2" y="62"/>
                  </a:cubicBezTo>
                  <a:cubicBezTo>
                    <a:pt x="3" y="64"/>
                    <a:pt x="2" y="67"/>
                    <a:pt x="4" y="67"/>
                  </a:cubicBezTo>
                  <a:cubicBezTo>
                    <a:pt x="5" y="67"/>
                    <a:pt x="4" y="72"/>
                    <a:pt x="4" y="73"/>
                  </a:cubicBezTo>
                  <a:cubicBezTo>
                    <a:pt x="4" y="75"/>
                    <a:pt x="2" y="77"/>
                    <a:pt x="4" y="78"/>
                  </a:cubicBezTo>
                  <a:cubicBezTo>
                    <a:pt x="4" y="78"/>
                    <a:pt x="8" y="79"/>
                    <a:pt x="7" y="80"/>
                  </a:cubicBezTo>
                  <a:cubicBezTo>
                    <a:pt x="7" y="80"/>
                    <a:pt x="5" y="81"/>
                    <a:pt x="5" y="81"/>
                  </a:cubicBezTo>
                  <a:cubicBezTo>
                    <a:pt x="7" y="81"/>
                    <a:pt x="7" y="79"/>
                    <a:pt x="8" y="79"/>
                  </a:cubicBezTo>
                  <a:cubicBezTo>
                    <a:pt x="10" y="78"/>
                    <a:pt x="8" y="83"/>
                    <a:pt x="8" y="83"/>
                  </a:cubicBezTo>
                  <a:cubicBezTo>
                    <a:pt x="8" y="83"/>
                    <a:pt x="11" y="80"/>
                    <a:pt x="11" y="80"/>
                  </a:cubicBezTo>
                  <a:cubicBezTo>
                    <a:pt x="12" y="79"/>
                    <a:pt x="11" y="83"/>
                    <a:pt x="11" y="83"/>
                  </a:cubicBezTo>
                  <a:cubicBezTo>
                    <a:pt x="14" y="84"/>
                    <a:pt x="20" y="81"/>
                    <a:pt x="23" y="80"/>
                  </a:cubicBezTo>
                  <a:cubicBezTo>
                    <a:pt x="27" y="79"/>
                    <a:pt x="31" y="79"/>
                    <a:pt x="36" y="78"/>
                  </a:cubicBezTo>
                  <a:cubicBezTo>
                    <a:pt x="39" y="74"/>
                    <a:pt x="43" y="71"/>
                    <a:pt x="46" y="68"/>
                  </a:cubicBezTo>
                  <a:cubicBezTo>
                    <a:pt x="48" y="66"/>
                    <a:pt x="54" y="62"/>
                    <a:pt x="53" y="59"/>
                  </a:cubicBezTo>
                  <a:cubicBezTo>
                    <a:pt x="52" y="57"/>
                    <a:pt x="54" y="62"/>
                    <a:pt x="53" y="5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1" name="Freeform 719"/>
            <p:cNvSpPr>
              <a:spLocks/>
            </p:cNvSpPr>
            <p:nvPr/>
          </p:nvSpPr>
          <p:spPr bwMode="auto">
            <a:xfrm>
              <a:off x="11929493" y="4965129"/>
              <a:ext cx="1194269" cy="1000263"/>
            </a:xfrm>
            <a:custGeom>
              <a:avLst/>
              <a:gdLst>
                <a:gd name="T0" fmla="*/ 38 w 128"/>
                <a:gd name="T1" fmla="*/ 87 h 107"/>
                <a:gd name="T2" fmla="*/ 38 w 128"/>
                <a:gd name="T3" fmla="*/ 63 h 107"/>
                <a:gd name="T4" fmla="*/ 47 w 128"/>
                <a:gd name="T5" fmla="*/ 52 h 107"/>
                <a:gd name="T6" fmla="*/ 56 w 128"/>
                <a:gd name="T7" fmla="*/ 34 h 107"/>
                <a:gd name="T8" fmla="*/ 72 w 128"/>
                <a:gd name="T9" fmla="*/ 25 h 107"/>
                <a:gd name="T10" fmla="*/ 86 w 128"/>
                <a:gd name="T11" fmla="*/ 22 h 107"/>
                <a:gd name="T12" fmla="*/ 102 w 128"/>
                <a:gd name="T13" fmla="*/ 20 h 107"/>
                <a:gd name="T14" fmla="*/ 112 w 128"/>
                <a:gd name="T15" fmla="*/ 10 h 107"/>
                <a:gd name="T16" fmla="*/ 120 w 128"/>
                <a:gd name="T17" fmla="*/ 13 h 107"/>
                <a:gd name="T18" fmla="*/ 127 w 128"/>
                <a:gd name="T19" fmla="*/ 6 h 107"/>
                <a:gd name="T20" fmla="*/ 114 w 128"/>
                <a:gd name="T21" fmla="*/ 5 h 107"/>
                <a:gd name="T22" fmla="*/ 116 w 128"/>
                <a:gd name="T23" fmla="*/ 2 h 107"/>
                <a:gd name="T24" fmla="*/ 106 w 128"/>
                <a:gd name="T25" fmla="*/ 3 h 107"/>
                <a:gd name="T26" fmla="*/ 100 w 128"/>
                <a:gd name="T27" fmla="*/ 1 h 107"/>
                <a:gd name="T28" fmla="*/ 95 w 128"/>
                <a:gd name="T29" fmla="*/ 3 h 107"/>
                <a:gd name="T30" fmla="*/ 91 w 128"/>
                <a:gd name="T31" fmla="*/ 6 h 107"/>
                <a:gd name="T32" fmla="*/ 90 w 128"/>
                <a:gd name="T33" fmla="*/ 11 h 107"/>
                <a:gd name="T34" fmla="*/ 84 w 128"/>
                <a:gd name="T35" fmla="*/ 10 h 107"/>
                <a:gd name="T36" fmla="*/ 80 w 128"/>
                <a:gd name="T37" fmla="*/ 13 h 107"/>
                <a:gd name="T38" fmla="*/ 76 w 128"/>
                <a:gd name="T39" fmla="*/ 15 h 107"/>
                <a:gd name="T40" fmla="*/ 72 w 128"/>
                <a:gd name="T41" fmla="*/ 16 h 107"/>
                <a:gd name="T42" fmla="*/ 68 w 128"/>
                <a:gd name="T43" fmla="*/ 10 h 107"/>
                <a:gd name="T44" fmla="*/ 67 w 128"/>
                <a:gd name="T45" fmla="*/ 14 h 107"/>
                <a:gd name="T46" fmla="*/ 65 w 128"/>
                <a:gd name="T47" fmla="*/ 14 h 107"/>
                <a:gd name="T48" fmla="*/ 62 w 128"/>
                <a:gd name="T49" fmla="*/ 18 h 107"/>
                <a:gd name="T50" fmla="*/ 61 w 128"/>
                <a:gd name="T51" fmla="*/ 21 h 107"/>
                <a:gd name="T52" fmla="*/ 57 w 128"/>
                <a:gd name="T53" fmla="*/ 20 h 107"/>
                <a:gd name="T54" fmla="*/ 54 w 128"/>
                <a:gd name="T55" fmla="*/ 20 h 107"/>
                <a:gd name="T56" fmla="*/ 51 w 128"/>
                <a:gd name="T57" fmla="*/ 22 h 107"/>
                <a:gd name="T58" fmla="*/ 49 w 128"/>
                <a:gd name="T59" fmla="*/ 23 h 107"/>
                <a:gd name="T60" fmla="*/ 54 w 128"/>
                <a:gd name="T61" fmla="*/ 25 h 107"/>
                <a:gd name="T62" fmla="*/ 56 w 128"/>
                <a:gd name="T63" fmla="*/ 25 h 107"/>
                <a:gd name="T64" fmla="*/ 57 w 128"/>
                <a:gd name="T65" fmla="*/ 28 h 107"/>
                <a:gd name="T66" fmla="*/ 49 w 128"/>
                <a:gd name="T67" fmla="*/ 31 h 107"/>
                <a:gd name="T68" fmla="*/ 53 w 128"/>
                <a:gd name="T69" fmla="*/ 33 h 107"/>
                <a:gd name="T70" fmla="*/ 49 w 128"/>
                <a:gd name="T71" fmla="*/ 35 h 107"/>
                <a:gd name="T72" fmla="*/ 43 w 128"/>
                <a:gd name="T73" fmla="*/ 40 h 107"/>
                <a:gd name="T74" fmla="*/ 42 w 128"/>
                <a:gd name="T75" fmla="*/ 43 h 107"/>
                <a:gd name="T76" fmla="*/ 39 w 128"/>
                <a:gd name="T77" fmla="*/ 45 h 107"/>
                <a:gd name="T78" fmla="*/ 39 w 128"/>
                <a:gd name="T79" fmla="*/ 49 h 107"/>
                <a:gd name="T80" fmla="*/ 39 w 128"/>
                <a:gd name="T81" fmla="*/ 52 h 107"/>
                <a:gd name="T82" fmla="*/ 35 w 128"/>
                <a:gd name="T83" fmla="*/ 56 h 107"/>
                <a:gd name="T84" fmla="*/ 27 w 128"/>
                <a:gd name="T85" fmla="*/ 62 h 107"/>
                <a:gd name="T86" fmla="*/ 31 w 128"/>
                <a:gd name="T87" fmla="*/ 64 h 107"/>
                <a:gd name="T88" fmla="*/ 28 w 128"/>
                <a:gd name="T89" fmla="*/ 66 h 107"/>
                <a:gd name="T90" fmla="*/ 19 w 128"/>
                <a:gd name="T91" fmla="*/ 68 h 107"/>
                <a:gd name="T92" fmla="*/ 16 w 128"/>
                <a:gd name="T93" fmla="*/ 72 h 107"/>
                <a:gd name="T94" fmla="*/ 10 w 128"/>
                <a:gd name="T95" fmla="*/ 73 h 107"/>
                <a:gd name="T96" fmla="*/ 10 w 128"/>
                <a:gd name="T97" fmla="*/ 74 h 107"/>
                <a:gd name="T98" fmla="*/ 5 w 128"/>
                <a:gd name="T99" fmla="*/ 75 h 107"/>
                <a:gd name="T100" fmla="*/ 4 w 128"/>
                <a:gd name="T101" fmla="*/ 81 h 107"/>
                <a:gd name="T102" fmla="*/ 1 w 128"/>
                <a:gd name="T103" fmla="*/ 86 h 107"/>
                <a:gd name="T104" fmla="*/ 6 w 128"/>
                <a:gd name="T105" fmla="*/ 92 h 107"/>
                <a:gd name="T106" fmla="*/ 7 w 128"/>
                <a:gd name="T107" fmla="*/ 94 h 107"/>
                <a:gd name="T108" fmla="*/ 3 w 128"/>
                <a:gd name="T109" fmla="*/ 93 h 107"/>
                <a:gd name="T110" fmla="*/ 5 w 128"/>
                <a:gd name="T111" fmla="*/ 97 h 107"/>
                <a:gd name="T112" fmla="*/ 5 w 128"/>
                <a:gd name="T113" fmla="*/ 103 h 107"/>
                <a:gd name="T114" fmla="*/ 27 w 128"/>
                <a:gd name="T115" fmla="*/ 99 h 107"/>
                <a:gd name="T116" fmla="*/ 34 w 128"/>
                <a:gd name="T117"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07">
                  <a:moveTo>
                    <a:pt x="34" y="101"/>
                  </a:moveTo>
                  <a:cubicBezTo>
                    <a:pt x="34" y="101"/>
                    <a:pt x="35" y="98"/>
                    <a:pt x="35" y="97"/>
                  </a:cubicBezTo>
                  <a:cubicBezTo>
                    <a:pt x="35" y="95"/>
                    <a:pt x="36" y="94"/>
                    <a:pt x="38" y="93"/>
                  </a:cubicBezTo>
                  <a:cubicBezTo>
                    <a:pt x="40" y="91"/>
                    <a:pt x="38" y="88"/>
                    <a:pt x="38" y="87"/>
                  </a:cubicBezTo>
                  <a:cubicBezTo>
                    <a:pt x="38" y="84"/>
                    <a:pt x="42" y="84"/>
                    <a:pt x="39" y="82"/>
                  </a:cubicBezTo>
                  <a:cubicBezTo>
                    <a:pt x="37" y="80"/>
                    <a:pt x="36" y="80"/>
                    <a:pt x="37" y="77"/>
                  </a:cubicBezTo>
                  <a:cubicBezTo>
                    <a:pt x="38" y="75"/>
                    <a:pt x="37" y="73"/>
                    <a:pt x="37" y="71"/>
                  </a:cubicBezTo>
                  <a:cubicBezTo>
                    <a:pt x="36" y="68"/>
                    <a:pt x="35" y="65"/>
                    <a:pt x="38" y="63"/>
                  </a:cubicBezTo>
                  <a:cubicBezTo>
                    <a:pt x="39" y="62"/>
                    <a:pt x="41" y="62"/>
                    <a:pt x="42" y="61"/>
                  </a:cubicBezTo>
                  <a:cubicBezTo>
                    <a:pt x="43" y="61"/>
                    <a:pt x="44" y="62"/>
                    <a:pt x="45" y="61"/>
                  </a:cubicBezTo>
                  <a:cubicBezTo>
                    <a:pt x="46" y="59"/>
                    <a:pt x="45" y="58"/>
                    <a:pt x="44" y="57"/>
                  </a:cubicBezTo>
                  <a:cubicBezTo>
                    <a:pt x="44" y="55"/>
                    <a:pt x="46" y="54"/>
                    <a:pt x="47" y="52"/>
                  </a:cubicBezTo>
                  <a:cubicBezTo>
                    <a:pt x="47" y="51"/>
                    <a:pt x="48" y="48"/>
                    <a:pt x="48" y="46"/>
                  </a:cubicBezTo>
                  <a:cubicBezTo>
                    <a:pt x="48" y="44"/>
                    <a:pt x="52" y="44"/>
                    <a:pt x="51" y="43"/>
                  </a:cubicBezTo>
                  <a:cubicBezTo>
                    <a:pt x="51" y="41"/>
                    <a:pt x="53" y="40"/>
                    <a:pt x="54" y="38"/>
                  </a:cubicBezTo>
                  <a:cubicBezTo>
                    <a:pt x="56" y="36"/>
                    <a:pt x="56" y="37"/>
                    <a:pt x="56" y="34"/>
                  </a:cubicBezTo>
                  <a:cubicBezTo>
                    <a:pt x="55" y="33"/>
                    <a:pt x="59" y="28"/>
                    <a:pt x="60" y="28"/>
                  </a:cubicBezTo>
                  <a:cubicBezTo>
                    <a:pt x="61" y="27"/>
                    <a:pt x="64" y="28"/>
                    <a:pt x="65" y="28"/>
                  </a:cubicBezTo>
                  <a:cubicBezTo>
                    <a:pt x="65" y="26"/>
                    <a:pt x="65" y="25"/>
                    <a:pt x="65" y="23"/>
                  </a:cubicBezTo>
                  <a:cubicBezTo>
                    <a:pt x="68" y="24"/>
                    <a:pt x="70" y="24"/>
                    <a:pt x="72" y="25"/>
                  </a:cubicBezTo>
                  <a:cubicBezTo>
                    <a:pt x="76" y="25"/>
                    <a:pt x="74" y="21"/>
                    <a:pt x="75" y="19"/>
                  </a:cubicBezTo>
                  <a:cubicBezTo>
                    <a:pt x="75" y="19"/>
                    <a:pt x="77" y="19"/>
                    <a:pt x="78" y="19"/>
                  </a:cubicBezTo>
                  <a:cubicBezTo>
                    <a:pt x="79" y="18"/>
                    <a:pt x="81" y="16"/>
                    <a:pt x="82" y="18"/>
                  </a:cubicBezTo>
                  <a:cubicBezTo>
                    <a:pt x="84" y="19"/>
                    <a:pt x="84" y="21"/>
                    <a:pt x="86" y="22"/>
                  </a:cubicBezTo>
                  <a:cubicBezTo>
                    <a:pt x="87" y="22"/>
                    <a:pt x="89" y="22"/>
                    <a:pt x="90" y="22"/>
                  </a:cubicBezTo>
                  <a:cubicBezTo>
                    <a:pt x="91" y="22"/>
                    <a:pt x="92" y="21"/>
                    <a:pt x="94" y="21"/>
                  </a:cubicBezTo>
                  <a:cubicBezTo>
                    <a:pt x="95" y="21"/>
                    <a:pt x="96" y="23"/>
                    <a:pt x="98" y="23"/>
                  </a:cubicBezTo>
                  <a:cubicBezTo>
                    <a:pt x="98" y="22"/>
                    <a:pt x="102" y="20"/>
                    <a:pt x="102" y="20"/>
                  </a:cubicBezTo>
                  <a:cubicBezTo>
                    <a:pt x="102" y="17"/>
                    <a:pt x="102" y="16"/>
                    <a:pt x="103" y="14"/>
                  </a:cubicBezTo>
                  <a:cubicBezTo>
                    <a:pt x="104" y="13"/>
                    <a:pt x="106" y="11"/>
                    <a:pt x="107" y="11"/>
                  </a:cubicBezTo>
                  <a:cubicBezTo>
                    <a:pt x="108" y="11"/>
                    <a:pt x="109" y="11"/>
                    <a:pt x="110" y="11"/>
                  </a:cubicBezTo>
                  <a:cubicBezTo>
                    <a:pt x="111" y="11"/>
                    <a:pt x="111" y="10"/>
                    <a:pt x="112" y="10"/>
                  </a:cubicBezTo>
                  <a:cubicBezTo>
                    <a:pt x="113" y="10"/>
                    <a:pt x="115" y="12"/>
                    <a:pt x="116" y="12"/>
                  </a:cubicBezTo>
                  <a:cubicBezTo>
                    <a:pt x="118" y="13"/>
                    <a:pt x="119" y="14"/>
                    <a:pt x="119" y="17"/>
                  </a:cubicBezTo>
                  <a:cubicBezTo>
                    <a:pt x="121" y="17"/>
                    <a:pt x="126" y="14"/>
                    <a:pt x="124" y="12"/>
                  </a:cubicBezTo>
                  <a:cubicBezTo>
                    <a:pt x="126" y="13"/>
                    <a:pt x="121" y="13"/>
                    <a:pt x="120" y="13"/>
                  </a:cubicBezTo>
                  <a:cubicBezTo>
                    <a:pt x="125" y="12"/>
                    <a:pt x="118" y="9"/>
                    <a:pt x="117" y="10"/>
                  </a:cubicBezTo>
                  <a:cubicBezTo>
                    <a:pt x="118" y="9"/>
                    <a:pt x="119" y="10"/>
                    <a:pt x="119" y="10"/>
                  </a:cubicBezTo>
                  <a:cubicBezTo>
                    <a:pt x="121" y="10"/>
                    <a:pt x="123" y="10"/>
                    <a:pt x="124" y="9"/>
                  </a:cubicBezTo>
                  <a:cubicBezTo>
                    <a:pt x="125" y="9"/>
                    <a:pt x="128" y="7"/>
                    <a:pt x="127" y="6"/>
                  </a:cubicBezTo>
                  <a:cubicBezTo>
                    <a:pt x="125" y="5"/>
                    <a:pt x="122" y="4"/>
                    <a:pt x="119" y="3"/>
                  </a:cubicBezTo>
                  <a:cubicBezTo>
                    <a:pt x="118" y="2"/>
                    <a:pt x="117" y="4"/>
                    <a:pt x="116" y="5"/>
                  </a:cubicBezTo>
                  <a:cubicBezTo>
                    <a:pt x="116" y="5"/>
                    <a:pt x="114" y="8"/>
                    <a:pt x="114" y="7"/>
                  </a:cubicBezTo>
                  <a:cubicBezTo>
                    <a:pt x="114" y="7"/>
                    <a:pt x="114" y="6"/>
                    <a:pt x="114" y="5"/>
                  </a:cubicBezTo>
                  <a:cubicBezTo>
                    <a:pt x="114" y="5"/>
                    <a:pt x="112" y="5"/>
                    <a:pt x="112" y="5"/>
                  </a:cubicBezTo>
                  <a:cubicBezTo>
                    <a:pt x="113" y="4"/>
                    <a:pt x="115" y="5"/>
                    <a:pt x="115" y="4"/>
                  </a:cubicBezTo>
                  <a:cubicBezTo>
                    <a:pt x="115" y="4"/>
                    <a:pt x="112" y="4"/>
                    <a:pt x="112" y="4"/>
                  </a:cubicBezTo>
                  <a:cubicBezTo>
                    <a:pt x="112" y="3"/>
                    <a:pt x="116" y="3"/>
                    <a:pt x="116" y="2"/>
                  </a:cubicBezTo>
                  <a:cubicBezTo>
                    <a:pt x="115" y="1"/>
                    <a:pt x="109" y="0"/>
                    <a:pt x="110" y="2"/>
                  </a:cubicBezTo>
                  <a:cubicBezTo>
                    <a:pt x="111" y="3"/>
                    <a:pt x="111" y="3"/>
                    <a:pt x="110" y="4"/>
                  </a:cubicBezTo>
                  <a:cubicBezTo>
                    <a:pt x="109" y="5"/>
                    <a:pt x="107" y="7"/>
                    <a:pt x="106" y="7"/>
                  </a:cubicBezTo>
                  <a:cubicBezTo>
                    <a:pt x="105" y="7"/>
                    <a:pt x="106" y="3"/>
                    <a:pt x="106" y="3"/>
                  </a:cubicBezTo>
                  <a:cubicBezTo>
                    <a:pt x="106" y="2"/>
                    <a:pt x="101" y="9"/>
                    <a:pt x="100" y="9"/>
                  </a:cubicBezTo>
                  <a:cubicBezTo>
                    <a:pt x="97" y="9"/>
                    <a:pt x="100" y="5"/>
                    <a:pt x="101" y="4"/>
                  </a:cubicBezTo>
                  <a:cubicBezTo>
                    <a:pt x="102" y="4"/>
                    <a:pt x="103" y="2"/>
                    <a:pt x="103" y="2"/>
                  </a:cubicBezTo>
                  <a:cubicBezTo>
                    <a:pt x="102" y="1"/>
                    <a:pt x="100" y="0"/>
                    <a:pt x="100" y="1"/>
                  </a:cubicBezTo>
                  <a:cubicBezTo>
                    <a:pt x="100" y="1"/>
                    <a:pt x="101" y="2"/>
                    <a:pt x="101" y="2"/>
                  </a:cubicBezTo>
                  <a:cubicBezTo>
                    <a:pt x="101" y="2"/>
                    <a:pt x="99" y="2"/>
                    <a:pt x="98" y="2"/>
                  </a:cubicBezTo>
                  <a:cubicBezTo>
                    <a:pt x="97" y="3"/>
                    <a:pt x="98" y="2"/>
                    <a:pt x="97" y="1"/>
                  </a:cubicBezTo>
                  <a:cubicBezTo>
                    <a:pt x="97" y="1"/>
                    <a:pt x="95" y="3"/>
                    <a:pt x="95" y="3"/>
                  </a:cubicBezTo>
                  <a:cubicBezTo>
                    <a:pt x="95" y="4"/>
                    <a:pt x="97" y="5"/>
                    <a:pt x="96" y="5"/>
                  </a:cubicBezTo>
                  <a:cubicBezTo>
                    <a:pt x="95" y="5"/>
                    <a:pt x="95" y="5"/>
                    <a:pt x="95" y="5"/>
                  </a:cubicBezTo>
                  <a:cubicBezTo>
                    <a:pt x="94" y="5"/>
                    <a:pt x="94" y="6"/>
                    <a:pt x="94" y="7"/>
                  </a:cubicBezTo>
                  <a:cubicBezTo>
                    <a:pt x="95" y="5"/>
                    <a:pt x="91" y="6"/>
                    <a:pt x="91" y="6"/>
                  </a:cubicBezTo>
                  <a:cubicBezTo>
                    <a:pt x="91" y="6"/>
                    <a:pt x="93" y="5"/>
                    <a:pt x="93" y="4"/>
                  </a:cubicBezTo>
                  <a:cubicBezTo>
                    <a:pt x="93" y="5"/>
                    <a:pt x="89" y="6"/>
                    <a:pt x="88" y="6"/>
                  </a:cubicBezTo>
                  <a:cubicBezTo>
                    <a:pt x="87" y="6"/>
                    <a:pt x="91" y="9"/>
                    <a:pt x="91" y="9"/>
                  </a:cubicBezTo>
                  <a:cubicBezTo>
                    <a:pt x="91" y="9"/>
                    <a:pt x="90" y="11"/>
                    <a:pt x="90" y="11"/>
                  </a:cubicBezTo>
                  <a:cubicBezTo>
                    <a:pt x="90" y="11"/>
                    <a:pt x="87" y="8"/>
                    <a:pt x="87" y="8"/>
                  </a:cubicBezTo>
                  <a:cubicBezTo>
                    <a:pt x="87" y="8"/>
                    <a:pt x="85" y="11"/>
                    <a:pt x="85" y="8"/>
                  </a:cubicBezTo>
                  <a:cubicBezTo>
                    <a:pt x="84" y="7"/>
                    <a:pt x="81" y="9"/>
                    <a:pt x="80" y="8"/>
                  </a:cubicBezTo>
                  <a:cubicBezTo>
                    <a:pt x="81" y="9"/>
                    <a:pt x="84" y="9"/>
                    <a:pt x="84" y="10"/>
                  </a:cubicBezTo>
                  <a:cubicBezTo>
                    <a:pt x="84" y="10"/>
                    <a:pt x="83" y="10"/>
                    <a:pt x="83" y="11"/>
                  </a:cubicBezTo>
                  <a:cubicBezTo>
                    <a:pt x="83" y="12"/>
                    <a:pt x="84" y="12"/>
                    <a:pt x="84" y="13"/>
                  </a:cubicBezTo>
                  <a:cubicBezTo>
                    <a:pt x="84" y="13"/>
                    <a:pt x="81" y="12"/>
                    <a:pt x="81" y="11"/>
                  </a:cubicBezTo>
                  <a:cubicBezTo>
                    <a:pt x="80" y="11"/>
                    <a:pt x="80" y="12"/>
                    <a:pt x="80" y="13"/>
                  </a:cubicBezTo>
                  <a:cubicBezTo>
                    <a:pt x="79" y="13"/>
                    <a:pt x="79" y="12"/>
                    <a:pt x="79" y="11"/>
                  </a:cubicBezTo>
                  <a:cubicBezTo>
                    <a:pt x="79" y="11"/>
                    <a:pt x="77" y="13"/>
                    <a:pt x="77" y="13"/>
                  </a:cubicBezTo>
                  <a:cubicBezTo>
                    <a:pt x="76" y="14"/>
                    <a:pt x="78" y="14"/>
                    <a:pt x="78" y="15"/>
                  </a:cubicBezTo>
                  <a:cubicBezTo>
                    <a:pt x="78" y="15"/>
                    <a:pt x="76" y="15"/>
                    <a:pt x="76" y="15"/>
                  </a:cubicBezTo>
                  <a:cubicBezTo>
                    <a:pt x="75" y="14"/>
                    <a:pt x="76" y="13"/>
                    <a:pt x="76" y="12"/>
                  </a:cubicBezTo>
                  <a:cubicBezTo>
                    <a:pt x="76" y="12"/>
                    <a:pt x="73" y="14"/>
                    <a:pt x="73" y="14"/>
                  </a:cubicBezTo>
                  <a:cubicBezTo>
                    <a:pt x="73" y="14"/>
                    <a:pt x="73" y="14"/>
                    <a:pt x="74" y="14"/>
                  </a:cubicBezTo>
                  <a:cubicBezTo>
                    <a:pt x="73" y="14"/>
                    <a:pt x="72" y="16"/>
                    <a:pt x="72" y="16"/>
                  </a:cubicBezTo>
                  <a:cubicBezTo>
                    <a:pt x="71" y="15"/>
                    <a:pt x="73" y="14"/>
                    <a:pt x="72" y="14"/>
                  </a:cubicBezTo>
                  <a:cubicBezTo>
                    <a:pt x="71" y="13"/>
                    <a:pt x="70" y="13"/>
                    <a:pt x="70" y="12"/>
                  </a:cubicBezTo>
                  <a:cubicBezTo>
                    <a:pt x="70" y="12"/>
                    <a:pt x="72" y="12"/>
                    <a:pt x="72" y="12"/>
                  </a:cubicBezTo>
                  <a:cubicBezTo>
                    <a:pt x="72" y="11"/>
                    <a:pt x="69" y="10"/>
                    <a:pt x="68" y="10"/>
                  </a:cubicBezTo>
                  <a:cubicBezTo>
                    <a:pt x="68" y="11"/>
                    <a:pt x="69" y="13"/>
                    <a:pt x="69" y="13"/>
                  </a:cubicBezTo>
                  <a:cubicBezTo>
                    <a:pt x="69" y="13"/>
                    <a:pt x="65" y="14"/>
                    <a:pt x="66" y="14"/>
                  </a:cubicBezTo>
                  <a:cubicBezTo>
                    <a:pt x="66" y="14"/>
                    <a:pt x="68" y="14"/>
                    <a:pt x="68" y="14"/>
                  </a:cubicBezTo>
                  <a:cubicBezTo>
                    <a:pt x="68" y="14"/>
                    <a:pt x="67" y="14"/>
                    <a:pt x="67" y="14"/>
                  </a:cubicBezTo>
                  <a:cubicBezTo>
                    <a:pt x="68" y="16"/>
                    <a:pt x="70" y="14"/>
                    <a:pt x="69" y="14"/>
                  </a:cubicBezTo>
                  <a:cubicBezTo>
                    <a:pt x="70" y="15"/>
                    <a:pt x="69" y="16"/>
                    <a:pt x="69" y="16"/>
                  </a:cubicBezTo>
                  <a:cubicBezTo>
                    <a:pt x="69" y="17"/>
                    <a:pt x="67" y="15"/>
                    <a:pt x="67" y="15"/>
                  </a:cubicBezTo>
                  <a:cubicBezTo>
                    <a:pt x="66" y="15"/>
                    <a:pt x="66" y="14"/>
                    <a:pt x="65" y="14"/>
                  </a:cubicBezTo>
                  <a:cubicBezTo>
                    <a:pt x="65" y="14"/>
                    <a:pt x="64" y="16"/>
                    <a:pt x="63" y="15"/>
                  </a:cubicBezTo>
                  <a:cubicBezTo>
                    <a:pt x="63" y="14"/>
                    <a:pt x="60" y="16"/>
                    <a:pt x="60" y="16"/>
                  </a:cubicBezTo>
                  <a:cubicBezTo>
                    <a:pt x="60" y="16"/>
                    <a:pt x="60" y="19"/>
                    <a:pt x="60" y="19"/>
                  </a:cubicBezTo>
                  <a:cubicBezTo>
                    <a:pt x="60" y="20"/>
                    <a:pt x="61" y="17"/>
                    <a:pt x="62" y="18"/>
                  </a:cubicBezTo>
                  <a:cubicBezTo>
                    <a:pt x="62" y="18"/>
                    <a:pt x="64" y="19"/>
                    <a:pt x="64" y="18"/>
                  </a:cubicBezTo>
                  <a:cubicBezTo>
                    <a:pt x="64" y="19"/>
                    <a:pt x="63" y="19"/>
                    <a:pt x="63" y="20"/>
                  </a:cubicBezTo>
                  <a:cubicBezTo>
                    <a:pt x="62" y="20"/>
                    <a:pt x="63" y="22"/>
                    <a:pt x="62" y="22"/>
                  </a:cubicBezTo>
                  <a:cubicBezTo>
                    <a:pt x="62" y="23"/>
                    <a:pt x="61" y="21"/>
                    <a:pt x="61" y="21"/>
                  </a:cubicBezTo>
                  <a:cubicBezTo>
                    <a:pt x="60" y="21"/>
                    <a:pt x="60" y="23"/>
                    <a:pt x="59" y="23"/>
                  </a:cubicBezTo>
                  <a:cubicBezTo>
                    <a:pt x="59" y="23"/>
                    <a:pt x="59" y="21"/>
                    <a:pt x="59" y="21"/>
                  </a:cubicBezTo>
                  <a:cubicBezTo>
                    <a:pt x="58" y="21"/>
                    <a:pt x="58" y="22"/>
                    <a:pt x="57" y="22"/>
                  </a:cubicBezTo>
                  <a:cubicBezTo>
                    <a:pt x="57" y="22"/>
                    <a:pt x="57" y="20"/>
                    <a:pt x="57" y="20"/>
                  </a:cubicBezTo>
                  <a:cubicBezTo>
                    <a:pt x="57" y="19"/>
                    <a:pt x="56" y="22"/>
                    <a:pt x="55" y="22"/>
                  </a:cubicBezTo>
                  <a:cubicBezTo>
                    <a:pt x="53" y="23"/>
                    <a:pt x="56" y="17"/>
                    <a:pt x="56" y="17"/>
                  </a:cubicBezTo>
                  <a:cubicBezTo>
                    <a:pt x="55" y="17"/>
                    <a:pt x="53" y="18"/>
                    <a:pt x="53" y="18"/>
                  </a:cubicBezTo>
                  <a:cubicBezTo>
                    <a:pt x="52" y="19"/>
                    <a:pt x="54" y="20"/>
                    <a:pt x="54" y="20"/>
                  </a:cubicBezTo>
                  <a:cubicBezTo>
                    <a:pt x="53" y="20"/>
                    <a:pt x="53" y="20"/>
                    <a:pt x="52" y="20"/>
                  </a:cubicBezTo>
                  <a:cubicBezTo>
                    <a:pt x="52" y="20"/>
                    <a:pt x="52" y="21"/>
                    <a:pt x="51" y="22"/>
                  </a:cubicBezTo>
                  <a:cubicBezTo>
                    <a:pt x="52" y="21"/>
                    <a:pt x="47" y="21"/>
                    <a:pt x="49" y="22"/>
                  </a:cubicBezTo>
                  <a:cubicBezTo>
                    <a:pt x="49" y="23"/>
                    <a:pt x="51" y="22"/>
                    <a:pt x="51" y="22"/>
                  </a:cubicBezTo>
                  <a:cubicBezTo>
                    <a:pt x="51" y="22"/>
                    <a:pt x="50" y="23"/>
                    <a:pt x="51" y="23"/>
                  </a:cubicBezTo>
                  <a:cubicBezTo>
                    <a:pt x="51" y="23"/>
                    <a:pt x="52" y="23"/>
                    <a:pt x="52" y="22"/>
                  </a:cubicBezTo>
                  <a:cubicBezTo>
                    <a:pt x="52" y="22"/>
                    <a:pt x="52" y="24"/>
                    <a:pt x="51" y="24"/>
                  </a:cubicBezTo>
                  <a:cubicBezTo>
                    <a:pt x="50" y="24"/>
                    <a:pt x="50" y="23"/>
                    <a:pt x="49" y="23"/>
                  </a:cubicBezTo>
                  <a:cubicBezTo>
                    <a:pt x="48" y="24"/>
                    <a:pt x="48" y="26"/>
                    <a:pt x="47" y="26"/>
                  </a:cubicBezTo>
                  <a:cubicBezTo>
                    <a:pt x="47" y="26"/>
                    <a:pt x="44" y="26"/>
                    <a:pt x="44" y="26"/>
                  </a:cubicBezTo>
                  <a:cubicBezTo>
                    <a:pt x="44" y="29"/>
                    <a:pt x="51" y="25"/>
                    <a:pt x="51" y="25"/>
                  </a:cubicBezTo>
                  <a:cubicBezTo>
                    <a:pt x="52" y="25"/>
                    <a:pt x="53" y="24"/>
                    <a:pt x="54" y="25"/>
                  </a:cubicBezTo>
                  <a:cubicBezTo>
                    <a:pt x="56" y="25"/>
                    <a:pt x="55" y="23"/>
                    <a:pt x="54" y="23"/>
                  </a:cubicBezTo>
                  <a:cubicBezTo>
                    <a:pt x="55" y="23"/>
                    <a:pt x="55" y="23"/>
                    <a:pt x="55" y="23"/>
                  </a:cubicBezTo>
                  <a:cubicBezTo>
                    <a:pt x="56" y="25"/>
                    <a:pt x="57" y="23"/>
                    <a:pt x="58" y="23"/>
                  </a:cubicBezTo>
                  <a:cubicBezTo>
                    <a:pt x="57" y="23"/>
                    <a:pt x="57" y="25"/>
                    <a:pt x="56" y="25"/>
                  </a:cubicBezTo>
                  <a:cubicBezTo>
                    <a:pt x="57" y="25"/>
                    <a:pt x="58" y="25"/>
                    <a:pt x="58" y="25"/>
                  </a:cubicBezTo>
                  <a:cubicBezTo>
                    <a:pt x="58" y="25"/>
                    <a:pt x="56" y="26"/>
                    <a:pt x="56" y="27"/>
                  </a:cubicBezTo>
                  <a:cubicBezTo>
                    <a:pt x="56" y="27"/>
                    <a:pt x="61" y="25"/>
                    <a:pt x="61" y="26"/>
                  </a:cubicBezTo>
                  <a:cubicBezTo>
                    <a:pt x="60" y="27"/>
                    <a:pt x="57" y="26"/>
                    <a:pt x="57" y="28"/>
                  </a:cubicBezTo>
                  <a:cubicBezTo>
                    <a:pt x="56" y="31"/>
                    <a:pt x="54" y="27"/>
                    <a:pt x="54" y="27"/>
                  </a:cubicBezTo>
                  <a:cubicBezTo>
                    <a:pt x="54" y="26"/>
                    <a:pt x="54" y="29"/>
                    <a:pt x="54" y="29"/>
                  </a:cubicBezTo>
                  <a:cubicBezTo>
                    <a:pt x="54" y="29"/>
                    <a:pt x="53" y="27"/>
                    <a:pt x="52" y="27"/>
                  </a:cubicBezTo>
                  <a:cubicBezTo>
                    <a:pt x="51" y="28"/>
                    <a:pt x="49" y="30"/>
                    <a:pt x="49" y="31"/>
                  </a:cubicBezTo>
                  <a:cubicBezTo>
                    <a:pt x="49" y="31"/>
                    <a:pt x="51" y="30"/>
                    <a:pt x="51" y="30"/>
                  </a:cubicBezTo>
                  <a:cubicBezTo>
                    <a:pt x="51" y="31"/>
                    <a:pt x="53" y="30"/>
                    <a:pt x="53" y="31"/>
                  </a:cubicBezTo>
                  <a:cubicBezTo>
                    <a:pt x="53" y="30"/>
                    <a:pt x="50" y="31"/>
                    <a:pt x="50" y="32"/>
                  </a:cubicBezTo>
                  <a:cubicBezTo>
                    <a:pt x="51" y="33"/>
                    <a:pt x="54" y="31"/>
                    <a:pt x="53" y="33"/>
                  </a:cubicBezTo>
                  <a:cubicBezTo>
                    <a:pt x="54" y="31"/>
                    <a:pt x="47" y="34"/>
                    <a:pt x="47" y="34"/>
                  </a:cubicBezTo>
                  <a:cubicBezTo>
                    <a:pt x="47" y="33"/>
                    <a:pt x="53" y="35"/>
                    <a:pt x="52" y="35"/>
                  </a:cubicBezTo>
                  <a:cubicBezTo>
                    <a:pt x="51" y="36"/>
                    <a:pt x="50" y="34"/>
                    <a:pt x="49" y="35"/>
                  </a:cubicBezTo>
                  <a:cubicBezTo>
                    <a:pt x="49" y="35"/>
                    <a:pt x="49" y="35"/>
                    <a:pt x="49" y="35"/>
                  </a:cubicBezTo>
                  <a:cubicBezTo>
                    <a:pt x="49" y="36"/>
                    <a:pt x="46" y="34"/>
                    <a:pt x="45" y="36"/>
                  </a:cubicBezTo>
                  <a:cubicBezTo>
                    <a:pt x="45" y="36"/>
                    <a:pt x="48" y="36"/>
                    <a:pt x="48" y="36"/>
                  </a:cubicBezTo>
                  <a:cubicBezTo>
                    <a:pt x="46" y="38"/>
                    <a:pt x="44" y="36"/>
                    <a:pt x="45" y="39"/>
                  </a:cubicBezTo>
                  <a:cubicBezTo>
                    <a:pt x="45" y="39"/>
                    <a:pt x="43" y="40"/>
                    <a:pt x="43" y="40"/>
                  </a:cubicBezTo>
                  <a:cubicBezTo>
                    <a:pt x="42" y="41"/>
                    <a:pt x="42" y="41"/>
                    <a:pt x="42" y="41"/>
                  </a:cubicBezTo>
                  <a:cubicBezTo>
                    <a:pt x="42" y="42"/>
                    <a:pt x="41" y="42"/>
                    <a:pt x="41" y="42"/>
                  </a:cubicBezTo>
                  <a:cubicBezTo>
                    <a:pt x="41" y="43"/>
                    <a:pt x="42" y="42"/>
                    <a:pt x="42" y="42"/>
                  </a:cubicBezTo>
                  <a:cubicBezTo>
                    <a:pt x="43" y="42"/>
                    <a:pt x="42" y="43"/>
                    <a:pt x="42" y="43"/>
                  </a:cubicBezTo>
                  <a:cubicBezTo>
                    <a:pt x="43" y="43"/>
                    <a:pt x="45" y="44"/>
                    <a:pt x="46" y="43"/>
                  </a:cubicBezTo>
                  <a:cubicBezTo>
                    <a:pt x="44" y="44"/>
                    <a:pt x="44" y="44"/>
                    <a:pt x="42" y="44"/>
                  </a:cubicBezTo>
                  <a:cubicBezTo>
                    <a:pt x="41" y="44"/>
                    <a:pt x="38" y="44"/>
                    <a:pt x="38" y="45"/>
                  </a:cubicBezTo>
                  <a:cubicBezTo>
                    <a:pt x="38" y="45"/>
                    <a:pt x="39" y="45"/>
                    <a:pt x="39" y="45"/>
                  </a:cubicBezTo>
                  <a:cubicBezTo>
                    <a:pt x="39" y="45"/>
                    <a:pt x="38" y="46"/>
                    <a:pt x="38" y="46"/>
                  </a:cubicBezTo>
                  <a:cubicBezTo>
                    <a:pt x="38" y="46"/>
                    <a:pt x="40" y="45"/>
                    <a:pt x="40" y="46"/>
                  </a:cubicBezTo>
                  <a:cubicBezTo>
                    <a:pt x="40" y="46"/>
                    <a:pt x="38" y="48"/>
                    <a:pt x="38" y="48"/>
                  </a:cubicBezTo>
                  <a:cubicBezTo>
                    <a:pt x="38" y="48"/>
                    <a:pt x="39" y="48"/>
                    <a:pt x="39" y="49"/>
                  </a:cubicBezTo>
                  <a:cubicBezTo>
                    <a:pt x="39" y="49"/>
                    <a:pt x="37" y="49"/>
                    <a:pt x="37" y="49"/>
                  </a:cubicBezTo>
                  <a:cubicBezTo>
                    <a:pt x="37" y="49"/>
                    <a:pt x="39" y="50"/>
                    <a:pt x="39" y="50"/>
                  </a:cubicBezTo>
                  <a:cubicBezTo>
                    <a:pt x="38" y="50"/>
                    <a:pt x="37" y="50"/>
                    <a:pt x="37" y="50"/>
                  </a:cubicBezTo>
                  <a:cubicBezTo>
                    <a:pt x="37" y="51"/>
                    <a:pt x="38" y="52"/>
                    <a:pt x="39" y="52"/>
                  </a:cubicBezTo>
                  <a:cubicBezTo>
                    <a:pt x="37" y="52"/>
                    <a:pt x="35" y="52"/>
                    <a:pt x="34" y="54"/>
                  </a:cubicBezTo>
                  <a:cubicBezTo>
                    <a:pt x="34" y="55"/>
                    <a:pt x="30" y="54"/>
                    <a:pt x="30" y="54"/>
                  </a:cubicBezTo>
                  <a:cubicBezTo>
                    <a:pt x="30" y="57"/>
                    <a:pt x="36" y="54"/>
                    <a:pt x="37" y="54"/>
                  </a:cubicBezTo>
                  <a:cubicBezTo>
                    <a:pt x="36" y="54"/>
                    <a:pt x="35" y="56"/>
                    <a:pt x="35" y="56"/>
                  </a:cubicBezTo>
                  <a:cubicBezTo>
                    <a:pt x="32" y="56"/>
                    <a:pt x="34" y="57"/>
                    <a:pt x="33" y="58"/>
                  </a:cubicBezTo>
                  <a:cubicBezTo>
                    <a:pt x="32" y="59"/>
                    <a:pt x="30" y="57"/>
                    <a:pt x="29" y="58"/>
                  </a:cubicBezTo>
                  <a:cubicBezTo>
                    <a:pt x="29" y="59"/>
                    <a:pt x="26" y="61"/>
                    <a:pt x="26" y="61"/>
                  </a:cubicBezTo>
                  <a:cubicBezTo>
                    <a:pt x="26" y="62"/>
                    <a:pt x="27" y="62"/>
                    <a:pt x="27" y="62"/>
                  </a:cubicBezTo>
                  <a:cubicBezTo>
                    <a:pt x="27" y="63"/>
                    <a:pt x="24" y="63"/>
                    <a:pt x="24" y="63"/>
                  </a:cubicBezTo>
                  <a:cubicBezTo>
                    <a:pt x="24" y="63"/>
                    <a:pt x="25" y="64"/>
                    <a:pt x="25" y="65"/>
                  </a:cubicBezTo>
                  <a:cubicBezTo>
                    <a:pt x="25" y="66"/>
                    <a:pt x="27" y="65"/>
                    <a:pt x="28" y="65"/>
                  </a:cubicBezTo>
                  <a:cubicBezTo>
                    <a:pt x="29" y="64"/>
                    <a:pt x="30" y="65"/>
                    <a:pt x="31" y="64"/>
                  </a:cubicBezTo>
                  <a:cubicBezTo>
                    <a:pt x="31" y="64"/>
                    <a:pt x="30" y="63"/>
                    <a:pt x="30" y="62"/>
                  </a:cubicBezTo>
                  <a:cubicBezTo>
                    <a:pt x="30" y="62"/>
                    <a:pt x="32" y="63"/>
                    <a:pt x="33" y="64"/>
                  </a:cubicBezTo>
                  <a:cubicBezTo>
                    <a:pt x="33" y="64"/>
                    <a:pt x="30" y="66"/>
                    <a:pt x="30" y="66"/>
                  </a:cubicBezTo>
                  <a:cubicBezTo>
                    <a:pt x="29" y="66"/>
                    <a:pt x="28" y="67"/>
                    <a:pt x="28" y="66"/>
                  </a:cubicBezTo>
                  <a:cubicBezTo>
                    <a:pt x="27" y="65"/>
                    <a:pt x="26" y="67"/>
                    <a:pt x="25" y="67"/>
                  </a:cubicBezTo>
                  <a:cubicBezTo>
                    <a:pt x="24" y="66"/>
                    <a:pt x="24" y="63"/>
                    <a:pt x="23" y="66"/>
                  </a:cubicBezTo>
                  <a:cubicBezTo>
                    <a:pt x="21" y="70"/>
                    <a:pt x="20" y="65"/>
                    <a:pt x="21" y="65"/>
                  </a:cubicBezTo>
                  <a:cubicBezTo>
                    <a:pt x="19" y="65"/>
                    <a:pt x="21" y="69"/>
                    <a:pt x="19" y="68"/>
                  </a:cubicBezTo>
                  <a:cubicBezTo>
                    <a:pt x="15" y="68"/>
                    <a:pt x="18" y="70"/>
                    <a:pt x="17" y="71"/>
                  </a:cubicBezTo>
                  <a:cubicBezTo>
                    <a:pt x="16" y="71"/>
                    <a:pt x="16" y="69"/>
                    <a:pt x="16" y="69"/>
                  </a:cubicBezTo>
                  <a:cubicBezTo>
                    <a:pt x="14" y="69"/>
                    <a:pt x="12" y="70"/>
                    <a:pt x="11" y="71"/>
                  </a:cubicBezTo>
                  <a:cubicBezTo>
                    <a:pt x="11" y="72"/>
                    <a:pt x="15" y="72"/>
                    <a:pt x="16" y="72"/>
                  </a:cubicBezTo>
                  <a:cubicBezTo>
                    <a:pt x="16" y="72"/>
                    <a:pt x="19" y="71"/>
                    <a:pt x="19" y="71"/>
                  </a:cubicBezTo>
                  <a:cubicBezTo>
                    <a:pt x="20" y="72"/>
                    <a:pt x="15" y="72"/>
                    <a:pt x="15" y="72"/>
                  </a:cubicBezTo>
                  <a:cubicBezTo>
                    <a:pt x="14" y="72"/>
                    <a:pt x="14" y="73"/>
                    <a:pt x="13" y="73"/>
                  </a:cubicBezTo>
                  <a:cubicBezTo>
                    <a:pt x="12" y="73"/>
                    <a:pt x="11" y="73"/>
                    <a:pt x="10" y="73"/>
                  </a:cubicBezTo>
                  <a:cubicBezTo>
                    <a:pt x="8" y="72"/>
                    <a:pt x="7" y="73"/>
                    <a:pt x="9" y="74"/>
                  </a:cubicBezTo>
                  <a:cubicBezTo>
                    <a:pt x="10" y="74"/>
                    <a:pt x="12" y="74"/>
                    <a:pt x="12" y="76"/>
                  </a:cubicBezTo>
                  <a:cubicBezTo>
                    <a:pt x="12" y="76"/>
                    <a:pt x="11" y="78"/>
                    <a:pt x="11" y="77"/>
                  </a:cubicBezTo>
                  <a:cubicBezTo>
                    <a:pt x="10" y="77"/>
                    <a:pt x="12" y="75"/>
                    <a:pt x="10" y="74"/>
                  </a:cubicBezTo>
                  <a:cubicBezTo>
                    <a:pt x="7" y="74"/>
                    <a:pt x="9" y="75"/>
                    <a:pt x="8" y="76"/>
                  </a:cubicBezTo>
                  <a:cubicBezTo>
                    <a:pt x="8" y="76"/>
                    <a:pt x="8" y="73"/>
                    <a:pt x="7" y="73"/>
                  </a:cubicBezTo>
                  <a:cubicBezTo>
                    <a:pt x="7" y="72"/>
                    <a:pt x="5" y="78"/>
                    <a:pt x="6" y="77"/>
                  </a:cubicBezTo>
                  <a:cubicBezTo>
                    <a:pt x="5" y="77"/>
                    <a:pt x="5" y="75"/>
                    <a:pt x="5" y="75"/>
                  </a:cubicBezTo>
                  <a:cubicBezTo>
                    <a:pt x="4" y="75"/>
                    <a:pt x="4" y="77"/>
                    <a:pt x="4" y="77"/>
                  </a:cubicBezTo>
                  <a:cubicBezTo>
                    <a:pt x="3" y="78"/>
                    <a:pt x="1" y="77"/>
                    <a:pt x="1" y="78"/>
                  </a:cubicBezTo>
                  <a:cubicBezTo>
                    <a:pt x="1" y="79"/>
                    <a:pt x="0" y="80"/>
                    <a:pt x="1" y="80"/>
                  </a:cubicBezTo>
                  <a:cubicBezTo>
                    <a:pt x="2" y="80"/>
                    <a:pt x="3" y="80"/>
                    <a:pt x="4" y="81"/>
                  </a:cubicBezTo>
                  <a:cubicBezTo>
                    <a:pt x="4" y="81"/>
                    <a:pt x="0" y="82"/>
                    <a:pt x="1" y="83"/>
                  </a:cubicBezTo>
                  <a:cubicBezTo>
                    <a:pt x="1" y="84"/>
                    <a:pt x="3" y="84"/>
                    <a:pt x="3" y="84"/>
                  </a:cubicBezTo>
                  <a:cubicBezTo>
                    <a:pt x="3" y="84"/>
                    <a:pt x="6" y="83"/>
                    <a:pt x="6" y="84"/>
                  </a:cubicBezTo>
                  <a:cubicBezTo>
                    <a:pt x="5" y="85"/>
                    <a:pt x="2" y="84"/>
                    <a:pt x="1" y="86"/>
                  </a:cubicBezTo>
                  <a:cubicBezTo>
                    <a:pt x="0" y="87"/>
                    <a:pt x="6" y="87"/>
                    <a:pt x="4" y="89"/>
                  </a:cubicBezTo>
                  <a:cubicBezTo>
                    <a:pt x="4" y="89"/>
                    <a:pt x="3" y="87"/>
                    <a:pt x="2" y="88"/>
                  </a:cubicBezTo>
                  <a:cubicBezTo>
                    <a:pt x="1" y="89"/>
                    <a:pt x="1" y="90"/>
                    <a:pt x="2" y="91"/>
                  </a:cubicBezTo>
                  <a:cubicBezTo>
                    <a:pt x="3" y="91"/>
                    <a:pt x="5" y="92"/>
                    <a:pt x="6" y="92"/>
                  </a:cubicBezTo>
                  <a:cubicBezTo>
                    <a:pt x="7" y="91"/>
                    <a:pt x="8" y="89"/>
                    <a:pt x="9" y="90"/>
                  </a:cubicBezTo>
                  <a:cubicBezTo>
                    <a:pt x="8" y="90"/>
                    <a:pt x="7" y="91"/>
                    <a:pt x="7" y="91"/>
                  </a:cubicBezTo>
                  <a:cubicBezTo>
                    <a:pt x="7" y="92"/>
                    <a:pt x="6" y="92"/>
                    <a:pt x="5" y="92"/>
                  </a:cubicBezTo>
                  <a:cubicBezTo>
                    <a:pt x="5" y="92"/>
                    <a:pt x="7" y="93"/>
                    <a:pt x="7" y="94"/>
                  </a:cubicBezTo>
                  <a:cubicBezTo>
                    <a:pt x="7" y="94"/>
                    <a:pt x="4" y="92"/>
                    <a:pt x="5" y="94"/>
                  </a:cubicBezTo>
                  <a:cubicBezTo>
                    <a:pt x="5" y="95"/>
                    <a:pt x="8" y="96"/>
                    <a:pt x="8" y="96"/>
                  </a:cubicBezTo>
                  <a:cubicBezTo>
                    <a:pt x="8" y="97"/>
                    <a:pt x="5" y="95"/>
                    <a:pt x="4" y="96"/>
                  </a:cubicBezTo>
                  <a:cubicBezTo>
                    <a:pt x="2" y="96"/>
                    <a:pt x="4" y="93"/>
                    <a:pt x="3" y="93"/>
                  </a:cubicBezTo>
                  <a:cubicBezTo>
                    <a:pt x="3" y="93"/>
                    <a:pt x="1" y="95"/>
                    <a:pt x="2" y="96"/>
                  </a:cubicBezTo>
                  <a:cubicBezTo>
                    <a:pt x="3" y="96"/>
                    <a:pt x="2" y="98"/>
                    <a:pt x="2" y="98"/>
                  </a:cubicBezTo>
                  <a:cubicBezTo>
                    <a:pt x="3" y="99"/>
                    <a:pt x="4" y="97"/>
                    <a:pt x="5" y="96"/>
                  </a:cubicBezTo>
                  <a:cubicBezTo>
                    <a:pt x="5" y="96"/>
                    <a:pt x="5" y="97"/>
                    <a:pt x="5" y="97"/>
                  </a:cubicBezTo>
                  <a:cubicBezTo>
                    <a:pt x="6" y="97"/>
                    <a:pt x="6" y="96"/>
                    <a:pt x="7" y="96"/>
                  </a:cubicBezTo>
                  <a:cubicBezTo>
                    <a:pt x="7" y="96"/>
                    <a:pt x="7" y="98"/>
                    <a:pt x="6" y="98"/>
                  </a:cubicBezTo>
                  <a:cubicBezTo>
                    <a:pt x="4" y="99"/>
                    <a:pt x="8" y="101"/>
                    <a:pt x="8" y="100"/>
                  </a:cubicBezTo>
                  <a:cubicBezTo>
                    <a:pt x="8" y="102"/>
                    <a:pt x="1" y="100"/>
                    <a:pt x="5" y="103"/>
                  </a:cubicBezTo>
                  <a:cubicBezTo>
                    <a:pt x="7" y="104"/>
                    <a:pt x="8" y="105"/>
                    <a:pt x="10" y="105"/>
                  </a:cubicBezTo>
                  <a:cubicBezTo>
                    <a:pt x="10" y="105"/>
                    <a:pt x="13" y="107"/>
                    <a:pt x="14" y="107"/>
                  </a:cubicBezTo>
                  <a:cubicBezTo>
                    <a:pt x="17" y="107"/>
                    <a:pt x="21" y="104"/>
                    <a:pt x="23" y="102"/>
                  </a:cubicBezTo>
                  <a:cubicBezTo>
                    <a:pt x="24" y="100"/>
                    <a:pt x="25" y="100"/>
                    <a:pt x="27" y="99"/>
                  </a:cubicBezTo>
                  <a:cubicBezTo>
                    <a:pt x="28" y="98"/>
                    <a:pt x="28" y="95"/>
                    <a:pt x="29" y="95"/>
                  </a:cubicBezTo>
                  <a:cubicBezTo>
                    <a:pt x="29" y="95"/>
                    <a:pt x="29" y="98"/>
                    <a:pt x="30" y="98"/>
                  </a:cubicBezTo>
                  <a:cubicBezTo>
                    <a:pt x="32" y="99"/>
                    <a:pt x="31" y="99"/>
                    <a:pt x="31" y="100"/>
                  </a:cubicBezTo>
                  <a:cubicBezTo>
                    <a:pt x="32" y="100"/>
                    <a:pt x="33" y="100"/>
                    <a:pt x="34" y="101"/>
                  </a:cubicBezTo>
                  <a:cubicBezTo>
                    <a:pt x="34" y="102"/>
                    <a:pt x="33" y="100"/>
                    <a:pt x="34" y="10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2" name="Freeform 720"/>
            <p:cNvSpPr>
              <a:spLocks noEditPoints="1"/>
            </p:cNvSpPr>
            <p:nvPr/>
          </p:nvSpPr>
          <p:spPr bwMode="auto">
            <a:xfrm>
              <a:off x="12945416" y="4366247"/>
              <a:ext cx="7563702" cy="2637633"/>
            </a:xfrm>
            <a:custGeom>
              <a:avLst/>
              <a:gdLst>
                <a:gd name="T0" fmla="*/ 785 w 810"/>
                <a:gd name="T1" fmla="*/ 109 h 282"/>
                <a:gd name="T2" fmla="*/ 725 w 810"/>
                <a:gd name="T3" fmla="*/ 77 h 282"/>
                <a:gd name="T4" fmla="*/ 665 w 810"/>
                <a:gd name="T5" fmla="*/ 80 h 282"/>
                <a:gd name="T6" fmla="*/ 607 w 810"/>
                <a:gd name="T7" fmla="*/ 65 h 282"/>
                <a:gd name="T8" fmla="*/ 578 w 810"/>
                <a:gd name="T9" fmla="*/ 56 h 282"/>
                <a:gd name="T10" fmla="*/ 555 w 810"/>
                <a:gd name="T11" fmla="*/ 61 h 282"/>
                <a:gd name="T12" fmla="*/ 521 w 810"/>
                <a:gd name="T13" fmla="*/ 59 h 282"/>
                <a:gd name="T14" fmla="*/ 495 w 810"/>
                <a:gd name="T15" fmla="*/ 44 h 282"/>
                <a:gd name="T16" fmla="*/ 469 w 810"/>
                <a:gd name="T17" fmla="*/ 49 h 282"/>
                <a:gd name="T18" fmla="*/ 423 w 810"/>
                <a:gd name="T19" fmla="*/ 43 h 282"/>
                <a:gd name="T20" fmla="*/ 383 w 810"/>
                <a:gd name="T21" fmla="*/ 50 h 282"/>
                <a:gd name="T22" fmla="*/ 423 w 810"/>
                <a:gd name="T23" fmla="*/ 17 h 282"/>
                <a:gd name="T24" fmla="*/ 378 w 810"/>
                <a:gd name="T25" fmla="*/ 7 h 282"/>
                <a:gd name="T26" fmla="*/ 355 w 810"/>
                <a:gd name="T27" fmla="*/ 17 h 282"/>
                <a:gd name="T28" fmla="*/ 320 w 810"/>
                <a:gd name="T29" fmla="*/ 22 h 282"/>
                <a:gd name="T30" fmla="*/ 297 w 810"/>
                <a:gd name="T31" fmla="*/ 32 h 282"/>
                <a:gd name="T32" fmla="*/ 269 w 810"/>
                <a:gd name="T33" fmla="*/ 49 h 282"/>
                <a:gd name="T34" fmla="*/ 247 w 810"/>
                <a:gd name="T35" fmla="*/ 58 h 282"/>
                <a:gd name="T36" fmla="*/ 242 w 810"/>
                <a:gd name="T37" fmla="*/ 50 h 282"/>
                <a:gd name="T38" fmla="*/ 259 w 810"/>
                <a:gd name="T39" fmla="*/ 97 h 282"/>
                <a:gd name="T40" fmla="*/ 227 w 810"/>
                <a:gd name="T41" fmla="*/ 107 h 282"/>
                <a:gd name="T42" fmla="*/ 231 w 810"/>
                <a:gd name="T43" fmla="*/ 88 h 282"/>
                <a:gd name="T44" fmla="*/ 206 w 810"/>
                <a:gd name="T45" fmla="*/ 60 h 282"/>
                <a:gd name="T46" fmla="*/ 191 w 810"/>
                <a:gd name="T47" fmla="*/ 83 h 282"/>
                <a:gd name="T48" fmla="*/ 131 w 810"/>
                <a:gd name="T49" fmla="*/ 90 h 282"/>
                <a:gd name="T50" fmla="*/ 92 w 810"/>
                <a:gd name="T51" fmla="*/ 100 h 282"/>
                <a:gd name="T52" fmla="*/ 84 w 810"/>
                <a:gd name="T53" fmla="*/ 107 h 282"/>
                <a:gd name="T54" fmla="*/ 53 w 810"/>
                <a:gd name="T55" fmla="*/ 120 h 282"/>
                <a:gd name="T56" fmla="*/ 31 w 810"/>
                <a:gd name="T57" fmla="*/ 102 h 282"/>
                <a:gd name="T58" fmla="*/ 29 w 810"/>
                <a:gd name="T59" fmla="*/ 84 h 282"/>
                <a:gd name="T60" fmla="*/ 5 w 810"/>
                <a:gd name="T61" fmla="*/ 88 h 282"/>
                <a:gd name="T62" fmla="*/ 7 w 810"/>
                <a:gd name="T63" fmla="*/ 152 h 282"/>
                <a:gd name="T64" fmla="*/ 16 w 810"/>
                <a:gd name="T65" fmla="*/ 187 h 282"/>
                <a:gd name="T66" fmla="*/ 40 w 810"/>
                <a:gd name="T67" fmla="*/ 223 h 282"/>
                <a:gd name="T68" fmla="*/ 53 w 810"/>
                <a:gd name="T69" fmla="*/ 244 h 282"/>
                <a:gd name="T70" fmla="*/ 82 w 810"/>
                <a:gd name="T71" fmla="*/ 272 h 282"/>
                <a:gd name="T72" fmla="*/ 109 w 810"/>
                <a:gd name="T73" fmla="*/ 250 h 282"/>
                <a:gd name="T74" fmla="*/ 108 w 810"/>
                <a:gd name="T75" fmla="*/ 222 h 282"/>
                <a:gd name="T76" fmla="*/ 160 w 810"/>
                <a:gd name="T77" fmla="*/ 223 h 282"/>
                <a:gd name="T78" fmla="*/ 196 w 810"/>
                <a:gd name="T79" fmla="*/ 196 h 282"/>
                <a:gd name="T80" fmla="*/ 252 w 810"/>
                <a:gd name="T81" fmla="*/ 204 h 282"/>
                <a:gd name="T82" fmla="*/ 331 w 810"/>
                <a:gd name="T83" fmla="*/ 226 h 282"/>
                <a:gd name="T84" fmla="*/ 415 w 810"/>
                <a:gd name="T85" fmla="*/ 231 h 282"/>
                <a:gd name="T86" fmla="*/ 483 w 810"/>
                <a:gd name="T87" fmla="*/ 207 h 282"/>
                <a:gd name="T88" fmla="*/ 521 w 810"/>
                <a:gd name="T89" fmla="*/ 258 h 282"/>
                <a:gd name="T90" fmla="*/ 558 w 810"/>
                <a:gd name="T91" fmla="*/ 226 h 282"/>
                <a:gd name="T92" fmla="*/ 543 w 810"/>
                <a:gd name="T93" fmla="*/ 199 h 282"/>
                <a:gd name="T94" fmla="*/ 591 w 810"/>
                <a:gd name="T95" fmla="*/ 162 h 282"/>
                <a:gd name="T96" fmla="*/ 627 w 810"/>
                <a:gd name="T97" fmla="*/ 165 h 282"/>
                <a:gd name="T98" fmla="*/ 657 w 810"/>
                <a:gd name="T99" fmla="*/ 153 h 282"/>
                <a:gd name="T100" fmla="*/ 669 w 810"/>
                <a:gd name="T101" fmla="*/ 154 h 282"/>
                <a:gd name="T102" fmla="*/ 649 w 810"/>
                <a:gd name="T103" fmla="*/ 210 h 282"/>
                <a:gd name="T104" fmla="*/ 667 w 810"/>
                <a:gd name="T105" fmla="*/ 171 h 282"/>
                <a:gd name="T106" fmla="*/ 710 w 810"/>
                <a:gd name="T107" fmla="*/ 156 h 282"/>
                <a:gd name="T108" fmla="*/ 738 w 810"/>
                <a:gd name="T109" fmla="*/ 121 h 282"/>
                <a:gd name="T110" fmla="*/ 765 w 810"/>
                <a:gd name="T111" fmla="*/ 116 h 282"/>
                <a:gd name="T112" fmla="*/ 802 w 810"/>
                <a:gd name="T113" fmla="*/ 115 h 282"/>
                <a:gd name="T114" fmla="*/ 388 w 810"/>
                <a:gd name="T115" fmla="*/ 21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0" h="282">
                  <a:moveTo>
                    <a:pt x="808" y="111"/>
                  </a:moveTo>
                  <a:cubicBezTo>
                    <a:pt x="806" y="109"/>
                    <a:pt x="803" y="108"/>
                    <a:pt x="801" y="106"/>
                  </a:cubicBezTo>
                  <a:cubicBezTo>
                    <a:pt x="800" y="105"/>
                    <a:pt x="799" y="104"/>
                    <a:pt x="797" y="103"/>
                  </a:cubicBezTo>
                  <a:cubicBezTo>
                    <a:pt x="796" y="103"/>
                    <a:pt x="794" y="103"/>
                    <a:pt x="793" y="102"/>
                  </a:cubicBezTo>
                  <a:cubicBezTo>
                    <a:pt x="793" y="103"/>
                    <a:pt x="794" y="103"/>
                    <a:pt x="794" y="103"/>
                  </a:cubicBezTo>
                  <a:cubicBezTo>
                    <a:pt x="795" y="103"/>
                    <a:pt x="792" y="104"/>
                    <a:pt x="791" y="103"/>
                  </a:cubicBezTo>
                  <a:cubicBezTo>
                    <a:pt x="791" y="103"/>
                    <a:pt x="792" y="103"/>
                    <a:pt x="792" y="102"/>
                  </a:cubicBezTo>
                  <a:cubicBezTo>
                    <a:pt x="791" y="101"/>
                    <a:pt x="786" y="103"/>
                    <a:pt x="785" y="102"/>
                  </a:cubicBezTo>
                  <a:cubicBezTo>
                    <a:pt x="787" y="103"/>
                    <a:pt x="787" y="103"/>
                    <a:pt x="787" y="106"/>
                  </a:cubicBezTo>
                  <a:cubicBezTo>
                    <a:pt x="786" y="107"/>
                    <a:pt x="788" y="109"/>
                    <a:pt x="788" y="109"/>
                  </a:cubicBezTo>
                  <a:cubicBezTo>
                    <a:pt x="787" y="109"/>
                    <a:pt x="787" y="108"/>
                    <a:pt x="787" y="108"/>
                  </a:cubicBezTo>
                  <a:cubicBezTo>
                    <a:pt x="786" y="107"/>
                    <a:pt x="786" y="109"/>
                    <a:pt x="785" y="109"/>
                  </a:cubicBezTo>
                  <a:cubicBezTo>
                    <a:pt x="785" y="109"/>
                    <a:pt x="783" y="105"/>
                    <a:pt x="783" y="105"/>
                  </a:cubicBezTo>
                  <a:cubicBezTo>
                    <a:pt x="783" y="104"/>
                    <a:pt x="783" y="104"/>
                    <a:pt x="783" y="104"/>
                  </a:cubicBezTo>
                  <a:cubicBezTo>
                    <a:pt x="783" y="103"/>
                    <a:pt x="782" y="102"/>
                    <a:pt x="783" y="101"/>
                  </a:cubicBezTo>
                  <a:cubicBezTo>
                    <a:pt x="784" y="99"/>
                    <a:pt x="782" y="100"/>
                    <a:pt x="781" y="99"/>
                  </a:cubicBezTo>
                  <a:cubicBezTo>
                    <a:pt x="781" y="98"/>
                    <a:pt x="779" y="97"/>
                    <a:pt x="778" y="97"/>
                  </a:cubicBezTo>
                  <a:cubicBezTo>
                    <a:pt x="771" y="93"/>
                    <a:pt x="765" y="89"/>
                    <a:pt x="758" y="87"/>
                  </a:cubicBezTo>
                  <a:cubicBezTo>
                    <a:pt x="756" y="86"/>
                    <a:pt x="755" y="85"/>
                    <a:pt x="754" y="84"/>
                  </a:cubicBezTo>
                  <a:cubicBezTo>
                    <a:pt x="753" y="83"/>
                    <a:pt x="751" y="82"/>
                    <a:pt x="749" y="82"/>
                  </a:cubicBezTo>
                  <a:cubicBezTo>
                    <a:pt x="746" y="81"/>
                    <a:pt x="743" y="80"/>
                    <a:pt x="739" y="78"/>
                  </a:cubicBezTo>
                  <a:cubicBezTo>
                    <a:pt x="736" y="78"/>
                    <a:pt x="732" y="78"/>
                    <a:pt x="730" y="78"/>
                  </a:cubicBezTo>
                  <a:cubicBezTo>
                    <a:pt x="728" y="78"/>
                    <a:pt x="727" y="78"/>
                    <a:pt x="726" y="78"/>
                  </a:cubicBezTo>
                  <a:cubicBezTo>
                    <a:pt x="726" y="78"/>
                    <a:pt x="725" y="77"/>
                    <a:pt x="725" y="77"/>
                  </a:cubicBezTo>
                  <a:cubicBezTo>
                    <a:pt x="724" y="78"/>
                    <a:pt x="724" y="79"/>
                    <a:pt x="723" y="78"/>
                  </a:cubicBezTo>
                  <a:cubicBezTo>
                    <a:pt x="720" y="78"/>
                    <a:pt x="717" y="77"/>
                    <a:pt x="714" y="76"/>
                  </a:cubicBezTo>
                  <a:cubicBezTo>
                    <a:pt x="713" y="76"/>
                    <a:pt x="710" y="75"/>
                    <a:pt x="710" y="77"/>
                  </a:cubicBezTo>
                  <a:cubicBezTo>
                    <a:pt x="709" y="79"/>
                    <a:pt x="708" y="79"/>
                    <a:pt x="710" y="80"/>
                  </a:cubicBezTo>
                  <a:cubicBezTo>
                    <a:pt x="712" y="82"/>
                    <a:pt x="714" y="86"/>
                    <a:pt x="709" y="87"/>
                  </a:cubicBezTo>
                  <a:cubicBezTo>
                    <a:pt x="708" y="88"/>
                    <a:pt x="705" y="88"/>
                    <a:pt x="704" y="86"/>
                  </a:cubicBezTo>
                  <a:cubicBezTo>
                    <a:pt x="703" y="85"/>
                    <a:pt x="703" y="84"/>
                    <a:pt x="700" y="84"/>
                  </a:cubicBezTo>
                  <a:cubicBezTo>
                    <a:pt x="697" y="83"/>
                    <a:pt x="699" y="82"/>
                    <a:pt x="698" y="81"/>
                  </a:cubicBezTo>
                  <a:cubicBezTo>
                    <a:pt x="698" y="80"/>
                    <a:pt x="695" y="79"/>
                    <a:pt x="694" y="80"/>
                  </a:cubicBezTo>
                  <a:cubicBezTo>
                    <a:pt x="691" y="83"/>
                    <a:pt x="686" y="80"/>
                    <a:pt x="682" y="80"/>
                  </a:cubicBezTo>
                  <a:cubicBezTo>
                    <a:pt x="678" y="80"/>
                    <a:pt x="674" y="79"/>
                    <a:pt x="670" y="79"/>
                  </a:cubicBezTo>
                  <a:cubicBezTo>
                    <a:pt x="668" y="79"/>
                    <a:pt x="667" y="79"/>
                    <a:pt x="665" y="80"/>
                  </a:cubicBezTo>
                  <a:cubicBezTo>
                    <a:pt x="663" y="81"/>
                    <a:pt x="664" y="84"/>
                    <a:pt x="664" y="86"/>
                  </a:cubicBezTo>
                  <a:cubicBezTo>
                    <a:pt x="664" y="86"/>
                    <a:pt x="664" y="86"/>
                    <a:pt x="664" y="86"/>
                  </a:cubicBezTo>
                  <a:cubicBezTo>
                    <a:pt x="663" y="86"/>
                    <a:pt x="662" y="81"/>
                    <a:pt x="661" y="80"/>
                  </a:cubicBezTo>
                  <a:cubicBezTo>
                    <a:pt x="660" y="80"/>
                    <a:pt x="656" y="80"/>
                    <a:pt x="655" y="78"/>
                  </a:cubicBezTo>
                  <a:cubicBezTo>
                    <a:pt x="655" y="75"/>
                    <a:pt x="659" y="74"/>
                    <a:pt x="655" y="71"/>
                  </a:cubicBezTo>
                  <a:cubicBezTo>
                    <a:pt x="653" y="70"/>
                    <a:pt x="651" y="69"/>
                    <a:pt x="648" y="68"/>
                  </a:cubicBezTo>
                  <a:cubicBezTo>
                    <a:pt x="642" y="66"/>
                    <a:pt x="635" y="68"/>
                    <a:pt x="629" y="69"/>
                  </a:cubicBezTo>
                  <a:cubicBezTo>
                    <a:pt x="626" y="69"/>
                    <a:pt x="623" y="69"/>
                    <a:pt x="619" y="69"/>
                  </a:cubicBezTo>
                  <a:cubicBezTo>
                    <a:pt x="618" y="69"/>
                    <a:pt x="618" y="69"/>
                    <a:pt x="617" y="69"/>
                  </a:cubicBezTo>
                  <a:cubicBezTo>
                    <a:pt x="615" y="68"/>
                    <a:pt x="617" y="68"/>
                    <a:pt x="618" y="67"/>
                  </a:cubicBezTo>
                  <a:cubicBezTo>
                    <a:pt x="618" y="66"/>
                    <a:pt x="613" y="65"/>
                    <a:pt x="613" y="65"/>
                  </a:cubicBezTo>
                  <a:cubicBezTo>
                    <a:pt x="612" y="64"/>
                    <a:pt x="608" y="65"/>
                    <a:pt x="607" y="65"/>
                  </a:cubicBezTo>
                  <a:cubicBezTo>
                    <a:pt x="607" y="65"/>
                    <a:pt x="611" y="64"/>
                    <a:pt x="610" y="63"/>
                  </a:cubicBezTo>
                  <a:cubicBezTo>
                    <a:pt x="609" y="63"/>
                    <a:pt x="608" y="64"/>
                    <a:pt x="607" y="64"/>
                  </a:cubicBezTo>
                  <a:cubicBezTo>
                    <a:pt x="606" y="63"/>
                    <a:pt x="604" y="62"/>
                    <a:pt x="604" y="62"/>
                  </a:cubicBezTo>
                  <a:cubicBezTo>
                    <a:pt x="603" y="62"/>
                    <a:pt x="600" y="60"/>
                    <a:pt x="602" y="60"/>
                  </a:cubicBezTo>
                  <a:cubicBezTo>
                    <a:pt x="603" y="60"/>
                    <a:pt x="605" y="60"/>
                    <a:pt x="606" y="60"/>
                  </a:cubicBezTo>
                  <a:cubicBezTo>
                    <a:pt x="609" y="60"/>
                    <a:pt x="605" y="57"/>
                    <a:pt x="604" y="57"/>
                  </a:cubicBezTo>
                  <a:cubicBezTo>
                    <a:pt x="602" y="55"/>
                    <a:pt x="597" y="56"/>
                    <a:pt x="594" y="55"/>
                  </a:cubicBezTo>
                  <a:cubicBezTo>
                    <a:pt x="592" y="55"/>
                    <a:pt x="591" y="57"/>
                    <a:pt x="589" y="59"/>
                  </a:cubicBezTo>
                  <a:cubicBezTo>
                    <a:pt x="589" y="59"/>
                    <a:pt x="582" y="63"/>
                    <a:pt x="582" y="60"/>
                  </a:cubicBezTo>
                  <a:cubicBezTo>
                    <a:pt x="583" y="58"/>
                    <a:pt x="584" y="60"/>
                    <a:pt x="586" y="59"/>
                  </a:cubicBezTo>
                  <a:cubicBezTo>
                    <a:pt x="586" y="59"/>
                    <a:pt x="585" y="56"/>
                    <a:pt x="584" y="56"/>
                  </a:cubicBezTo>
                  <a:cubicBezTo>
                    <a:pt x="584" y="56"/>
                    <a:pt x="578" y="56"/>
                    <a:pt x="578" y="56"/>
                  </a:cubicBezTo>
                  <a:cubicBezTo>
                    <a:pt x="579" y="55"/>
                    <a:pt x="581" y="54"/>
                    <a:pt x="583" y="54"/>
                  </a:cubicBezTo>
                  <a:cubicBezTo>
                    <a:pt x="584" y="55"/>
                    <a:pt x="591" y="55"/>
                    <a:pt x="591" y="55"/>
                  </a:cubicBezTo>
                  <a:cubicBezTo>
                    <a:pt x="591" y="54"/>
                    <a:pt x="585" y="54"/>
                    <a:pt x="584" y="53"/>
                  </a:cubicBezTo>
                  <a:cubicBezTo>
                    <a:pt x="582" y="53"/>
                    <a:pt x="580" y="53"/>
                    <a:pt x="578" y="53"/>
                  </a:cubicBezTo>
                  <a:cubicBezTo>
                    <a:pt x="574" y="52"/>
                    <a:pt x="570" y="52"/>
                    <a:pt x="566" y="51"/>
                  </a:cubicBezTo>
                  <a:cubicBezTo>
                    <a:pt x="565" y="51"/>
                    <a:pt x="561" y="50"/>
                    <a:pt x="561" y="50"/>
                  </a:cubicBezTo>
                  <a:cubicBezTo>
                    <a:pt x="561" y="51"/>
                    <a:pt x="562" y="52"/>
                    <a:pt x="561" y="52"/>
                  </a:cubicBezTo>
                  <a:cubicBezTo>
                    <a:pt x="560" y="53"/>
                    <a:pt x="559" y="53"/>
                    <a:pt x="558" y="53"/>
                  </a:cubicBezTo>
                  <a:cubicBezTo>
                    <a:pt x="557" y="53"/>
                    <a:pt x="552" y="54"/>
                    <a:pt x="553" y="56"/>
                  </a:cubicBezTo>
                  <a:cubicBezTo>
                    <a:pt x="554" y="58"/>
                    <a:pt x="556" y="55"/>
                    <a:pt x="557" y="56"/>
                  </a:cubicBezTo>
                  <a:cubicBezTo>
                    <a:pt x="557" y="56"/>
                    <a:pt x="554" y="57"/>
                    <a:pt x="555" y="59"/>
                  </a:cubicBezTo>
                  <a:cubicBezTo>
                    <a:pt x="556" y="59"/>
                    <a:pt x="555" y="60"/>
                    <a:pt x="555" y="61"/>
                  </a:cubicBezTo>
                  <a:cubicBezTo>
                    <a:pt x="556" y="61"/>
                    <a:pt x="557" y="62"/>
                    <a:pt x="557" y="63"/>
                  </a:cubicBezTo>
                  <a:cubicBezTo>
                    <a:pt x="557" y="63"/>
                    <a:pt x="553" y="63"/>
                    <a:pt x="552" y="63"/>
                  </a:cubicBezTo>
                  <a:cubicBezTo>
                    <a:pt x="550" y="63"/>
                    <a:pt x="552" y="62"/>
                    <a:pt x="552" y="62"/>
                  </a:cubicBezTo>
                  <a:cubicBezTo>
                    <a:pt x="551" y="61"/>
                    <a:pt x="548" y="62"/>
                    <a:pt x="548" y="62"/>
                  </a:cubicBezTo>
                  <a:cubicBezTo>
                    <a:pt x="546" y="63"/>
                    <a:pt x="544" y="62"/>
                    <a:pt x="543" y="62"/>
                  </a:cubicBezTo>
                  <a:cubicBezTo>
                    <a:pt x="542" y="62"/>
                    <a:pt x="546" y="63"/>
                    <a:pt x="546" y="63"/>
                  </a:cubicBezTo>
                  <a:cubicBezTo>
                    <a:pt x="549" y="64"/>
                    <a:pt x="546" y="66"/>
                    <a:pt x="545" y="65"/>
                  </a:cubicBezTo>
                  <a:cubicBezTo>
                    <a:pt x="544" y="65"/>
                    <a:pt x="544" y="64"/>
                    <a:pt x="544" y="63"/>
                  </a:cubicBezTo>
                  <a:cubicBezTo>
                    <a:pt x="543" y="63"/>
                    <a:pt x="542" y="63"/>
                    <a:pt x="541" y="63"/>
                  </a:cubicBezTo>
                  <a:cubicBezTo>
                    <a:pt x="539" y="62"/>
                    <a:pt x="537" y="61"/>
                    <a:pt x="534" y="62"/>
                  </a:cubicBezTo>
                  <a:cubicBezTo>
                    <a:pt x="531" y="62"/>
                    <a:pt x="529" y="65"/>
                    <a:pt x="526" y="63"/>
                  </a:cubicBezTo>
                  <a:cubicBezTo>
                    <a:pt x="524" y="62"/>
                    <a:pt x="522" y="61"/>
                    <a:pt x="521" y="59"/>
                  </a:cubicBezTo>
                  <a:cubicBezTo>
                    <a:pt x="520" y="58"/>
                    <a:pt x="518" y="62"/>
                    <a:pt x="517" y="62"/>
                  </a:cubicBezTo>
                  <a:cubicBezTo>
                    <a:pt x="516" y="64"/>
                    <a:pt x="515" y="70"/>
                    <a:pt x="512" y="69"/>
                  </a:cubicBezTo>
                  <a:cubicBezTo>
                    <a:pt x="510" y="68"/>
                    <a:pt x="508" y="68"/>
                    <a:pt x="506" y="66"/>
                  </a:cubicBezTo>
                  <a:cubicBezTo>
                    <a:pt x="505" y="65"/>
                    <a:pt x="503" y="63"/>
                    <a:pt x="502" y="62"/>
                  </a:cubicBezTo>
                  <a:cubicBezTo>
                    <a:pt x="501" y="60"/>
                    <a:pt x="499" y="59"/>
                    <a:pt x="498" y="58"/>
                  </a:cubicBezTo>
                  <a:cubicBezTo>
                    <a:pt x="496" y="56"/>
                    <a:pt x="500" y="57"/>
                    <a:pt x="501" y="57"/>
                  </a:cubicBezTo>
                  <a:cubicBezTo>
                    <a:pt x="502" y="57"/>
                    <a:pt x="504" y="56"/>
                    <a:pt x="504" y="55"/>
                  </a:cubicBezTo>
                  <a:cubicBezTo>
                    <a:pt x="504" y="55"/>
                    <a:pt x="499" y="52"/>
                    <a:pt x="499" y="52"/>
                  </a:cubicBezTo>
                  <a:cubicBezTo>
                    <a:pt x="499" y="52"/>
                    <a:pt x="502" y="52"/>
                    <a:pt x="502" y="51"/>
                  </a:cubicBezTo>
                  <a:cubicBezTo>
                    <a:pt x="501" y="50"/>
                    <a:pt x="499" y="50"/>
                    <a:pt x="499" y="50"/>
                  </a:cubicBezTo>
                  <a:cubicBezTo>
                    <a:pt x="499" y="48"/>
                    <a:pt x="504" y="47"/>
                    <a:pt x="499" y="46"/>
                  </a:cubicBezTo>
                  <a:cubicBezTo>
                    <a:pt x="498" y="46"/>
                    <a:pt x="497" y="44"/>
                    <a:pt x="495" y="44"/>
                  </a:cubicBezTo>
                  <a:cubicBezTo>
                    <a:pt x="494" y="44"/>
                    <a:pt x="492" y="43"/>
                    <a:pt x="491" y="44"/>
                  </a:cubicBezTo>
                  <a:cubicBezTo>
                    <a:pt x="490" y="44"/>
                    <a:pt x="490" y="45"/>
                    <a:pt x="489" y="45"/>
                  </a:cubicBezTo>
                  <a:cubicBezTo>
                    <a:pt x="488" y="44"/>
                    <a:pt x="488" y="44"/>
                    <a:pt x="487" y="44"/>
                  </a:cubicBezTo>
                  <a:cubicBezTo>
                    <a:pt x="486" y="44"/>
                    <a:pt x="484" y="44"/>
                    <a:pt x="483" y="43"/>
                  </a:cubicBezTo>
                  <a:cubicBezTo>
                    <a:pt x="482" y="43"/>
                    <a:pt x="481" y="43"/>
                    <a:pt x="480" y="41"/>
                  </a:cubicBezTo>
                  <a:cubicBezTo>
                    <a:pt x="479" y="41"/>
                    <a:pt x="480" y="40"/>
                    <a:pt x="478" y="41"/>
                  </a:cubicBezTo>
                  <a:cubicBezTo>
                    <a:pt x="478" y="41"/>
                    <a:pt x="477" y="42"/>
                    <a:pt x="476" y="42"/>
                  </a:cubicBezTo>
                  <a:cubicBezTo>
                    <a:pt x="475" y="42"/>
                    <a:pt x="475" y="41"/>
                    <a:pt x="474" y="42"/>
                  </a:cubicBezTo>
                  <a:cubicBezTo>
                    <a:pt x="474" y="43"/>
                    <a:pt x="473" y="44"/>
                    <a:pt x="473" y="45"/>
                  </a:cubicBezTo>
                  <a:cubicBezTo>
                    <a:pt x="473" y="46"/>
                    <a:pt x="475" y="46"/>
                    <a:pt x="474" y="47"/>
                  </a:cubicBezTo>
                  <a:cubicBezTo>
                    <a:pt x="473" y="48"/>
                    <a:pt x="474" y="48"/>
                    <a:pt x="473" y="48"/>
                  </a:cubicBezTo>
                  <a:cubicBezTo>
                    <a:pt x="472" y="48"/>
                    <a:pt x="470" y="48"/>
                    <a:pt x="469" y="49"/>
                  </a:cubicBezTo>
                  <a:cubicBezTo>
                    <a:pt x="470" y="48"/>
                    <a:pt x="473" y="50"/>
                    <a:pt x="473" y="50"/>
                  </a:cubicBezTo>
                  <a:cubicBezTo>
                    <a:pt x="472" y="51"/>
                    <a:pt x="469" y="49"/>
                    <a:pt x="467" y="49"/>
                  </a:cubicBezTo>
                  <a:cubicBezTo>
                    <a:pt x="465" y="49"/>
                    <a:pt x="462" y="49"/>
                    <a:pt x="459" y="49"/>
                  </a:cubicBezTo>
                  <a:cubicBezTo>
                    <a:pt x="458" y="49"/>
                    <a:pt x="458" y="48"/>
                    <a:pt x="457" y="48"/>
                  </a:cubicBezTo>
                  <a:cubicBezTo>
                    <a:pt x="456" y="47"/>
                    <a:pt x="453" y="48"/>
                    <a:pt x="452" y="48"/>
                  </a:cubicBezTo>
                  <a:cubicBezTo>
                    <a:pt x="451" y="47"/>
                    <a:pt x="449" y="47"/>
                    <a:pt x="448" y="46"/>
                  </a:cubicBezTo>
                  <a:cubicBezTo>
                    <a:pt x="448" y="45"/>
                    <a:pt x="450" y="45"/>
                    <a:pt x="450" y="44"/>
                  </a:cubicBezTo>
                  <a:cubicBezTo>
                    <a:pt x="451" y="43"/>
                    <a:pt x="442" y="43"/>
                    <a:pt x="441" y="43"/>
                  </a:cubicBezTo>
                  <a:cubicBezTo>
                    <a:pt x="436" y="42"/>
                    <a:pt x="432" y="43"/>
                    <a:pt x="427" y="43"/>
                  </a:cubicBezTo>
                  <a:cubicBezTo>
                    <a:pt x="424" y="43"/>
                    <a:pt x="425" y="43"/>
                    <a:pt x="426" y="45"/>
                  </a:cubicBezTo>
                  <a:cubicBezTo>
                    <a:pt x="426" y="46"/>
                    <a:pt x="424" y="45"/>
                    <a:pt x="424" y="45"/>
                  </a:cubicBezTo>
                  <a:cubicBezTo>
                    <a:pt x="422" y="45"/>
                    <a:pt x="423" y="44"/>
                    <a:pt x="423" y="43"/>
                  </a:cubicBezTo>
                  <a:cubicBezTo>
                    <a:pt x="423" y="41"/>
                    <a:pt x="422" y="38"/>
                    <a:pt x="420" y="40"/>
                  </a:cubicBezTo>
                  <a:cubicBezTo>
                    <a:pt x="420" y="42"/>
                    <a:pt x="416" y="42"/>
                    <a:pt x="414" y="41"/>
                  </a:cubicBezTo>
                  <a:cubicBezTo>
                    <a:pt x="413" y="40"/>
                    <a:pt x="415" y="38"/>
                    <a:pt x="411" y="39"/>
                  </a:cubicBezTo>
                  <a:cubicBezTo>
                    <a:pt x="410" y="39"/>
                    <a:pt x="409" y="39"/>
                    <a:pt x="408" y="39"/>
                  </a:cubicBezTo>
                  <a:cubicBezTo>
                    <a:pt x="407" y="38"/>
                    <a:pt x="406" y="39"/>
                    <a:pt x="404" y="40"/>
                  </a:cubicBezTo>
                  <a:cubicBezTo>
                    <a:pt x="402" y="42"/>
                    <a:pt x="407" y="41"/>
                    <a:pt x="407" y="42"/>
                  </a:cubicBezTo>
                  <a:cubicBezTo>
                    <a:pt x="407" y="44"/>
                    <a:pt x="403" y="43"/>
                    <a:pt x="402" y="44"/>
                  </a:cubicBezTo>
                  <a:cubicBezTo>
                    <a:pt x="401" y="45"/>
                    <a:pt x="399" y="45"/>
                    <a:pt x="397" y="46"/>
                  </a:cubicBezTo>
                  <a:cubicBezTo>
                    <a:pt x="395" y="47"/>
                    <a:pt x="393" y="47"/>
                    <a:pt x="390" y="47"/>
                  </a:cubicBezTo>
                  <a:cubicBezTo>
                    <a:pt x="388" y="47"/>
                    <a:pt x="388" y="47"/>
                    <a:pt x="387" y="49"/>
                  </a:cubicBezTo>
                  <a:cubicBezTo>
                    <a:pt x="386" y="50"/>
                    <a:pt x="382" y="51"/>
                    <a:pt x="381" y="51"/>
                  </a:cubicBezTo>
                  <a:cubicBezTo>
                    <a:pt x="381" y="50"/>
                    <a:pt x="383" y="50"/>
                    <a:pt x="383" y="50"/>
                  </a:cubicBezTo>
                  <a:cubicBezTo>
                    <a:pt x="385" y="49"/>
                    <a:pt x="385" y="47"/>
                    <a:pt x="386" y="46"/>
                  </a:cubicBezTo>
                  <a:cubicBezTo>
                    <a:pt x="387" y="44"/>
                    <a:pt x="388" y="46"/>
                    <a:pt x="389" y="45"/>
                  </a:cubicBezTo>
                  <a:cubicBezTo>
                    <a:pt x="390" y="45"/>
                    <a:pt x="390" y="44"/>
                    <a:pt x="391" y="44"/>
                  </a:cubicBezTo>
                  <a:cubicBezTo>
                    <a:pt x="394" y="42"/>
                    <a:pt x="398" y="41"/>
                    <a:pt x="401" y="39"/>
                  </a:cubicBezTo>
                  <a:cubicBezTo>
                    <a:pt x="403" y="38"/>
                    <a:pt x="405" y="37"/>
                    <a:pt x="407" y="36"/>
                  </a:cubicBezTo>
                  <a:cubicBezTo>
                    <a:pt x="411" y="33"/>
                    <a:pt x="416" y="31"/>
                    <a:pt x="420" y="29"/>
                  </a:cubicBezTo>
                  <a:cubicBezTo>
                    <a:pt x="423" y="28"/>
                    <a:pt x="426" y="26"/>
                    <a:pt x="423" y="23"/>
                  </a:cubicBezTo>
                  <a:cubicBezTo>
                    <a:pt x="422" y="22"/>
                    <a:pt x="422" y="24"/>
                    <a:pt x="421" y="23"/>
                  </a:cubicBezTo>
                  <a:cubicBezTo>
                    <a:pt x="420" y="22"/>
                    <a:pt x="419" y="22"/>
                    <a:pt x="418" y="21"/>
                  </a:cubicBezTo>
                  <a:cubicBezTo>
                    <a:pt x="418" y="20"/>
                    <a:pt x="423" y="22"/>
                    <a:pt x="423" y="22"/>
                  </a:cubicBezTo>
                  <a:cubicBezTo>
                    <a:pt x="424" y="22"/>
                    <a:pt x="427" y="22"/>
                    <a:pt x="425" y="20"/>
                  </a:cubicBezTo>
                  <a:cubicBezTo>
                    <a:pt x="424" y="19"/>
                    <a:pt x="424" y="18"/>
                    <a:pt x="423" y="17"/>
                  </a:cubicBezTo>
                  <a:cubicBezTo>
                    <a:pt x="422" y="15"/>
                    <a:pt x="421" y="19"/>
                    <a:pt x="420" y="19"/>
                  </a:cubicBezTo>
                  <a:cubicBezTo>
                    <a:pt x="420" y="18"/>
                    <a:pt x="420" y="17"/>
                    <a:pt x="420" y="17"/>
                  </a:cubicBezTo>
                  <a:cubicBezTo>
                    <a:pt x="420" y="16"/>
                    <a:pt x="420" y="16"/>
                    <a:pt x="419" y="15"/>
                  </a:cubicBezTo>
                  <a:cubicBezTo>
                    <a:pt x="419" y="14"/>
                    <a:pt x="417" y="13"/>
                    <a:pt x="416" y="13"/>
                  </a:cubicBezTo>
                  <a:cubicBezTo>
                    <a:pt x="414" y="12"/>
                    <a:pt x="413" y="12"/>
                    <a:pt x="411" y="11"/>
                  </a:cubicBezTo>
                  <a:cubicBezTo>
                    <a:pt x="409" y="11"/>
                    <a:pt x="409" y="11"/>
                    <a:pt x="406" y="12"/>
                  </a:cubicBezTo>
                  <a:cubicBezTo>
                    <a:pt x="404" y="12"/>
                    <a:pt x="397" y="9"/>
                    <a:pt x="396" y="12"/>
                  </a:cubicBezTo>
                  <a:cubicBezTo>
                    <a:pt x="395" y="13"/>
                    <a:pt x="389" y="14"/>
                    <a:pt x="388" y="13"/>
                  </a:cubicBezTo>
                  <a:cubicBezTo>
                    <a:pt x="388" y="13"/>
                    <a:pt x="394" y="9"/>
                    <a:pt x="392" y="8"/>
                  </a:cubicBezTo>
                  <a:cubicBezTo>
                    <a:pt x="392" y="8"/>
                    <a:pt x="385" y="9"/>
                    <a:pt x="384" y="8"/>
                  </a:cubicBezTo>
                  <a:cubicBezTo>
                    <a:pt x="384" y="7"/>
                    <a:pt x="386" y="7"/>
                    <a:pt x="386" y="7"/>
                  </a:cubicBezTo>
                  <a:cubicBezTo>
                    <a:pt x="386" y="6"/>
                    <a:pt x="378" y="7"/>
                    <a:pt x="378" y="7"/>
                  </a:cubicBezTo>
                  <a:cubicBezTo>
                    <a:pt x="379" y="5"/>
                    <a:pt x="383" y="6"/>
                    <a:pt x="384" y="5"/>
                  </a:cubicBezTo>
                  <a:cubicBezTo>
                    <a:pt x="385" y="4"/>
                    <a:pt x="387" y="5"/>
                    <a:pt x="386" y="4"/>
                  </a:cubicBezTo>
                  <a:cubicBezTo>
                    <a:pt x="386" y="3"/>
                    <a:pt x="386" y="2"/>
                    <a:pt x="385" y="2"/>
                  </a:cubicBezTo>
                  <a:cubicBezTo>
                    <a:pt x="382" y="2"/>
                    <a:pt x="381" y="1"/>
                    <a:pt x="378" y="1"/>
                  </a:cubicBezTo>
                  <a:cubicBezTo>
                    <a:pt x="376" y="0"/>
                    <a:pt x="374" y="1"/>
                    <a:pt x="372" y="2"/>
                  </a:cubicBezTo>
                  <a:cubicBezTo>
                    <a:pt x="368" y="3"/>
                    <a:pt x="364" y="6"/>
                    <a:pt x="362" y="8"/>
                  </a:cubicBezTo>
                  <a:cubicBezTo>
                    <a:pt x="361" y="9"/>
                    <a:pt x="361" y="9"/>
                    <a:pt x="362" y="10"/>
                  </a:cubicBezTo>
                  <a:cubicBezTo>
                    <a:pt x="363" y="10"/>
                    <a:pt x="362" y="11"/>
                    <a:pt x="362" y="12"/>
                  </a:cubicBezTo>
                  <a:cubicBezTo>
                    <a:pt x="362" y="14"/>
                    <a:pt x="366" y="13"/>
                    <a:pt x="366" y="14"/>
                  </a:cubicBezTo>
                  <a:cubicBezTo>
                    <a:pt x="366" y="13"/>
                    <a:pt x="361" y="14"/>
                    <a:pt x="360" y="14"/>
                  </a:cubicBezTo>
                  <a:cubicBezTo>
                    <a:pt x="359" y="14"/>
                    <a:pt x="353" y="13"/>
                    <a:pt x="352" y="14"/>
                  </a:cubicBezTo>
                  <a:cubicBezTo>
                    <a:pt x="352" y="13"/>
                    <a:pt x="355" y="17"/>
                    <a:pt x="355" y="17"/>
                  </a:cubicBezTo>
                  <a:cubicBezTo>
                    <a:pt x="356" y="18"/>
                    <a:pt x="351" y="16"/>
                    <a:pt x="350" y="16"/>
                  </a:cubicBezTo>
                  <a:cubicBezTo>
                    <a:pt x="349" y="16"/>
                    <a:pt x="347" y="17"/>
                    <a:pt x="345" y="18"/>
                  </a:cubicBezTo>
                  <a:cubicBezTo>
                    <a:pt x="345" y="18"/>
                    <a:pt x="345" y="18"/>
                    <a:pt x="344" y="18"/>
                  </a:cubicBezTo>
                  <a:cubicBezTo>
                    <a:pt x="342" y="18"/>
                    <a:pt x="344" y="18"/>
                    <a:pt x="343" y="17"/>
                  </a:cubicBezTo>
                  <a:cubicBezTo>
                    <a:pt x="343" y="18"/>
                    <a:pt x="338" y="20"/>
                    <a:pt x="338" y="20"/>
                  </a:cubicBezTo>
                  <a:cubicBezTo>
                    <a:pt x="338" y="19"/>
                    <a:pt x="340" y="18"/>
                    <a:pt x="340" y="18"/>
                  </a:cubicBezTo>
                  <a:cubicBezTo>
                    <a:pt x="340" y="17"/>
                    <a:pt x="335" y="18"/>
                    <a:pt x="334" y="17"/>
                  </a:cubicBezTo>
                  <a:cubicBezTo>
                    <a:pt x="334" y="17"/>
                    <a:pt x="336" y="16"/>
                    <a:pt x="336" y="16"/>
                  </a:cubicBezTo>
                  <a:cubicBezTo>
                    <a:pt x="335" y="17"/>
                    <a:pt x="330" y="18"/>
                    <a:pt x="328" y="18"/>
                  </a:cubicBezTo>
                  <a:cubicBezTo>
                    <a:pt x="323" y="19"/>
                    <a:pt x="329" y="19"/>
                    <a:pt x="330" y="20"/>
                  </a:cubicBezTo>
                  <a:cubicBezTo>
                    <a:pt x="329" y="19"/>
                    <a:pt x="324" y="21"/>
                    <a:pt x="323" y="21"/>
                  </a:cubicBezTo>
                  <a:cubicBezTo>
                    <a:pt x="322" y="21"/>
                    <a:pt x="321" y="21"/>
                    <a:pt x="320" y="22"/>
                  </a:cubicBezTo>
                  <a:cubicBezTo>
                    <a:pt x="319" y="23"/>
                    <a:pt x="317" y="22"/>
                    <a:pt x="315" y="22"/>
                  </a:cubicBezTo>
                  <a:cubicBezTo>
                    <a:pt x="314" y="22"/>
                    <a:pt x="313" y="24"/>
                    <a:pt x="311" y="24"/>
                  </a:cubicBezTo>
                  <a:cubicBezTo>
                    <a:pt x="309" y="25"/>
                    <a:pt x="308" y="24"/>
                    <a:pt x="307" y="25"/>
                  </a:cubicBezTo>
                  <a:cubicBezTo>
                    <a:pt x="306" y="26"/>
                    <a:pt x="305" y="27"/>
                    <a:pt x="304" y="27"/>
                  </a:cubicBezTo>
                  <a:cubicBezTo>
                    <a:pt x="302" y="27"/>
                    <a:pt x="300" y="27"/>
                    <a:pt x="299" y="27"/>
                  </a:cubicBezTo>
                  <a:cubicBezTo>
                    <a:pt x="299" y="27"/>
                    <a:pt x="302" y="29"/>
                    <a:pt x="302" y="29"/>
                  </a:cubicBezTo>
                  <a:cubicBezTo>
                    <a:pt x="301" y="30"/>
                    <a:pt x="295" y="30"/>
                    <a:pt x="295" y="30"/>
                  </a:cubicBezTo>
                  <a:cubicBezTo>
                    <a:pt x="295" y="30"/>
                    <a:pt x="299" y="30"/>
                    <a:pt x="299" y="30"/>
                  </a:cubicBezTo>
                  <a:cubicBezTo>
                    <a:pt x="299" y="30"/>
                    <a:pt x="297" y="30"/>
                    <a:pt x="296" y="30"/>
                  </a:cubicBezTo>
                  <a:cubicBezTo>
                    <a:pt x="297" y="30"/>
                    <a:pt x="299" y="31"/>
                    <a:pt x="299" y="31"/>
                  </a:cubicBezTo>
                  <a:cubicBezTo>
                    <a:pt x="298" y="31"/>
                    <a:pt x="298" y="31"/>
                    <a:pt x="297" y="31"/>
                  </a:cubicBezTo>
                  <a:cubicBezTo>
                    <a:pt x="298" y="31"/>
                    <a:pt x="297" y="32"/>
                    <a:pt x="297" y="32"/>
                  </a:cubicBezTo>
                  <a:cubicBezTo>
                    <a:pt x="297" y="33"/>
                    <a:pt x="294" y="32"/>
                    <a:pt x="294" y="32"/>
                  </a:cubicBezTo>
                  <a:cubicBezTo>
                    <a:pt x="294" y="33"/>
                    <a:pt x="296" y="33"/>
                    <a:pt x="296" y="34"/>
                  </a:cubicBezTo>
                  <a:cubicBezTo>
                    <a:pt x="297" y="34"/>
                    <a:pt x="295" y="34"/>
                    <a:pt x="295" y="34"/>
                  </a:cubicBezTo>
                  <a:cubicBezTo>
                    <a:pt x="295" y="36"/>
                    <a:pt x="299" y="34"/>
                    <a:pt x="298" y="36"/>
                  </a:cubicBezTo>
                  <a:cubicBezTo>
                    <a:pt x="296" y="38"/>
                    <a:pt x="301" y="39"/>
                    <a:pt x="298" y="40"/>
                  </a:cubicBezTo>
                  <a:cubicBezTo>
                    <a:pt x="296" y="40"/>
                    <a:pt x="294" y="40"/>
                    <a:pt x="292" y="40"/>
                  </a:cubicBezTo>
                  <a:cubicBezTo>
                    <a:pt x="291" y="41"/>
                    <a:pt x="291" y="42"/>
                    <a:pt x="289" y="41"/>
                  </a:cubicBezTo>
                  <a:cubicBezTo>
                    <a:pt x="288" y="41"/>
                    <a:pt x="287" y="41"/>
                    <a:pt x="286" y="41"/>
                  </a:cubicBezTo>
                  <a:cubicBezTo>
                    <a:pt x="282" y="42"/>
                    <a:pt x="278" y="42"/>
                    <a:pt x="274" y="42"/>
                  </a:cubicBezTo>
                  <a:cubicBezTo>
                    <a:pt x="272" y="42"/>
                    <a:pt x="270" y="42"/>
                    <a:pt x="269" y="43"/>
                  </a:cubicBezTo>
                  <a:cubicBezTo>
                    <a:pt x="268" y="44"/>
                    <a:pt x="267" y="45"/>
                    <a:pt x="267" y="46"/>
                  </a:cubicBezTo>
                  <a:cubicBezTo>
                    <a:pt x="267" y="47"/>
                    <a:pt x="269" y="48"/>
                    <a:pt x="269" y="49"/>
                  </a:cubicBezTo>
                  <a:cubicBezTo>
                    <a:pt x="268" y="51"/>
                    <a:pt x="268" y="52"/>
                    <a:pt x="269" y="53"/>
                  </a:cubicBezTo>
                  <a:cubicBezTo>
                    <a:pt x="271" y="55"/>
                    <a:pt x="274" y="54"/>
                    <a:pt x="276" y="56"/>
                  </a:cubicBezTo>
                  <a:cubicBezTo>
                    <a:pt x="276" y="56"/>
                    <a:pt x="278" y="60"/>
                    <a:pt x="278" y="60"/>
                  </a:cubicBezTo>
                  <a:cubicBezTo>
                    <a:pt x="274" y="60"/>
                    <a:pt x="273" y="60"/>
                    <a:pt x="270" y="58"/>
                  </a:cubicBezTo>
                  <a:cubicBezTo>
                    <a:pt x="267" y="56"/>
                    <a:pt x="262" y="54"/>
                    <a:pt x="258" y="54"/>
                  </a:cubicBezTo>
                  <a:cubicBezTo>
                    <a:pt x="256" y="54"/>
                    <a:pt x="257" y="53"/>
                    <a:pt x="255" y="52"/>
                  </a:cubicBezTo>
                  <a:cubicBezTo>
                    <a:pt x="254" y="52"/>
                    <a:pt x="250" y="52"/>
                    <a:pt x="250" y="54"/>
                  </a:cubicBezTo>
                  <a:cubicBezTo>
                    <a:pt x="250" y="55"/>
                    <a:pt x="254" y="55"/>
                    <a:pt x="254" y="55"/>
                  </a:cubicBezTo>
                  <a:cubicBezTo>
                    <a:pt x="254" y="55"/>
                    <a:pt x="251" y="56"/>
                    <a:pt x="252" y="56"/>
                  </a:cubicBezTo>
                  <a:cubicBezTo>
                    <a:pt x="254" y="57"/>
                    <a:pt x="255" y="56"/>
                    <a:pt x="256" y="58"/>
                  </a:cubicBezTo>
                  <a:cubicBezTo>
                    <a:pt x="256" y="60"/>
                    <a:pt x="253" y="59"/>
                    <a:pt x="252" y="59"/>
                  </a:cubicBezTo>
                  <a:cubicBezTo>
                    <a:pt x="250" y="58"/>
                    <a:pt x="249" y="57"/>
                    <a:pt x="247" y="58"/>
                  </a:cubicBezTo>
                  <a:cubicBezTo>
                    <a:pt x="245" y="58"/>
                    <a:pt x="246" y="61"/>
                    <a:pt x="247" y="62"/>
                  </a:cubicBezTo>
                  <a:cubicBezTo>
                    <a:pt x="248" y="63"/>
                    <a:pt x="250" y="63"/>
                    <a:pt x="251" y="63"/>
                  </a:cubicBezTo>
                  <a:cubicBezTo>
                    <a:pt x="253" y="64"/>
                    <a:pt x="255" y="64"/>
                    <a:pt x="256" y="65"/>
                  </a:cubicBezTo>
                  <a:cubicBezTo>
                    <a:pt x="257" y="66"/>
                    <a:pt x="257" y="67"/>
                    <a:pt x="257" y="67"/>
                  </a:cubicBezTo>
                  <a:cubicBezTo>
                    <a:pt x="258" y="67"/>
                    <a:pt x="259" y="67"/>
                    <a:pt x="260" y="67"/>
                  </a:cubicBezTo>
                  <a:cubicBezTo>
                    <a:pt x="260" y="67"/>
                    <a:pt x="257" y="68"/>
                    <a:pt x="257" y="68"/>
                  </a:cubicBezTo>
                  <a:cubicBezTo>
                    <a:pt x="255" y="68"/>
                    <a:pt x="255" y="67"/>
                    <a:pt x="254" y="66"/>
                  </a:cubicBezTo>
                  <a:cubicBezTo>
                    <a:pt x="252" y="65"/>
                    <a:pt x="249" y="65"/>
                    <a:pt x="246" y="65"/>
                  </a:cubicBezTo>
                  <a:cubicBezTo>
                    <a:pt x="245" y="65"/>
                    <a:pt x="240" y="64"/>
                    <a:pt x="242" y="62"/>
                  </a:cubicBezTo>
                  <a:cubicBezTo>
                    <a:pt x="243" y="62"/>
                    <a:pt x="242" y="61"/>
                    <a:pt x="242" y="60"/>
                  </a:cubicBezTo>
                  <a:cubicBezTo>
                    <a:pt x="241" y="59"/>
                    <a:pt x="242" y="58"/>
                    <a:pt x="242" y="57"/>
                  </a:cubicBezTo>
                  <a:cubicBezTo>
                    <a:pt x="243" y="55"/>
                    <a:pt x="244" y="51"/>
                    <a:pt x="242" y="50"/>
                  </a:cubicBezTo>
                  <a:cubicBezTo>
                    <a:pt x="238" y="49"/>
                    <a:pt x="241" y="54"/>
                    <a:pt x="240" y="56"/>
                  </a:cubicBezTo>
                  <a:cubicBezTo>
                    <a:pt x="238" y="58"/>
                    <a:pt x="235" y="59"/>
                    <a:pt x="233" y="61"/>
                  </a:cubicBezTo>
                  <a:cubicBezTo>
                    <a:pt x="230" y="64"/>
                    <a:pt x="231" y="63"/>
                    <a:pt x="233" y="65"/>
                  </a:cubicBezTo>
                  <a:cubicBezTo>
                    <a:pt x="234" y="66"/>
                    <a:pt x="237" y="69"/>
                    <a:pt x="237" y="71"/>
                  </a:cubicBezTo>
                  <a:cubicBezTo>
                    <a:pt x="237" y="71"/>
                    <a:pt x="236" y="73"/>
                    <a:pt x="235" y="73"/>
                  </a:cubicBezTo>
                  <a:cubicBezTo>
                    <a:pt x="234" y="75"/>
                    <a:pt x="233" y="77"/>
                    <a:pt x="233" y="79"/>
                  </a:cubicBezTo>
                  <a:cubicBezTo>
                    <a:pt x="233" y="79"/>
                    <a:pt x="234" y="84"/>
                    <a:pt x="235" y="84"/>
                  </a:cubicBezTo>
                  <a:cubicBezTo>
                    <a:pt x="237" y="84"/>
                    <a:pt x="239" y="84"/>
                    <a:pt x="241" y="83"/>
                  </a:cubicBezTo>
                  <a:cubicBezTo>
                    <a:pt x="243" y="82"/>
                    <a:pt x="246" y="83"/>
                    <a:pt x="248" y="84"/>
                  </a:cubicBezTo>
                  <a:cubicBezTo>
                    <a:pt x="251" y="84"/>
                    <a:pt x="253" y="86"/>
                    <a:pt x="254" y="89"/>
                  </a:cubicBezTo>
                  <a:cubicBezTo>
                    <a:pt x="255" y="91"/>
                    <a:pt x="251" y="94"/>
                    <a:pt x="253" y="95"/>
                  </a:cubicBezTo>
                  <a:cubicBezTo>
                    <a:pt x="253" y="95"/>
                    <a:pt x="259" y="97"/>
                    <a:pt x="259" y="97"/>
                  </a:cubicBezTo>
                  <a:cubicBezTo>
                    <a:pt x="259" y="98"/>
                    <a:pt x="252" y="96"/>
                    <a:pt x="251" y="96"/>
                  </a:cubicBezTo>
                  <a:cubicBezTo>
                    <a:pt x="251" y="96"/>
                    <a:pt x="250" y="93"/>
                    <a:pt x="250" y="93"/>
                  </a:cubicBezTo>
                  <a:cubicBezTo>
                    <a:pt x="251" y="91"/>
                    <a:pt x="252" y="90"/>
                    <a:pt x="250" y="89"/>
                  </a:cubicBezTo>
                  <a:cubicBezTo>
                    <a:pt x="248" y="88"/>
                    <a:pt x="249" y="86"/>
                    <a:pt x="247" y="85"/>
                  </a:cubicBezTo>
                  <a:cubicBezTo>
                    <a:pt x="245" y="85"/>
                    <a:pt x="243" y="86"/>
                    <a:pt x="241" y="86"/>
                  </a:cubicBezTo>
                  <a:cubicBezTo>
                    <a:pt x="241" y="86"/>
                    <a:pt x="237" y="87"/>
                    <a:pt x="237" y="88"/>
                  </a:cubicBezTo>
                  <a:cubicBezTo>
                    <a:pt x="238" y="88"/>
                    <a:pt x="239" y="88"/>
                    <a:pt x="238" y="88"/>
                  </a:cubicBezTo>
                  <a:cubicBezTo>
                    <a:pt x="238" y="89"/>
                    <a:pt x="236" y="90"/>
                    <a:pt x="237" y="91"/>
                  </a:cubicBezTo>
                  <a:cubicBezTo>
                    <a:pt x="241" y="93"/>
                    <a:pt x="238" y="96"/>
                    <a:pt x="236" y="98"/>
                  </a:cubicBezTo>
                  <a:cubicBezTo>
                    <a:pt x="235" y="99"/>
                    <a:pt x="234" y="101"/>
                    <a:pt x="234" y="102"/>
                  </a:cubicBezTo>
                  <a:cubicBezTo>
                    <a:pt x="233" y="103"/>
                    <a:pt x="231" y="104"/>
                    <a:pt x="229" y="104"/>
                  </a:cubicBezTo>
                  <a:cubicBezTo>
                    <a:pt x="228" y="105"/>
                    <a:pt x="227" y="105"/>
                    <a:pt x="227" y="107"/>
                  </a:cubicBezTo>
                  <a:cubicBezTo>
                    <a:pt x="226" y="109"/>
                    <a:pt x="224" y="108"/>
                    <a:pt x="223" y="108"/>
                  </a:cubicBezTo>
                  <a:cubicBezTo>
                    <a:pt x="220" y="107"/>
                    <a:pt x="218" y="108"/>
                    <a:pt x="216" y="107"/>
                  </a:cubicBezTo>
                  <a:cubicBezTo>
                    <a:pt x="215" y="107"/>
                    <a:pt x="214" y="106"/>
                    <a:pt x="213" y="106"/>
                  </a:cubicBezTo>
                  <a:cubicBezTo>
                    <a:pt x="211" y="106"/>
                    <a:pt x="211" y="105"/>
                    <a:pt x="210" y="104"/>
                  </a:cubicBezTo>
                  <a:cubicBezTo>
                    <a:pt x="210" y="104"/>
                    <a:pt x="212" y="103"/>
                    <a:pt x="212" y="104"/>
                  </a:cubicBezTo>
                  <a:cubicBezTo>
                    <a:pt x="213" y="106"/>
                    <a:pt x="215" y="106"/>
                    <a:pt x="215" y="105"/>
                  </a:cubicBezTo>
                  <a:cubicBezTo>
                    <a:pt x="216" y="104"/>
                    <a:pt x="221" y="107"/>
                    <a:pt x="223" y="105"/>
                  </a:cubicBezTo>
                  <a:cubicBezTo>
                    <a:pt x="223" y="104"/>
                    <a:pt x="221" y="103"/>
                    <a:pt x="223" y="103"/>
                  </a:cubicBezTo>
                  <a:cubicBezTo>
                    <a:pt x="224" y="102"/>
                    <a:pt x="226" y="101"/>
                    <a:pt x="227" y="100"/>
                  </a:cubicBezTo>
                  <a:cubicBezTo>
                    <a:pt x="228" y="98"/>
                    <a:pt x="227" y="98"/>
                    <a:pt x="230" y="97"/>
                  </a:cubicBezTo>
                  <a:cubicBezTo>
                    <a:pt x="233" y="95"/>
                    <a:pt x="229" y="93"/>
                    <a:pt x="231" y="91"/>
                  </a:cubicBezTo>
                  <a:cubicBezTo>
                    <a:pt x="233" y="90"/>
                    <a:pt x="233" y="89"/>
                    <a:pt x="231" y="88"/>
                  </a:cubicBezTo>
                  <a:cubicBezTo>
                    <a:pt x="230" y="88"/>
                    <a:pt x="229" y="87"/>
                    <a:pt x="228" y="86"/>
                  </a:cubicBezTo>
                  <a:cubicBezTo>
                    <a:pt x="227" y="84"/>
                    <a:pt x="228" y="81"/>
                    <a:pt x="228" y="79"/>
                  </a:cubicBezTo>
                  <a:cubicBezTo>
                    <a:pt x="228" y="77"/>
                    <a:pt x="227" y="75"/>
                    <a:pt x="228" y="73"/>
                  </a:cubicBezTo>
                  <a:cubicBezTo>
                    <a:pt x="228" y="71"/>
                    <a:pt x="230" y="71"/>
                    <a:pt x="230" y="69"/>
                  </a:cubicBezTo>
                  <a:cubicBezTo>
                    <a:pt x="229" y="67"/>
                    <a:pt x="227" y="66"/>
                    <a:pt x="226" y="65"/>
                  </a:cubicBezTo>
                  <a:cubicBezTo>
                    <a:pt x="225" y="64"/>
                    <a:pt x="224" y="63"/>
                    <a:pt x="225" y="62"/>
                  </a:cubicBezTo>
                  <a:cubicBezTo>
                    <a:pt x="227" y="61"/>
                    <a:pt x="227" y="59"/>
                    <a:pt x="228" y="57"/>
                  </a:cubicBezTo>
                  <a:cubicBezTo>
                    <a:pt x="229" y="56"/>
                    <a:pt x="230" y="53"/>
                    <a:pt x="229" y="52"/>
                  </a:cubicBezTo>
                  <a:cubicBezTo>
                    <a:pt x="229" y="51"/>
                    <a:pt x="225" y="50"/>
                    <a:pt x="223" y="49"/>
                  </a:cubicBezTo>
                  <a:cubicBezTo>
                    <a:pt x="221" y="49"/>
                    <a:pt x="219" y="49"/>
                    <a:pt x="217" y="49"/>
                  </a:cubicBezTo>
                  <a:cubicBezTo>
                    <a:pt x="216" y="49"/>
                    <a:pt x="213" y="48"/>
                    <a:pt x="212" y="49"/>
                  </a:cubicBezTo>
                  <a:cubicBezTo>
                    <a:pt x="209" y="51"/>
                    <a:pt x="209" y="58"/>
                    <a:pt x="206" y="60"/>
                  </a:cubicBezTo>
                  <a:cubicBezTo>
                    <a:pt x="204" y="63"/>
                    <a:pt x="198" y="64"/>
                    <a:pt x="198" y="68"/>
                  </a:cubicBezTo>
                  <a:cubicBezTo>
                    <a:pt x="198" y="69"/>
                    <a:pt x="201" y="68"/>
                    <a:pt x="201" y="68"/>
                  </a:cubicBezTo>
                  <a:cubicBezTo>
                    <a:pt x="202" y="69"/>
                    <a:pt x="201" y="73"/>
                    <a:pt x="201" y="73"/>
                  </a:cubicBezTo>
                  <a:cubicBezTo>
                    <a:pt x="200" y="75"/>
                    <a:pt x="202" y="76"/>
                    <a:pt x="199" y="76"/>
                  </a:cubicBezTo>
                  <a:cubicBezTo>
                    <a:pt x="199" y="77"/>
                    <a:pt x="198" y="77"/>
                    <a:pt x="198" y="78"/>
                  </a:cubicBezTo>
                  <a:cubicBezTo>
                    <a:pt x="199" y="79"/>
                    <a:pt x="200" y="79"/>
                    <a:pt x="201" y="79"/>
                  </a:cubicBezTo>
                  <a:cubicBezTo>
                    <a:pt x="202" y="79"/>
                    <a:pt x="206" y="79"/>
                    <a:pt x="206" y="80"/>
                  </a:cubicBezTo>
                  <a:cubicBezTo>
                    <a:pt x="206" y="82"/>
                    <a:pt x="206" y="84"/>
                    <a:pt x="208" y="85"/>
                  </a:cubicBezTo>
                  <a:cubicBezTo>
                    <a:pt x="210" y="86"/>
                    <a:pt x="212" y="85"/>
                    <a:pt x="210" y="87"/>
                  </a:cubicBezTo>
                  <a:cubicBezTo>
                    <a:pt x="209" y="88"/>
                    <a:pt x="209" y="90"/>
                    <a:pt x="208" y="91"/>
                  </a:cubicBezTo>
                  <a:cubicBezTo>
                    <a:pt x="207" y="93"/>
                    <a:pt x="202" y="88"/>
                    <a:pt x="201" y="87"/>
                  </a:cubicBezTo>
                  <a:cubicBezTo>
                    <a:pt x="198" y="85"/>
                    <a:pt x="194" y="84"/>
                    <a:pt x="191" y="83"/>
                  </a:cubicBezTo>
                  <a:cubicBezTo>
                    <a:pt x="189" y="82"/>
                    <a:pt x="188" y="81"/>
                    <a:pt x="186" y="80"/>
                  </a:cubicBezTo>
                  <a:cubicBezTo>
                    <a:pt x="185" y="80"/>
                    <a:pt x="183" y="79"/>
                    <a:pt x="182" y="79"/>
                  </a:cubicBezTo>
                  <a:cubicBezTo>
                    <a:pt x="179" y="79"/>
                    <a:pt x="176" y="78"/>
                    <a:pt x="173" y="78"/>
                  </a:cubicBezTo>
                  <a:cubicBezTo>
                    <a:pt x="169" y="78"/>
                    <a:pt x="165" y="78"/>
                    <a:pt x="168" y="83"/>
                  </a:cubicBezTo>
                  <a:cubicBezTo>
                    <a:pt x="170" y="84"/>
                    <a:pt x="169" y="86"/>
                    <a:pt x="167" y="87"/>
                  </a:cubicBezTo>
                  <a:cubicBezTo>
                    <a:pt x="166" y="88"/>
                    <a:pt x="163" y="86"/>
                    <a:pt x="164" y="89"/>
                  </a:cubicBezTo>
                  <a:cubicBezTo>
                    <a:pt x="165" y="90"/>
                    <a:pt x="157" y="90"/>
                    <a:pt x="161" y="87"/>
                  </a:cubicBezTo>
                  <a:cubicBezTo>
                    <a:pt x="162" y="86"/>
                    <a:pt x="159" y="84"/>
                    <a:pt x="158" y="85"/>
                  </a:cubicBezTo>
                  <a:cubicBezTo>
                    <a:pt x="156" y="85"/>
                    <a:pt x="154" y="86"/>
                    <a:pt x="153" y="87"/>
                  </a:cubicBezTo>
                  <a:cubicBezTo>
                    <a:pt x="150" y="89"/>
                    <a:pt x="147" y="87"/>
                    <a:pt x="144" y="88"/>
                  </a:cubicBezTo>
                  <a:cubicBezTo>
                    <a:pt x="141" y="89"/>
                    <a:pt x="139" y="91"/>
                    <a:pt x="137" y="91"/>
                  </a:cubicBezTo>
                  <a:cubicBezTo>
                    <a:pt x="136" y="91"/>
                    <a:pt x="130" y="91"/>
                    <a:pt x="131" y="90"/>
                  </a:cubicBezTo>
                  <a:cubicBezTo>
                    <a:pt x="133" y="90"/>
                    <a:pt x="133" y="90"/>
                    <a:pt x="133" y="89"/>
                  </a:cubicBezTo>
                  <a:cubicBezTo>
                    <a:pt x="133" y="86"/>
                    <a:pt x="135" y="87"/>
                    <a:pt x="135" y="85"/>
                  </a:cubicBezTo>
                  <a:cubicBezTo>
                    <a:pt x="136" y="84"/>
                    <a:pt x="129" y="86"/>
                    <a:pt x="129" y="86"/>
                  </a:cubicBezTo>
                  <a:cubicBezTo>
                    <a:pt x="128" y="86"/>
                    <a:pt x="127" y="86"/>
                    <a:pt x="127" y="87"/>
                  </a:cubicBezTo>
                  <a:cubicBezTo>
                    <a:pt x="127" y="88"/>
                    <a:pt x="127" y="89"/>
                    <a:pt x="127" y="90"/>
                  </a:cubicBezTo>
                  <a:cubicBezTo>
                    <a:pt x="126" y="90"/>
                    <a:pt x="124" y="89"/>
                    <a:pt x="123" y="89"/>
                  </a:cubicBezTo>
                  <a:cubicBezTo>
                    <a:pt x="121" y="89"/>
                    <a:pt x="118" y="90"/>
                    <a:pt x="116" y="91"/>
                  </a:cubicBezTo>
                  <a:cubicBezTo>
                    <a:pt x="113" y="92"/>
                    <a:pt x="110" y="94"/>
                    <a:pt x="107" y="95"/>
                  </a:cubicBezTo>
                  <a:cubicBezTo>
                    <a:pt x="105" y="95"/>
                    <a:pt x="104" y="96"/>
                    <a:pt x="103" y="98"/>
                  </a:cubicBezTo>
                  <a:cubicBezTo>
                    <a:pt x="103" y="99"/>
                    <a:pt x="103" y="102"/>
                    <a:pt x="101" y="102"/>
                  </a:cubicBezTo>
                  <a:cubicBezTo>
                    <a:pt x="99" y="102"/>
                    <a:pt x="97" y="103"/>
                    <a:pt x="95" y="103"/>
                  </a:cubicBezTo>
                  <a:cubicBezTo>
                    <a:pt x="94" y="103"/>
                    <a:pt x="93" y="101"/>
                    <a:pt x="92" y="100"/>
                  </a:cubicBezTo>
                  <a:cubicBezTo>
                    <a:pt x="90" y="98"/>
                    <a:pt x="87" y="99"/>
                    <a:pt x="89" y="96"/>
                  </a:cubicBezTo>
                  <a:cubicBezTo>
                    <a:pt x="90" y="94"/>
                    <a:pt x="93" y="95"/>
                    <a:pt x="94" y="94"/>
                  </a:cubicBezTo>
                  <a:cubicBezTo>
                    <a:pt x="96" y="94"/>
                    <a:pt x="98" y="95"/>
                    <a:pt x="97" y="93"/>
                  </a:cubicBezTo>
                  <a:cubicBezTo>
                    <a:pt x="96" y="92"/>
                    <a:pt x="95" y="90"/>
                    <a:pt x="94" y="89"/>
                  </a:cubicBezTo>
                  <a:cubicBezTo>
                    <a:pt x="92" y="87"/>
                    <a:pt x="89" y="88"/>
                    <a:pt x="87" y="88"/>
                  </a:cubicBezTo>
                  <a:cubicBezTo>
                    <a:pt x="86" y="88"/>
                    <a:pt x="80" y="87"/>
                    <a:pt x="80" y="87"/>
                  </a:cubicBezTo>
                  <a:cubicBezTo>
                    <a:pt x="80" y="87"/>
                    <a:pt x="83" y="88"/>
                    <a:pt x="83" y="88"/>
                  </a:cubicBezTo>
                  <a:cubicBezTo>
                    <a:pt x="84" y="89"/>
                    <a:pt x="84" y="90"/>
                    <a:pt x="84" y="91"/>
                  </a:cubicBezTo>
                  <a:cubicBezTo>
                    <a:pt x="84" y="92"/>
                    <a:pt x="84" y="94"/>
                    <a:pt x="84" y="95"/>
                  </a:cubicBezTo>
                  <a:cubicBezTo>
                    <a:pt x="83" y="96"/>
                    <a:pt x="82" y="97"/>
                    <a:pt x="82" y="98"/>
                  </a:cubicBezTo>
                  <a:cubicBezTo>
                    <a:pt x="83" y="100"/>
                    <a:pt x="87" y="100"/>
                    <a:pt x="86" y="103"/>
                  </a:cubicBezTo>
                  <a:cubicBezTo>
                    <a:pt x="85" y="104"/>
                    <a:pt x="84" y="106"/>
                    <a:pt x="84" y="107"/>
                  </a:cubicBezTo>
                  <a:cubicBezTo>
                    <a:pt x="84" y="107"/>
                    <a:pt x="84" y="111"/>
                    <a:pt x="84" y="111"/>
                  </a:cubicBezTo>
                  <a:cubicBezTo>
                    <a:pt x="84" y="111"/>
                    <a:pt x="83" y="108"/>
                    <a:pt x="83" y="108"/>
                  </a:cubicBezTo>
                  <a:cubicBezTo>
                    <a:pt x="82" y="108"/>
                    <a:pt x="81" y="110"/>
                    <a:pt x="80" y="109"/>
                  </a:cubicBezTo>
                  <a:cubicBezTo>
                    <a:pt x="80" y="109"/>
                    <a:pt x="82" y="108"/>
                    <a:pt x="82" y="107"/>
                  </a:cubicBezTo>
                  <a:cubicBezTo>
                    <a:pt x="81" y="106"/>
                    <a:pt x="79" y="106"/>
                    <a:pt x="78" y="106"/>
                  </a:cubicBezTo>
                  <a:cubicBezTo>
                    <a:pt x="77" y="106"/>
                    <a:pt x="76" y="105"/>
                    <a:pt x="75" y="106"/>
                  </a:cubicBezTo>
                  <a:cubicBezTo>
                    <a:pt x="73" y="106"/>
                    <a:pt x="72" y="108"/>
                    <a:pt x="70" y="108"/>
                  </a:cubicBezTo>
                  <a:cubicBezTo>
                    <a:pt x="68" y="110"/>
                    <a:pt x="67" y="110"/>
                    <a:pt x="65" y="112"/>
                  </a:cubicBezTo>
                  <a:cubicBezTo>
                    <a:pt x="63" y="114"/>
                    <a:pt x="61" y="114"/>
                    <a:pt x="64" y="116"/>
                  </a:cubicBezTo>
                  <a:cubicBezTo>
                    <a:pt x="65" y="117"/>
                    <a:pt x="67" y="120"/>
                    <a:pt x="66" y="121"/>
                  </a:cubicBezTo>
                  <a:cubicBezTo>
                    <a:pt x="65" y="122"/>
                    <a:pt x="59" y="120"/>
                    <a:pt x="58" y="120"/>
                  </a:cubicBezTo>
                  <a:cubicBezTo>
                    <a:pt x="57" y="119"/>
                    <a:pt x="54" y="120"/>
                    <a:pt x="53" y="120"/>
                  </a:cubicBezTo>
                  <a:cubicBezTo>
                    <a:pt x="54" y="119"/>
                    <a:pt x="49" y="115"/>
                    <a:pt x="48" y="117"/>
                  </a:cubicBezTo>
                  <a:cubicBezTo>
                    <a:pt x="43" y="121"/>
                    <a:pt x="54" y="122"/>
                    <a:pt x="54" y="124"/>
                  </a:cubicBezTo>
                  <a:cubicBezTo>
                    <a:pt x="53" y="128"/>
                    <a:pt x="50" y="126"/>
                    <a:pt x="47" y="126"/>
                  </a:cubicBezTo>
                  <a:cubicBezTo>
                    <a:pt x="44" y="125"/>
                    <a:pt x="43" y="123"/>
                    <a:pt x="40" y="122"/>
                  </a:cubicBezTo>
                  <a:cubicBezTo>
                    <a:pt x="38" y="121"/>
                    <a:pt x="38" y="120"/>
                    <a:pt x="37" y="118"/>
                  </a:cubicBezTo>
                  <a:cubicBezTo>
                    <a:pt x="37" y="116"/>
                    <a:pt x="36" y="116"/>
                    <a:pt x="35" y="115"/>
                  </a:cubicBezTo>
                  <a:cubicBezTo>
                    <a:pt x="35" y="114"/>
                    <a:pt x="38" y="112"/>
                    <a:pt x="38" y="112"/>
                  </a:cubicBezTo>
                  <a:cubicBezTo>
                    <a:pt x="39" y="109"/>
                    <a:pt x="34" y="107"/>
                    <a:pt x="32" y="107"/>
                  </a:cubicBezTo>
                  <a:cubicBezTo>
                    <a:pt x="30" y="106"/>
                    <a:pt x="30" y="104"/>
                    <a:pt x="28" y="104"/>
                  </a:cubicBezTo>
                  <a:cubicBezTo>
                    <a:pt x="29" y="103"/>
                    <a:pt x="24" y="99"/>
                    <a:pt x="24" y="99"/>
                  </a:cubicBezTo>
                  <a:cubicBezTo>
                    <a:pt x="26" y="98"/>
                    <a:pt x="28" y="101"/>
                    <a:pt x="29" y="102"/>
                  </a:cubicBezTo>
                  <a:cubicBezTo>
                    <a:pt x="30" y="103"/>
                    <a:pt x="31" y="103"/>
                    <a:pt x="31" y="102"/>
                  </a:cubicBezTo>
                  <a:cubicBezTo>
                    <a:pt x="32" y="102"/>
                    <a:pt x="33" y="103"/>
                    <a:pt x="33" y="103"/>
                  </a:cubicBezTo>
                  <a:cubicBezTo>
                    <a:pt x="36" y="104"/>
                    <a:pt x="38" y="105"/>
                    <a:pt x="41" y="105"/>
                  </a:cubicBezTo>
                  <a:cubicBezTo>
                    <a:pt x="43" y="106"/>
                    <a:pt x="46" y="106"/>
                    <a:pt x="49" y="107"/>
                  </a:cubicBezTo>
                  <a:cubicBezTo>
                    <a:pt x="54" y="109"/>
                    <a:pt x="58" y="109"/>
                    <a:pt x="63" y="106"/>
                  </a:cubicBezTo>
                  <a:cubicBezTo>
                    <a:pt x="65" y="105"/>
                    <a:pt x="66" y="104"/>
                    <a:pt x="68" y="103"/>
                  </a:cubicBezTo>
                  <a:cubicBezTo>
                    <a:pt x="71" y="101"/>
                    <a:pt x="69" y="100"/>
                    <a:pt x="69" y="97"/>
                  </a:cubicBezTo>
                  <a:cubicBezTo>
                    <a:pt x="69" y="94"/>
                    <a:pt x="62" y="93"/>
                    <a:pt x="60" y="91"/>
                  </a:cubicBezTo>
                  <a:cubicBezTo>
                    <a:pt x="57" y="89"/>
                    <a:pt x="53" y="87"/>
                    <a:pt x="50" y="86"/>
                  </a:cubicBezTo>
                  <a:cubicBezTo>
                    <a:pt x="47" y="84"/>
                    <a:pt x="43" y="82"/>
                    <a:pt x="40" y="82"/>
                  </a:cubicBezTo>
                  <a:cubicBezTo>
                    <a:pt x="39" y="81"/>
                    <a:pt x="39" y="82"/>
                    <a:pt x="38" y="82"/>
                  </a:cubicBezTo>
                  <a:cubicBezTo>
                    <a:pt x="37" y="82"/>
                    <a:pt x="36" y="81"/>
                    <a:pt x="35" y="81"/>
                  </a:cubicBezTo>
                  <a:cubicBezTo>
                    <a:pt x="33" y="80"/>
                    <a:pt x="31" y="84"/>
                    <a:pt x="29" y="84"/>
                  </a:cubicBezTo>
                  <a:cubicBezTo>
                    <a:pt x="29" y="83"/>
                    <a:pt x="33" y="80"/>
                    <a:pt x="29" y="80"/>
                  </a:cubicBezTo>
                  <a:cubicBezTo>
                    <a:pt x="28" y="80"/>
                    <a:pt x="24" y="78"/>
                    <a:pt x="24" y="78"/>
                  </a:cubicBezTo>
                  <a:cubicBezTo>
                    <a:pt x="25" y="77"/>
                    <a:pt x="29" y="80"/>
                    <a:pt x="29" y="78"/>
                  </a:cubicBezTo>
                  <a:cubicBezTo>
                    <a:pt x="29" y="77"/>
                    <a:pt x="25" y="75"/>
                    <a:pt x="24" y="75"/>
                  </a:cubicBezTo>
                  <a:cubicBezTo>
                    <a:pt x="23" y="76"/>
                    <a:pt x="20" y="78"/>
                    <a:pt x="20" y="78"/>
                  </a:cubicBezTo>
                  <a:cubicBezTo>
                    <a:pt x="20" y="77"/>
                    <a:pt x="20" y="77"/>
                    <a:pt x="19" y="76"/>
                  </a:cubicBezTo>
                  <a:cubicBezTo>
                    <a:pt x="17" y="76"/>
                    <a:pt x="17" y="77"/>
                    <a:pt x="16" y="78"/>
                  </a:cubicBezTo>
                  <a:cubicBezTo>
                    <a:pt x="16" y="78"/>
                    <a:pt x="16" y="78"/>
                    <a:pt x="16" y="77"/>
                  </a:cubicBezTo>
                  <a:cubicBezTo>
                    <a:pt x="15" y="78"/>
                    <a:pt x="14" y="80"/>
                    <a:pt x="13" y="80"/>
                  </a:cubicBezTo>
                  <a:cubicBezTo>
                    <a:pt x="12" y="81"/>
                    <a:pt x="10" y="81"/>
                    <a:pt x="10" y="81"/>
                  </a:cubicBezTo>
                  <a:cubicBezTo>
                    <a:pt x="9" y="83"/>
                    <a:pt x="5" y="83"/>
                    <a:pt x="6" y="85"/>
                  </a:cubicBezTo>
                  <a:cubicBezTo>
                    <a:pt x="9" y="87"/>
                    <a:pt x="5" y="85"/>
                    <a:pt x="5" y="88"/>
                  </a:cubicBezTo>
                  <a:cubicBezTo>
                    <a:pt x="5" y="90"/>
                    <a:pt x="9" y="91"/>
                    <a:pt x="10" y="92"/>
                  </a:cubicBezTo>
                  <a:cubicBezTo>
                    <a:pt x="12" y="93"/>
                    <a:pt x="14" y="95"/>
                    <a:pt x="13" y="97"/>
                  </a:cubicBezTo>
                  <a:cubicBezTo>
                    <a:pt x="12" y="99"/>
                    <a:pt x="9" y="100"/>
                    <a:pt x="9" y="102"/>
                  </a:cubicBezTo>
                  <a:cubicBezTo>
                    <a:pt x="10" y="104"/>
                    <a:pt x="12" y="106"/>
                    <a:pt x="13" y="108"/>
                  </a:cubicBezTo>
                  <a:cubicBezTo>
                    <a:pt x="14" y="110"/>
                    <a:pt x="12" y="110"/>
                    <a:pt x="12" y="112"/>
                  </a:cubicBezTo>
                  <a:cubicBezTo>
                    <a:pt x="12" y="114"/>
                    <a:pt x="15" y="116"/>
                    <a:pt x="13" y="117"/>
                  </a:cubicBezTo>
                  <a:cubicBezTo>
                    <a:pt x="11" y="118"/>
                    <a:pt x="14" y="121"/>
                    <a:pt x="14" y="122"/>
                  </a:cubicBezTo>
                  <a:cubicBezTo>
                    <a:pt x="16" y="124"/>
                    <a:pt x="18" y="124"/>
                    <a:pt x="15" y="126"/>
                  </a:cubicBezTo>
                  <a:cubicBezTo>
                    <a:pt x="13" y="128"/>
                    <a:pt x="14" y="128"/>
                    <a:pt x="15" y="129"/>
                  </a:cubicBezTo>
                  <a:cubicBezTo>
                    <a:pt x="20" y="132"/>
                    <a:pt x="23" y="134"/>
                    <a:pt x="18" y="138"/>
                  </a:cubicBezTo>
                  <a:cubicBezTo>
                    <a:pt x="13" y="143"/>
                    <a:pt x="8" y="147"/>
                    <a:pt x="4" y="152"/>
                  </a:cubicBezTo>
                  <a:cubicBezTo>
                    <a:pt x="6" y="152"/>
                    <a:pt x="6" y="151"/>
                    <a:pt x="7" y="152"/>
                  </a:cubicBezTo>
                  <a:cubicBezTo>
                    <a:pt x="8" y="154"/>
                    <a:pt x="10" y="154"/>
                    <a:pt x="11" y="155"/>
                  </a:cubicBezTo>
                  <a:cubicBezTo>
                    <a:pt x="17" y="157"/>
                    <a:pt x="9" y="157"/>
                    <a:pt x="7" y="157"/>
                  </a:cubicBezTo>
                  <a:cubicBezTo>
                    <a:pt x="5" y="157"/>
                    <a:pt x="4" y="158"/>
                    <a:pt x="4" y="160"/>
                  </a:cubicBezTo>
                  <a:cubicBezTo>
                    <a:pt x="4" y="162"/>
                    <a:pt x="2" y="163"/>
                    <a:pt x="1" y="165"/>
                  </a:cubicBezTo>
                  <a:cubicBezTo>
                    <a:pt x="0" y="166"/>
                    <a:pt x="1" y="168"/>
                    <a:pt x="2" y="170"/>
                  </a:cubicBezTo>
                  <a:cubicBezTo>
                    <a:pt x="2" y="172"/>
                    <a:pt x="0" y="174"/>
                    <a:pt x="1" y="175"/>
                  </a:cubicBezTo>
                  <a:cubicBezTo>
                    <a:pt x="3" y="176"/>
                    <a:pt x="3" y="176"/>
                    <a:pt x="3" y="178"/>
                  </a:cubicBezTo>
                  <a:cubicBezTo>
                    <a:pt x="2" y="180"/>
                    <a:pt x="4" y="181"/>
                    <a:pt x="4" y="183"/>
                  </a:cubicBezTo>
                  <a:cubicBezTo>
                    <a:pt x="4" y="184"/>
                    <a:pt x="7" y="186"/>
                    <a:pt x="8" y="186"/>
                  </a:cubicBezTo>
                  <a:cubicBezTo>
                    <a:pt x="8" y="186"/>
                    <a:pt x="9" y="185"/>
                    <a:pt x="10" y="185"/>
                  </a:cubicBezTo>
                  <a:cubicBezTo>
                    <a:pt x="11" y="185"/>
                    <a:pt x="11" y="187"/>
                    <a:pt x="12" y="187"/>
                  </a:cubicBezTo>
                  <a:cubicBezTo>
                    <a:pt x="14" y="186"/>
                    <a:pt x="14" y="185"/>
                    <a:pt x="16" y="187"/>
                  </a:cubicBezTo>
                  <a:cubicBezTo>
                    <a:pt x="18" y="188"/>
                    <a:pt x="18" y="188"/>
                    <a:pt x="18" y="190"/>
                  </a:cubicBezTo>
                  <a:cubicBezTo>
                    <a:pt x="17" y="195"/>
                    <a:pt x="21" y="199"/>
                    <a:pt x="24" y="201"/>
                  </a:cubicBezTo>
                  <a:cubicBezTo>
                    <a:pt x="26" y="202"/>
                    <a:pt x="27" y="203"/>
                    <a:pt x="25" y="204"/>
                  </a:cubicBezTo>
                  <a:cubicBezTo>
                    <a:pt x="24" y="206"/>
                    <a:pt x="23" y="205"/>
                    <a:pt x="21" y="205"/>
                  </a:cubicBezTo>
                  <a:cubicBezTo>
                    <a:pt x="19" y="205"/>
                    <a:pt x="22" y="214"/>
                    <a:pt x="24" y="213"/>
                  </a:cubicBezTo>
                  <a:cubicBezTo>
                    <a:pt x="25" y="212"/>
                    <a:pt x="26" y="209"/>
                    <a:pt x="27" y="210"/>
                  </a:cubicBezTo>
                  <a:cubicBezTo>
                    <a:pt x="28" y="210"/>
                    <a:pt x="29" y="211"/>
                    <a:pt x="31" y="211"/>
                  </a:cubicBezTo>
                  <a:cubicBezTo>
                    <a:pt x="33" y="211"/>
                    <a:pt x="35" y="212"/>
                    <a:pt x="35" y="214"/>
                  </a:cubicBezTo>
                  <a:cubicBezTo>
                    <a:pt x="35" y="215"/>
                    <a:pt x="34" y="215"/>
                    <a:pt x="34" y="215"/>
                  </a:cubicBezTo>
                  <a:cubicBezTo>
                    <a:pt x="33" y="216"/>
                    <a:pt x="34" y="218"/>
                    <a:pt x="35" y="218"/>
                  </a:cubicBezTo>
                  <a:cubicBezTo>
                    <a:pt x="36" y="219"/>
                    <a:pt x="38" y="218"/>
                    <a:pt x="39" y="219"/>
                  </a:cubicBezTo>
                  <a:cubicBezTo>
                    <a:pt x="40" y="220"/>
                    <a:pt x="40" y="222"/>
                    <a:pt x="40" y="223"/>
                  </a:cubicBezTo>
                  <a:cubicBezTo>
                    <a:pt x="40" y="224"/>
                    <a:pt x="43" y="223"/>
                    <a:pt x="44" y="223"/>
                  </a:cubicBezTo>
                  <a:cubicBezTo>
                    <a:pt x="45" y="224"/>
                    <a:pt x="47" y="227"/>
                    <a:pt x="48" y="225"/>
                  </a:cubicBezTo>
                  <a:cubicBezTo>
                    <a:pt x="49" y="223"/>
                    <a:pt x="50" y="224"/>
                    <a:pt x="51" y="225"/>
                  </a:cubicBezTo>
                  <a:cubicBezTo>
                    <a:pt x="53" y="227"/>
                    <a:pt x="53" y="226"/>
                    <a:pt x="55" y="226"/>
                  </a:cubicBezTo>
                  <a:cubicBezTo>
                    <a:pt x="56" y="226"/>
                    <a:pt x="57" y="229"/>
                    <a:pt x="58" y="228"/>
                  </a:cubicBezTo>
                  <a:cubicBezTo>
                    <a:pt x="60" y="227"/>
                    <a:pt x="62" y="229"/>
                    <a:pt x="63" y="230"/>
                  </a:cubicBezTo>
                  <a:cubicBezTo>
                    <a:pt x="65" y="231"/>
                    <a:pt x="62" y="232"/>
                    <a:pt x="62" y="232"/>
                  </a:cubicBezTo>
                  <a:cubicBezTo>
                    <a:pt x="60" y="233"/>
                    <a:pt x="63" y="234"/>
                    <a:pt x="63" y="234"/>
                  </a:cubicBezTo>
                  <a:cubicBezTo>
                    <a:pt x="63" y="234"/>
                    <a:pt x="60" y="234"/>
                    <a:pt x="61" y="236"/>
                  </a:cubicBezTo>
                  <a:cubicBezTo>
                    <a:pt x="63" y="237"/>
                    <a:pt x="62" y="238"/>
                    <a:pt x="61" y="239"/>
                  </a:cubicBezTo>
                  <a:cubicBezTo>
                    <a:pt x="61" y="240"/>
                    <a:pt x="58" y="240"/>
                    <a:pt x="57" y="240"/>
                  </a:cubicBezTo>
                  <a:cubicBezTo>
                    <a:pt x="55" y="240"/>
                    <a:pt x="54" y="242"/>
                    <a:pt x="53" y="244"/>
                  </a:cubicBezTo>
                  <a:cubicBezTo>
                    <a:pt x="54" y="244"/>
                    <a:pt x="58" y="244"/>
                    <a:pt x="58" y="245"/>
                  </a:cubicBezTo>
                  <a:cubicBezTo>
                    <a:pt x="58" y="246"/>
                    <a:pt x="53" y="247"/>
                    <a:pt x="53" y="248"/>
                  </a:cubicBezTo>
                  <a:cubicBezTo>
                    <a:pt x="53" y="249"/>
                    <a:pt x="55" y="249"/>
                    <a:pt x="55" y="251"/>
                  </a:cubicBezTo>
                  <a:cubicBezTo>
                    <a:pt x="55" y="251"/>
                    <a:pt x="52" y="252"/>
                    <a:pt x="52" y="252"/>
                  </a:cubicBezTo>
                  <a:cubicBezTo>
                    <a:pt x="51" y="253"/>
                    <a:pt x="51" y="254"/>
                    <a:pt x="50" y="255"/>
                  </a:cubicBezTo>
                  <a:cubicBezTo>
                    <a:pt x="50" y="256"/>
                    <a:pt x="48" y="255"/>
                    <a:pt x="48" y="257"/>
                  </a:cubicBezTo>
                  <a:cubicBezTo>
                    <a:pt x="47" y="258"/>
                    <a:pt x="49" y="260"/>
                    <a:pt x="51" y="260"/>
                  </a:cubicBezTo>
                  <a:cubicBezTo>
                    <a:pt x="53" y="261"/>
                    <a:pt x="55" y="262"/>
                    <a:pt x="58" y="264"/>
                  </a:cubicBezTo>
                  <a:cubicBezTo>
                    <a:pt x="59" y="265"/>
                    <a:pt x="60" y="266"/>
                    <a:pt x="61" y="266"/>
                  </a:cubicBezTo>
                  <a:cubicBezTo>
                    <a:pt x="62" y="268"/>
                    <a:pt x="62" y="267"/>
                    <a:pt x="64" y="266"/>
                  </a:cubicBezTo>
                  <a:cubicBezTo>
                    <a:pt x="67" y="266"/>
                    <a:pt x="70" y="269"/>
                    <a:pt x="73" y="269"/>
                  </a:cubicBezTo>
                  <a:cubicBezTo>
                    <a:pt x="76" y="269"/>
                    <a:pt x="79" y="271"/>
                    <a:pt x="82" y="272"/>
                  </a:cubicBezTo>
                  <a:cubicBezTo>
                    <a:pt x="85" y="273"/>
                    <a:pt x="87" y="272"/>
                    <a:pt x="90" y="272"/>
                  </a:cubicBezTo>
                  <a:cubicBezTo>
                    <a:pt x="91" y="273"/>
                    <a:pt x="92" y="274"/>
                    <a:pt x="92" y="275"/>
                  </a:cubicBezTo>
                  <a:cubicBezTo>
                    <a:pt x="92" y="276"/>
                    <a:pt x="93" y="276"/>
                    <a:pt x="94" y="276"/>
                  </a:cubicBezTo>
                  <a:cubicBezTo>
                    <a:pt x="97" y="277"/>
                    <a:pt x="99" y="282"/>
                    <a:pt x="103" y="280"/>
                  </a:cubicBezTo>
                  <a:cubicBezTo>
                    <a:pt x="104" y="279"/>
                    <a:pt x="106" y="278"/>
                    <a:pt x="105" y="277"/>
                  </a:cubicBezTo>
                  <a:cubicBezTo>
                    <a:pt x="104" y="276"/>
                    <a:pt x="103" y="275"/>
                    <a:pt x="102" y="274"/>
                  </a:cubicBezTo>
                  <a:cubicBezTo>
                    <a:pt x="100" y="272"/>
                    <a:pt x="99" y="270"/>
                    <a:pt x="100" y="267"/>
                  </a:cubicBezTo>
                  <a:cubicBezTo>
                    <a:pt x="100" y="265"/>
                    <a:pt x="99" y="263"/>
                    <a:pt x="97" y="262"/>
                  </a:cubicBezTo>
                  <a:cubicBezTo>
                    <a:pt x="95" y="261"/>
                    <a:pt x="98" y="259"/>
                    <a:pt x="99" y="258"/>
                  </a:cubicBezTo>
                  <a:cubicBezTo>
                    <a:pt x="100" y="256"/>
                    <a:pt x="100" y="254"/>
                    <a:pt x="103" y="254"/>
                  </a:cubicBezTo>
                  <a:cubicBezTo>
                    <a:pt x="104" y="254"/>
                    <a:pt x="105" y="253"/>
                    <a:pt x="106" y="252"/>
                  </a:cubicBezTo>
                  <a:cubicBezTo>
                    <a:pt x="107" y="251"/>
                    <a:pt x="108" y="251"/>
                    <a:pt x="109" y="250"/>
                  </a:cubicBezTo>
                  <a:cubicBezTo>
                    <a:pt x="108" y="250"/>
                    <a:pt x="106" y="249"/>
                    <a:pt x="106" y="248"/>
                  </a:cubicBezTo>
                  <a:cubicBezTo>
                    <a:pt x="106" y="247"/>
                    <a:pt x="108" y="248"/>
                    <a:pt x="108" y="248"/>
                  </a:cubicBezTo>
                  <a:cubicBezTo>
                    <a:pt x="108" y="247"/>
                    <a:pt x="106" y="244"/>
                    <a:pt x="105" y="243"/>
                  </a:cubicBezTo>
                  <a:cubicBezTo>
                    <a:pt x="104" y="241"/>
                    <a:pt x="103" y="241"/>
                    <a:pt x="101" y="241"/>
                  </a:cubicBezTo>
                  <a:cubicBezTo>
                    <a:pt x="98" y="241"/>
                    <a:pt x="100" y="239"/>
                    <a:pt x="98" y="238"/>
                  </a:cubicBezTo>
                  <a:cubicBezTo>
                    <a:pt x="97" y="237"/>
                    <a:pt x="94" y="237"/>
                    <a:pt x="96" y="235"/>
                  </a:cubicBezTo>
                  <a:cubicBezTo>
                    <a:pt x="97" y="233"/>
                    <a:pt x="99" y="232"/>
                    <a:pt x="97" y="231"/>
                  </a:cubicBezTo>
                  <a:cubicBezTo>
                    <a:pt x="96" y="229"/>
                    <a:pt x="98" y="228"/>
                    <a:pt x="99" y="227"/>
                  </a:cubicBezTo>
                  <a:cubicBezTo>
                    <a:pt x="99" y="226"/>
                    <a:pt x="101" y="223"/>
                    <a:pt x="101" y="224"/>
                  </a:cubicBezTo>
                  <a:cubicBezTo>
                    <a:pt x="102" y="225"/>
                    <a:pt x="103" y="227"/>
                    <a:pt x="104" y="228"/>
                  </a:cubicBezTo>
                  <a:cubicBezTo>
                    <a:pt x="106" y="228"/>
                    <a:pt x="107" y="227"/>
                    <a:pt x="107" y="226"/>
                  </a:cubicBezTo>
                  <a:cubicBezTo>
                    <a:pt x="106" y="224"/>
                    <a:pt x="106" y="223"/>
                    <a:pt x="108" y="222"/>
                  </a:cubicBezTo>
                  <a:cubicBezTo>
                    <a:pt x="110" y="221"/>
                    <a:pt x="110" y="219"/>
                    <a:pt x="112" y="219"/>
                  </a:cubicBezTo>
                  <a:cubicBezTo>
                    <a:pt x="114" y="218"/>
                    <a:pt x="116" y="215"/>
                    <a:pt x="118" y="216"/>
                  </a:cubicBezTo>
                  <a:cubicBezTo>
                    <a:pt x="120" y="216"/>
                    <a:pt x="120" y="218"/>
                    <a:pt x="122" y="216"/>
                  </a:cubicBezTo>
                  <a:cubicBezTo>
                    <a:pt x="124" y="215"/>
                    <a:pt x="124" y="216"/>
                    <a:pt x="126" y="217"/>
                  </a:cubicBezTo>
                  <a:cubicBezTo>
                    <a:pt x="128" y="217"/>
                    <a:pt x="130" y="217"/>
                    <a:pt x="132" y="218"/>
                  </a:cubicBezTo>
                  <a:cubicBezTo>
                    <a:pt x="134" y="219"/>
                    <a:pt x="134" y="221"/>
                    <a:pt x="136" y="223"/>
                  </a:cubicBezTo>
                  <a:cubicBezTo>
                    <a:pt x="136" y="223"/>
                    <a:pt x="136" y="220"/>
                    <a:pt x="138" y="221"/>
                  </a:cubicBezTo>
                  <a:cubicBezTo>
                    <a:pt x="139" y="221"/>
                    <a:pt x="140" y="223"/>
                    <a:pt x="142" y="223"/>
                  </a:cubicBezTo>
                  <a:cubicBezTo>
                    <a:pt x="143" y="224"/>
                    <a:pt x="144" y="222"/>
                    <a:pt x="145" y="221"/>
                  </a:cubicBezTo>
                  <a:cubicBezTo>
                    <a:pt x="147" y="219"/>
                    <a:pt x="148" y="221"/>
                    <a:pt x="150" y="221"/>
                  </a:cubicBezTo>
                  <a:cubicBezTo>
                    <a:pt x="152" y="221"/>
                    <a:pt x="153" y="219"/>
                    <a:pt x="155" y="220"/>
                  </a:cubicBezTo>
                  <a:cubicBezTo>
                    <a:pt x="157" y="221"/>
                    <a:pt x="158" y="222"/>
                    <a:pt x="160" y="223"/>
                  </a:cubicBezTo>
                  <a:cubicBezTo>
                    <a:pt x="162" y="224"/>
                    <a:pt x="161" y="223"/>
                    <a:pt x="163" y="222"/>
                  </a:cubicBezTo>
                  <a:cubicBezTo>
                    <a:pt x="164" y="221"/>
                    <a:pt x="168" y="222"/>
                    <a:pt x="169" y="222"/>
                  </a:cubicBezTo>
                  <a:cubicBezTo>
                    <a:pt x="170" y="222"/>
                    <a:pt x="172" y="220"/>
                    <a:pt x="172" y="219"/>
                  </a:cubicBezTo>
                  <a:cubicBezTo>
                    <a:pt x="172" y="217"/>
                    <a:pt x="169" y="217"/>
                    <a:pt x="168" y="216"/>
                  </a:cubicBezTo>
                  <a:cubicBezTo>
                    <a:pt x="161" y="213"/>
                    <a:pt x="171" y="214"/>
                    <a:pt x="169" y="210"/>
                  </a:cubicBezTo>
                  <a:cubicBezTo>
                    <a:pt x="168" y="209"/>
                    <a:pt x="166" y="209"/>
                    <a:pt x="169" y="208"/>
                  </a:cubicBezTo>
                  <a:cubicBezTo>
                    <a:pt x="170" y="207"/>
                    <a:pt x="172" y="208"/>
                    <a:pt x="173" y="207"/>
                  </a:cubicBezTo>
                  <a:cubicBezTo>
                    <a:pt x="177" y="207"/>
                    <a:pt x="166" y="202"/>
                    <a:pt x="171" y="200"/>
                  </a:cubicBezTo>
                  <a:cubicBezTo>
                    <a:pt x="172" y="200"/>
                    <a:pt x="174" y="200"/>
                    <a:pt x="175" y="200"/>
                  </a:cubicBezTo>
                  <a:cubicBezTo>
                    <a:pt x="178" y="200"/>
                    <a:pt x="180" y="200"/>
                    <a:pt x="183" y="199"/>
                  </a:cubicBezTo>
                  <a:cubicBezTo>
                    <a:pt x="185" y="198"/>
                    <a:pt x="187" y="198"/>
                    <a:pt x="189" y="198"/>
                  </a:cubicBezTo>
                  <a:cubicBezTo>
                    <a:pt x="191" y="197"/>
                    <a:pt x="193" y="196"/>
                    <a:pt x="196" y="196"/>
                  </a:cubicBezTo>
                  <a:cubicBezTo>
                    <a:pt x="200" y="195"/>
                    <a:pt x="204" y="194"/>
                    <a:pt x="208" y="192"/>
                  </a:cubicBezTo>
                  <a:cubicBezTo>
                    <a:pt x="211" y="190"/>
                    <a:pt x="217" y="190"/>
                    <a:pt x="219" y="194"/>
                  </a:cubicBezTo>
                  <a:cubicBezTo>
                    <a:pt x="220" y="196"/>
                    <a:pt x="219" y="196"/>
                    <a:pt x="220" y="198"/>
                  </a:cubicBezTo>
                  <a:cubicBezTo>
                    <a:pt x="220" y="201"/>
                    <a:pt x="224" y="198"/>
                    <a:pt x="226" y="199"/>
                  </a:cubicBezTo>
                  <a:cubicBezTo>
                    <a:pt x="227" y="199"/>
                    <a:pt x="226" y="200"/>
                    <a:pt x="227" y="200"/>
                  </a:cubicBezTo>
                  <a:cubicBezTo>
                    <a:pt x="228" y="201"/>
                    <a:pt x="228" y="200"/>
                    <a:pt x="228" y="200"/>
                  </a:cubicBezTo>
                  <a:cubicBezTo>
                    <a:pt x="229" y="199"/>
                    <a:pt x="230" y="200"/>
                    <a:pt x="231" y="201"/>
                  </a:cubicBezTo>
                  <a:cubicBezTo>
                    <a:pt x="232" y="201"/>
                    <a:pt x="232" y="201"/>
                    <a:pt x="231" y="202"/>
                  </a:cubicBezTo>
                  <a:cubicBezTo>
                    <a:pt x="230" y="205"/>
                    <a:pt x="237" y="203"/>
                    <a:pt x="239" y="202"/>
                  </a:cubicBezTo>
                  <a:cubicBezTo>
                    <a:pt x="239" y="202"/>
                    <a:pt x="248" y="197"/>
                    <a:pt x="248" y="198"/>
                  </a:cubicBezTo>
                  <a:cubicBezTo>
                    <a:pt x="248" y="199"/>
                    <a:pt x="246" y="201"/>
                    <a:pt x="248" y="202"/>
                  </a:cubicBezTo>
                  <a:cubicBezTo>
                    <a:pt x="250" y="202"/>
                    <a:pt x="251" y="203"/>
                    <a:pt x="252" y="204"/>
                  </a:cubicBezTo>
                  <a:cubicBezTo>
                    <a:pt x="255" y="207"/>
                    <a:pt x="256" y="210"/>
                    <a:pt x="258" y="213"/>
                  </a:cubicBezTo>
                  <a:cubicBezTo>
                    <a:pt x="260" y="216"/>
                    <a:pt x="261" y="219"/>
                    <a:pt x="263" y="221"/>
                  </a:cubicBezTo>
                  <a:cubicBezTo>
                    <a:pt x="266" y="224"/>
                    <a:pt x="266" y="217"/>
                    <a:pt x="269" y="220"/>
                  </a:cubicBezTo>
                  <a:cubicBezTo>
                    <a:pt x="273" y="224"/>
                    <a:pt x="275" y="222"/>
                    <a:pt x="280" y="221"/>
                  </a:cubicBezTo>
                  <a:cubicBezTo>
                    <a:pt x="282" y="220"/>
                    <a:pt x="283" y="223"/>
                    <a:pt x="284" y="224"/>
                  </a:cubicBezTo>
                  <a:cubicBezTo>
                    <a:pt x="285" y="226"/>
                    <a:pt x="287" y="226"/>
                    <a:pt x="288" y="228"/>
                  </a:cubicBezTo>
                  <a:cubicBezTo>
                    <a:pt x="289" y="230"/>
                    <a:pt x="291" y="230"/>
                    <a:pt x="293" y="230"/>
                  </a:cubicBezTo>
                  <a:cubicBezTo>
                    <a:pt x="296" y="229"/>
                    <a:pt x="295" y="230"/>
                    <a:pt x="296" y="231"/>
                  </a:cubicBezTo>
                  <a:cubicBezTo>
                    <a:pt x="298" y="235"/>
                    <a:pt x="304" y="230"/>
                    <a:pt x="307" y="230"/>
                  </a:cubicBezTo>
                  <a:cubicBezTo>
                    <a:pt x="310" y="229"/>
                    <a:pt x="313" y="226"/>
                    <a:pt x="316" y="225"/>
                  </a:cubicBezTo>
                  <a:cubicBezTo>
                    <a:pt x="320" y="222"/>
                    <a:pt x="322" y="222"/>
                    <a:pt x="327" y="223"/>
                  </a:cubicBezTo>
                  <a:cubicBezTo>
                    <a:pt x="329" y="223"/>
                    <a:pt x="329" y="224"/>
                    <a:pt x="331" y="226"/>
                  </a:cubicBezTo>
                  <a:cubicBezTo>
                    <a:pt x="332" y="227"/>
                    <a:pt x="334" y="227"/>
                    <a:pt x="336" y="227"/>
                  </a:cubicBezTo>
                  <a:cubicBezTo>
                    <a:pt x="338" y="227"/>
                    <a:pt x="339" y="228"/>
                    <a:pt x="341" y="228"/>
                  </a:cubicBezTo>
                  <a:cubicBezTo>
                    <a:pt x="343" y="230"/>
                    <a:pt x="344" y="228"/>
                    <a:pt x="346" y="227"/>
                  </a:cubicBezTo>
                  <a:cubicBezTo>
                    <a:pt x="349" y="224"/>
                    <a:pt x="344" y="222"/>
                    <a:pt x="346" y="219"/>
                  </a:cubicBezTo>
                  <a:cubicBezTo>
                    <a:pt x="347" y="217"/>
                    <a:pt x="351" y="213"/>
                    <a:pt x="353" y="214"/>
                  </a:cubicBezTo>
                  <a:cubicBezTo>
                    <a:pt x="357" y="216"/>
                    <a:pt x="362" y="216"/>
                    <a:pt x="366" y="218"/>
                  </a:cubicBezTo>
                  <a:cubicBezTo>
                    <a:pt x="368" y="219"/>
                    <a:pt x="367" y="221"/>
                    <a:pt x="368" y="222"/>
                  </a:cubicBezTo>
                  <a:cubicBezTo>
                    <a:pt x="369" y="225"/>
                    <a:pt x="371" y="225"/>
                    <a:pt x="374" y="226"/>
                  </a:cubicBezTo>
                  <a:cubicBezTo>
                    <a:pt x="378" y="227"/>
                    <a:pt x="382" y="224"/>
                    <a:pt x="386" y="225"/>
                  </a:cubicBezTo>
                  <a:cubicBezTo>
                    <a:pt x="387" y="225"/>
                    <a:pt x="389" y="225"/>
                    <a:pt x="390" y="226"/>
                  </a:cubicBezTo>
                  <a:cubicBezTo>
                    <a:pt x="392" y="227"/>
                    <a:pt x="394" y="227"/>
                    <a:pt x="396" y="229"/>
                  </a:cubicBezTo>
                  <a:cubicBezTo>
                    <a:pt x="401" y="233"/>
                    <a:pt x="409" y="233"/>
                    <a:pt x="415" y="231"/>
                  </a:cubicBezTo>
                  <a:cubicBezTo>
                    <a:pt x="419" y="230"/>
                    <a:pt x="422" y="228"/>
                    <a:pt x="426" y="227"/>
                  </a:cubicBezTo>
                  <a:cubicBezTo>
                    <a:pt x="428" y="225"/>
                    <a:pt x="431" y="227"/>
                    <a:pt x="433" y="227"/>
                  </a:cubicBezTo>
                  <a:cubicBezTo>
                    <a:pt x="435" y="228"/>
                    <a:pt x="436" y="226"/>
                    <a:pt x="438" y="227"/>
                  </a:cubicBezTo>
                  <a:cubicBezTo>
                    <a:pt x="439" y="228"/>
                    <a:pt x="443" y="231"/>
                    <a:pt x="445" y="230"/>
                  </a:cubicBezTo>
                  <a:cubicBezTo>
                    <a:pt x="446" y="230"/>
                    <a:pt x="448" y="229"/>
                    <a:pt x="449" y="228"/>
                  </a:cubicBezTo>
                  <a:cubicBezTo>
                    <a:pt x="452" y="227"/>
                    <a:pt x="453" y="227"/>
                    <a:pt x="453" y="225"/>
                  </a:cubicBezTo>
                  <a:cubicBezTo>
                    <a:pt x="453" y="221"/>
                    <a:pt x="456" y="217"/>
                    <a:pt x="458" y="215"/>
                  </a:cubicBezTo>
                  <a:cubicBezTo>
                    <a:pt x="459" y="214"/>
                    <a:pt x="460" y="212"/>
                    <a:pt x="459" y="211"/>
                  </a:cubicBezTo>
                  <a:cubicBezTo>
                    <a:pt x="458" y="210"/>
                    <a:pt x="455" y="210"/>
                    <a:pt x="457" y="208"/>
                  </a:cubicBezTo>
                  <a:cubicBezTo>
                    <a:pt x="460" y="205"/>
                    <a:pt x="465" y="205"/>
                    <a:pt x="470" y="204"/>
                  </a:cubicBezTo>
                  <a:cubicBezTo>
                    <a:pt x="472" y="204"/>
                    <a:pt x="474" y="204"/>
                    <a:pt x="476" y="205"/>
                  </a:cubicBezTo>
                  <a:cubicBezTo>
                    <a:pt x="478" y="206"/>
                    <a:pt x="481" y="206"/>
                    <a:pt x="483" y="207"/>
                  </a:cubicBezTo>
                  <a:cubicBezTo>
                    <a:pt x="486" y="208"/>
                    <a:pt x="487" y="212"/>
                    <a:pt x="489" y="215"/>
                  </a:cubicBezTo>
                  <a:cubicBezTo>
                    <a:pt x="490" y="218"/>
                    <a:pt x="492" y="221"/>
                    <a:pt x="493" y="224"/>
                  </a:cubicBezTo>
                  <a:cubicBezTo>
                    <a:pt x="493" y="225"/>
                    <a:pt x="493" y="227"/>
                    <a:pt x="494" y="229"/>
                  </a:cubicBezTo>
                  <a:cubicBezTo>
                    <a:pt x="494" y="230"/>
                    <a:pt x="497" y="230"/>
                    <a:pt x="498" y="230"/>
                  </a:cubicBezTo>
                  <a:cubicBezTo>
                    <a:pt x="502" y="231"/>
                    <a:pt x="507" y="233"/>
                    <a:pt x="508" y="237"/>
                  </a:cubicBezTo>
                  <a:cubicBezTo>
                    <a:pt x="509" y="240"/>
                    <a:pt x="510" y="242"/>
                    <a:pt x="514" y="242"/>
                  </a:cubicBezTo>
                  <a:cubicBezTo>
                    <a:pt x="515" y="242"/>
                    <a:pt x="517" y="242"/>
                    <a:pt x="518" y="242"/>
                  </a:cubicBezTo>
                  <a:cubicBezTo>
                    <a:pt x="520" y="242"/>
                    <a:pt x="520" y="240"/>
                    <a:pt x="522" y="240"/>
                  </a:cubicBezTo>
                  <a:cubicBezTo>
                    <a:pt x="525" y="240"/>
                    <a:pt x="528" y="237"/>
                    <a:pt x="530" y="241"/>
                  </a:cubicBezTo>
                  <a:cubicBezTo>
                    <a:pt x="530" y="243"/>
                    <a:pt x="530" y="243"/>
                    <a:pt x="529" y="244"/>
                  </a:cubicBezTo>
                  <a:cubicBezTo>
                    <a:pt x="527" y="246"/>
                    <a:pt x="527" y="247"/>
                    <a:pt x="526" y="249"/>
                  </a:cubicBezTo>
                  <a:cubicBezTo>
                    <a:pt x="525" y="252"/>
                    <a:pt x="523" y="255"/>
                    <a:pt x="521" y="258"/>
                  </a:cubicBezTo>
                  <a:cubicBezTo>
                    <a:pt x="520" y="260"/>
                    <a:pt x="519" y="259"/>
                    <a:pt x="518" y="258"/>
                  </a:cubicBezTo>
                  <a:cubicBezTo>
                    <a:pt x="516" y="257"/>
                    <a:pt x="516" y="258"/>
                    <a:pt x="514" y="259"/>
                  </a:cubicBezTo>
                  <a:cubicBezTo>
                    <a:pt x="513" y="259"/>
                    <a:pt x="511" y="260"/>
                    <a:pt x="511" y="260"/>
                  </a:cubicBezTo>
                  <a:cubicBezTo>
                    <a:pt x="510" y="261"/>
                    <a:pt x="513" y="265"/>
                    <a:pt x="513" y="267"/>
                  </a:cubicBezTo>
                  <a:cubicBezTo>
                    <a:pt x="512" y="268"/>
                    <a:pt x="512" y="270"/>
                    <a:pt x="512" y="271"/>
                  </a:cubicBezTo>
                  <a:cubicBezTo>
                    <a:pt x="511" y="273"/>
                    <a:pt x="509" y="272"/>
                    <a:pt x="509" y="274"/>
                  </a:cubicBezTo>
                  <a:cubicBezTo>
                    <a:pt x="511" y="273"/>
                    <a:pt x="512" y="274"/>
                    <a:pt x="514" y="272"/>
                  </a:cubicBezTo>
                  <a:cubicBezTo>
                    <a:pt x="515" y="270"/>
                    <a:pt x="517" y="272"/>
                    <a:pt x="519" y="272"/>
                  </a:cubicBezTo>
                  <a:cubicBezTo>
                    <a:pt x="523" y="274"/>
                    <a:pt x="527" y="272"/>
                    <a:pt x="531" y="269"/>
                  </a:cubicBezTo>
                  <a:cubicBezTo>
                    <a:pt x="534" y="266"/>
                    <a:pt x="537" y="262"/>
                    <a:pt x="540" y="259"/>
                  </a:cubicBezTo>
                  <a:cubicBezTo>
                    <a:pt x="543" y="255"/>
                    <a:pt x="546" y="251"/>
                    <a:pt x="549" y="247"/>
                  </a:cubicBezTo>
                  <a:cubicBezTo>
                    <a:pt x="554" y="240"/>
                    <a:pt x="559" y="235"/>
                    <a:pt x="558" y="226"/>
                  </a:cubicBezTo>
                  <a:cubicBezTo>
                    <a:pt x="558" y="222"/>
                    <a:pt x="559" y="220"/>
                    <a:pt x="561" y="217"/>
                  </a:cubicBezTo>
                  <a:cubicBezTo>
                    <a:pt x="562" y="215"/>
                    <a:pt x="562" y="214"/>
                    <a:pt x="563" y="212"/>
                  </a:cubicBezTo>
                  <a:cubicBezTo>
                    <a:pt x="563" y="212"/>
                    <a:pt x="563" y="211"/>
                    <a:pt x="563" y="210"/>
                  </a:cubicBezTo>
                  <a:cubicBezTo>
                    <a:pt x="563" y="209"/>
                    <a:pt x="561" y="208"/>
                    <a:pt x="561" y="207"/>
                  </a:cubicBezTo>
                  <a:cubicBezTo>
                    <a:pt x="561" y="207"/>
                    <a:pt x="563" y="208"/>
                    <a:pt x="563" y="207"/>
                  </a:cubicBezTo>
                  <a:cubicBezTo>
                    <a:pt x="562" y="206"/>
                    <a:pt x="562" y="205"/>
                    <a:pt x="561" y="205"/>
                  </a:cubicBezTo>
                  <a:cubicBezTo>
                    <a:pt x="560" y="204"/>
                    <a:pt x="558" y="201"/>
                    <a:pt x="557" y="200"/>
                  </a:cubicBezTo>
                  <a:cubicBezTo>
                    <a:pt x="556" y="200"/>
                    <a:pt x="551" y="198"/>
                    <a:pt x="550" y="199"/>
                  </a:cubicBezTo>
                  <a:cubicBezTo>
                    <a:pt x="550" y="200"/>
                    <a:pt x="551" y="201"/>
                    <a:pt x="550" y="201"/>
                  </a:cubicBezTo>
                  <a:cubicBezTo>
                    <a:pt x="548" y="201"/>
                    <a:pt x="548" y="203"/>
                    <a:pt x="547" y="203"/>
                  </a:cubicBezTo>
                  <a:cubicBezTo>
                    <a:pt x="545" y="205"/>
                    <a:pt x="544" y="202"/>
                    <a:pt x="544" y="201"/>
                  </a:cubicBezTo>
                  <a:cubicBezTo>
                    <a:pt x="544" y="199"/>
                    <a:pt x="546" y="198"/>
                    <a:pt x="543" y="199"/>
                  </a:cubicBezTo>
                  <a:cubicBezTo>
                    <a:pt x="540" y="200"/>
                    <a:pt x="544" y="202"/>
                    <a:pt x="540" y="202"/>
                  </a:cubicBezTo>
                  <a:cubicBezTo>
                    <a:pt x="539" y="202"/>
                    <a:pt x="541" y="197"/>
                    <a:pt x="540" y="196"/>
                  </a:cubicBezTo>
                  <a:cubicBezTo>
                    <a:pt x="540" y="197"/>
                    <a:pt x="529" y="197"/>
                    <a:pt x="534" y="194"/>
                  </a:cubicBezTo>
                  <a:cubicBezTo>
                    <a:pt x="538" y="191"/>
                    <a:pt x="542" y="188"/>
                    <a:pt x="546" y="185"/>
                  </a:cubicBezTo>
                  <a:cubicBezTo>
                    <a:pt x="547" y="184"/>
                    <a:pt x="548" y="182"/>
                    <a:pt x="549" y="181"/>
                  </a:cubicBezTo>
                  <a:cubicBezTo>
                    <a:pt x="552" y="179"/>
                    <a:pt x="555" y="177"/>
                    <a:pt x="557" y="175"/>
                  </a:cubicBezTo>
                  <a:cubicBezTo>
                    <a:pt x="558" y="174"/>
                    <a:pt x="559" y="172"/>
                    <a:pt x="561" y="171"/>
                  </a:cubicBezTo>
                  <a:cubicBezTo>
                    <a:pt x="563" y="169"/>
                    <a:pt x="565" y="167"/>
                    <a:pt x="567" y="165"/>
                  </a:cubicBezTo>
                  <a:cubicBezTo>
                    <a:pt x="571" y="162"/>
                    <a:pt x="577" y="162"/>
                    <a:pt x="582" y="162"/>
                  </a:cubicBezTo>
                  <a:cubicBezTo>
                    <a:pt x="583" y="162"/>
                    <a:pt x="584" y="162"/>
                    <a:pt x="585" y="162"/>
                  </a:cubicBezTo>
                  <a:cubicBezTo>
                    <a:pt x="586" y="163"/>
                    <a:pt x="586" y="164"/>
                    <a:pt x="587" y="164"/>
                  </a:cubicBezTo>
                  <a:cubicBezTo>
                    <a:pt x="588" y="163"/>
                    <a:pt x="590" y="163"/>
                    <a:pt x="591" y="162"/>
                  </a:cubicBezTo>
                  <a:cubicBezTo>
                    <a:pt x="592" y="162"/>
                    <a:pt x="593" y="163"/>
                    <a:pt x="594" y="163"/>
                  </a:cubicBezTo>
                  <a:cubicBezTo>
                    <a:pt x="595" y="163"/>
                    <a:pt x="596" y="163"/>
                    <a:pt x="597" y="163"/>
                  </a:cubicBezTo>
                  <a:cubicBezTo>
                    <a:pt x="597" y="162"/>
                    <a:pt x="598" y="163"/>
                    <a:pt x="599" y="163"/>
                  </a:cubicBezTo>
                  <a:cubicBezTo>
                    <a:pt x="601" y="163"/>
                    <a:pt x="601" y="160"/>
                    <a:pt x="604" y="160"/>
                  </a:cubicBezTo>
                  <a:cubicBezTo>
                    <a:pt x="605" y="160"/>
                    <a:pt x="607" y="160"/>
                    <a:pt x="608" y="160"/>
                  </a:cubicBezTo>
                  <a:cubicBezTo>
                    <a:pt x="609" y="161"/>
                    <a:pt x="610" y="162"/>
                    <a:pt x="611" y="162"/>
                  </a:cubicBezTo>
                  <a:cubicBezTo>
                    <a:pt x="612" y="163"/>
                    <a:pt x="616" y="161"/>
                    <a:pt x="616" y="164"/>
                  </a:cubicBezTo>
                  <a:cubicBezTo>
                    <a:pt x="616" y="164"/>
                    <a:pt x="613" y="164"/>
                    <a:pt x="613" y="165"/>
                  </a:cubicBezTo>
                  <a:cubicBezTo>
                    <a:pt x="612" y="167"/>
                    <a:pt x="616" y="166"/>
                    <a:pt x="616" y="166"/>
                  </a:cubicBezTo>
                  <a:cubicBezTo>
                    <a:pt x="618" y="166"/>
                    <a:pt x="620" y="166"/>
                    <a:pt x="621" y="166"/>
                  </a:cubicBezTo>
                  <a:cubicBezTo>
                    <a:pt x="622" y="165"/>
                    <a:pt x="622" y="165"/>
                    <a:pt x="623" y="164"/>
                  </a:cubicBezTo>
                  <a:cubicBezTo>
                    <a:pt x="624" y="164"/>
                    <a:pt x="625" y="165"/>
                    <a:pt x="627" y="165"/>
                  </a:cubicBezTo>
                  <a:cubicBezTo>
                    <a:pt x="628" y="165"/>
                    <a:pt x="635" y="163"/>
                    <a:pt x="631" y="162"/>
                  </a:cubicBezTo>
                  <a:cubicBezTo>
                    <a:pt x="629" y="162"/>
                    <a:pt x="628" y="163"/>
                    <a:pt x="628" y="160"/>
                  </a:cubicBezTo>
                  <a:cubicBezTo>
                    <a:pt x="628" y="159"/>
                    <a:pt x="630" y="156"/>
                    <a:pt x="631" y="155"/>
                  </a:cubicBezTo>
                  <a:cubicBezTo>
                    <a:pt x="633" y="154"/>
                    <a:pt x="634" y="153"/>
                    <a:pt x="636" y="151"/>
                  </a:cubicBezTo>
                  <a:cubicBezTo>
                    <a:pt x="637" y="150"/>
                    <a:pt x="639" y="150"/>
                    <a:pt x="640" y="148"/>
                  </a:cubicBezTo>
                  <a:cubicBezTo>
                    <a:pt x="641" y="146"/>
                    <a:pt x="642" y="145"/>
                    <a:pt x="644" y="145"/>
                  </a:cubicBezTo>
                  <a:cubicBezTo>
                    <a:pt x="646" y="145"/>
                    <a:pt x="649" y="144"/>
                    <a:pt x="651" y="144"/>
                  </a:cubicBezTo>
                  <a:cubicBezTo>
                    <a:pt x="653" y="144"/>
                    <a:pt x="654" y="146"/>
                    <a:pt x="655" y="146"/>
                  </a:cubicBezTo>
                  <a:cubicBezTo>
                    <a:pt x="656" y="145"/>
                    <a:pt x="657" y="143"/>
                    <a:pt x="658" y="144"/>
                  </a:cubicBezTo>
                  <a:cubicBezTo>
                    <a:pt x="659" y="145"/>
                    <a:pt x="656" y="148"/>
                    <a:pt x="656" y="149"/>
                  </a:cubicBezTo>
                  <a:cubicBezTo>
                    <a:pt x="656" y="151"/>
                    <a:pt x="657" y="149"/>
                    <a:pt x="659" y="150"/>
                  </a:cubicBezTo>
                  <a:cubicBezTo>
                    <a:pt x="659" y="150"/>
                    <a:pt x="657" y="152"/>
                    <a:pt x="657" y="153"/>
                  </a:cubicBezTo>
                  <a:cubicBezTo>
                    <a:pt x="657" y="154"/>
                    <a:pt x="664" y="149"/>
                    <a:pt x="664" y="149"/>
                  </a:cubicBezTo>
                  <a:cubicBezTo>
                    <a:pt x="665" y="148"/>
                    <a:pt x="666" y="147"/>
                    <a:pt x="668" y="146"/>
                  </a:cubicBezTo>
                  <a:cubicBezTo>
                    <a:pt x="669" y="145"/>
                    <a:pt x="672" y="147"/>
                    <a:pt x="672" y="145"/>
                  </a:cubicBezTo>
                  <a:cubicBezTo>
                    <a:pt x="671" y="143"/>
                    <a:pt x="672" y="139"/>
                    <a:pt x="675" y="139"/>
                  </a:cubicBezTo>
                  <a:cubicBezTo>
                    <a:pt x="676" y="138"/>
                    <a:pt x="678" y="137"/>
                    <a:pt x="679" y="138"/>
                  </a:cubicBezTo>
                  <a:cubicBezTo>
                    <a:pt x="680" y="138"/>
                    <a:pt x="682" y="140"/>
                    <a:pt x="683" y="139"/>
                  </a:cubicBezTo>
                  <a:cubicBezTo>
                    <a:pt x="681" y="140"/>
                    <a:pt x="678" y="139"/>
                    <a:pt x="677" y="142"/>
                  </a:cubicBezTo>
                  <a:cubicBezTo>
                    <a:pt x="677" y="143"/>
                    <a:pt x="677" y="144"/>
                    <a:pt x="677" y="145"/>
                  </a:cubicBezTo>
                  <a:cubicBezTo>
                    <a:pt x="677" y="146"/>
                    <a:pt x="675" y="146"/>
                    <a:pt x="676" y="147"/>
                  </a:cubicBezTo>
                  <a:cubicBezTo>
                    <a:pt x="676" y="148"/>
                    <a:pt x="677" y="148"/>
                    <a:pt x="676" y="149"/>
                  </a:cubicBezTo>
                  <a:cubicBezTo>
                    <a:pt x="675" y="149"/>
                    <a:pt x="674" y="150"/>
                    <a:pt x="675" y="151"/>
                  </a:cubicBezTo>
                  <a:cubicBezTo>
                    <a:pt x="675" y="151"/>
                    <a:pt x="669" y="153"/>
                    <a:pt x="669" y="154"/>
                  </a:cubicBezTo>
                  <a:cubicBezTo>
                    <a:pt x="667" y="155"/>
                    <a:pt x="666" y="157"/>
                    <a:pt x="664" y="158"/>
                  </a:cubicBezTo>
                  <a:cubicBezTo>
                    <a:pt x="662" y="160"/>
                    <a:pt x="660" y="161"/>
                    <a:pt x="658" y="163"/>
                  </a:cubicBezTo>
                  <a:cubicBezTo>
                    <a:pt x="654" y="166"/>
                    <a:pt x="651" y="173"/>
                    <a:pt x="646" y="173"/>
                  </a:cubicBezTo>
                  <a:cubicBezTo>
                    <a:pt x="645" y="173"/>
                    <a:pt x="641" y="174"/>
                    <a:pt x="641" y="175"/>
                  </a:cubicBezTo>
                  <a:cubicBezTo>
                    <a:pt x="641" y="178"/>
                    <a:pt x="641" y="179"/>
                    <a:pt x="638" y="181"/>
                  </a:cubicBezTo>
                  <a:cubicBezTo>
                    <a:pt x="634" y="184"/>
                    <a:pt x="634" y="190"/>
                    <a:pt x="635" y="195"/>
                  </a:cubicBezTo>
                  <a:cubicBezTo>
                    <a:pt x="636" y="200"/>
                    <a:pt x="635" y="206"/>
                    <a:pt x="638" y="210"/>
                  </a:cubicBezTo>
                  <a:cubicBezTo>
                    <a:pt x="639" y="212"/>
                    <a:pt x="639" y="215"/>
                    <a:pt x="639" y="217"/>
                  </a:cubicBezTo>
                  <a:cubicBezTo>
                    <a:pt x="639" y="217"/>
                    <a:pt x="639" y="219"/>
                    <a:pt x="640" y="219"/>
                  </a:cubicBezTo>
                  <a:cubicBezTo>
                    <a:pt x="641" y="219"/>
                    <a:pt x="639" y="222"/>
                    <a:pt x="640" y="222"/>
                  </a:cubicBezTo>
                  <a:cubicBezTo>
                    <a:pt x="640" y="222"/>
                    <a:pt x="645" y="218"/>
                    <a:pt x="645" y="217"/>
                  </a:cubicBezTo>
                  <a:cubicBezTo>
                    <a:pt x="647" y="215"/>
                    <a:pt x="648" y="213"/>
                    <a:pt x="649" y="210"/>
                  </a:cubicBezTo>
                  <a:cubicBezTo>
                    <a:pt x="650" y="208"/>
                    <a:pt x="654" y="206"/>
                    <a:pt x="655" y="206"/>
                  </a:cubicBezTo>
                  <a:cubicBezTo>
                    <a:pt x="658" y="208"/>
                    <a:pt x="655" y="202"/>
                    <a:pt x="656" y="201"/>
                  </a:cubicBezTo>
                  <a:cubicBezTo>
                    <a:pt x="658" y="198"/>
                    <a:pt x="659" y="197"/>
                    <a:pt x="662" y="197"/>
                  </a:cubicBezTo>
                  <a:cubicBezTo>
                    <a:pt x="665" y="197"/>
                    <a:pt x="669" y="197"/>
                    <a:pt x="667" y="194"/>
                  </a:cubicBezTo>
                  <a:cubicBezTo>
                    <a:pt x="664" y="191"/>
                    <a:pt x="666" y="188"/>
                    <a:pt x="669" y="186"/>
                  </a:cubicBezTo>
                  <a:cubicBezTo>
                    <a:pt x="670" y="185"/>
                    <a:pt x="670" y="187"/>
                    <a:pt x="671" y="187"/>
                  </a:cubicBezTo>
                  <a:cubicBezTo>
                    <a:pt x="673" y="187"/>
                    <a:pt x="673" y="184"/>
                    <a:pt x="673" y="183"/>
                  </a:cubicBezTo>
                  <a:cubicBezTo>
                    <a:pt x="671" y="181"/>
                    <a:pt x="669" y="180"/>
                    <a:pt x="671" y="177"/>
                  </a:cubicBezTo>
                  <a:cubicBezTo>
                    <a:pt x="671" y="177"/>
                    <a:pt x="674" y="176"/>
                    <a:pt x="673" y="175"/>
                  </a:cubicBezTo>
                  <a:cubicBezTo>
                    <a:pt x="672" y="175"/>
                    <a:pt x="671" y="173"/>
                    <a:pt x="670" y="173"/>
                  </a:cubicBezTo>
                  <a:cubicBezTo>
                    <a:pt x="669" y="173"/>
                    <a:pt x="670" y="174"/>
                    <a:pt x="669" y="174"/>
                  </a:cubicBezTo>
                  <a:cubicBezTo>
                    <a:pt x="667" y="174"/>
                    <a:pt x="666" y="173"/>
                    <a:pt x="667" y="171"/>
                  </a:cubicBezTo>
                  <a:cubicBezTo>
                    <a:pt x="668" y="169"/>
                    <a:pt x="670" y="168"/>
                    <a:pt x="672" y="165"/>
                  </a:cubicBezTo>
                  <a:cubicBezTo>
                    <a:pt x="673" y="163"/>
                    <a:pt x="673" y="160"/>
                    <a:pt x="676" y="158"/>
                  </a:cubicBezTo>
                  <a:cubicBezTo>
                    <a:pt x="677" y="157"/>
                    <a:pt x="677" y="159"/>
                    <a:pt x="677" y="159"/>
                  </a:cubicBezTo>
                  <a:cubicBezTo>
                    <a:pt x="679" y="159"/>
                    <a:pt x="679" y="157"/>
                    <a:pt x="680" y="158"/>
                  </a:cubicBezTo>
                  <a:cubicBezTo>
                    <a:pt x="681" y="158"/>
                    <a:pt x="681" y="159"/>
                    <a:pt x="682" y="158"/>
                  </a:cubicBezTo>
                  <a:cubicBezTo>
                    <a:pt x="684" y="157"/>
                    <a:pt x="685" y="156"/>
                    <a:pt x="687" y="155"/>
                  </a:cubicBezTo>
                  <a:cubicBezTo>
                    <a:pt x="690" y="154"/>
                    <a:pt x="686" y="158"/>
                    <a:pt x="688" y="159"/>
                  </a:cubicBezTo>
                  <a:cubicBezTo>
                    <a:pt x="688" y="160"/>
                    <a:pt x="692" y="156"/>
                    <a:pt x="693" y="156"/>
                  </a:cubicBezTo>
                  <a:cubicBezTo>
                    <a:pt x="695" y="155"/>
                    <a:pt x="697" y="154"/>
                    <a:pt x="700" y="154"/>
                  </a:cubicBezTo>
                  <a:cubicBezTo>
                    <a:pt x="702" y="154"/>
                    <a:pt x="704" y="154"/>
                    <a:pt x="705" y="156"/>
                  </a:cubicBezTo>
                  <a:cubicBezTo>
                    <a:pt x="706" y="156"/>
                    <a:pt x="707" y="157"/>
                    <a:pt x="708" y="158"/>
                  </a:cubicBezTo>
                  <a:cubicBezTo>
                    <a:pt x="709" y="159"/>
                    <a:pt x="709" y="156"/>
                    <a:pt x="710" y="156"/>
                  </a:cubicBezTo>
                  <a:cubicBezTo>
                    <a:pt x="718" y="149"/>
                    <a:pt x="727" y="146"/>
                    <a:pt x="736" y="142"/>
                  </a:cubicBezTo>
                  <a:cubicBezTo>
                    <a:pt x="738" y="141"/>
                    <a:pt x="741" y="140"/>
                    <a:pt x="742" y="138"/>
                  </a:cubicBezTo>
                  <a:cubicBezTo>
                    <a:pt x="743" y="136"/>
                    <a:pt x="743" y="139"/>
                    <a:pt x="745" y="139"/>
                  </a:cubicBezTo>
                  <a:cubicBezTo>
                    <a:pt x="746" y="139"/>
                    <a:pt x="748" y="139"/>
                    <a:pt x="749" y="139"/>
                  </a:cubicBezTo>
                  <a:cubicBezTo>
                    <a:pt x="750" y="140"/>
                    <a:pt x="751" y="141"/>
                    <a:pt x="752" y="141"/>
                  </a:cubicBezTo>
                  <a:cubicBezTo>
                    <a:pt x="755" y="141"/>
                    <a:pt x="755" y="137"/>
                    <a:pt x="754" y="135"/>
                  </a:cubicBezTo>
                  <a:cubicBezTo>
                    <a:pt x="754" y="134"/>
                    <a:pt x="750" y="132"/>
                    <a:pt x="751" y="131"/>
                  </a:cubicBezTo>
                  <a:cubicBezTo>
                    <a:pt x="751" y="130"/>
                    <a:pt x="749" y="125"/>
                    <a:pt x="748" y="126"/>
                  </a:cubicBezTo>
                  <a:cubicBezTo>
                    <a:pt x="748" y="127"/>
                    <a:pt x="746" y="125"/>
                    <a:pt x="745" y="125"/>
                  </a:cubicBezTo>
                  <a:cubicBezTo>
                    <a:pt x="744" y="124"/>
                    <a:pt x="745" y="123"/>
                    <a:pt x="744" y="122"/>
                  </a:cubicBezTo>
                  <a:cubicBezTo>
                    <a:pt x="744" y="121"/>
                    <a:pt x="741" y="122"/>
                    <a:pt x="741" y="122"/>
                  </a:cubicBezTo>
                  <a:cubicBezTo>
                    <a:pt x="740" y="123"/>
                    <a:pt x="737" y="122"/>
                    <a:pt x="738" y="121"/>
                  </a:cubicBezTo>
                  <a:cubicBezTo>
                    <a:pt x="738" y="120"/>
                    <a:pt x="741" y="121"/>
                    <a:pt x="742" y="121"/>
                  </a:cubicBezTo>
                  <a:cubicBezTo>
                    <a:pt x="742" y="120"/>
                    <a:pt x="739" y="120"/>
                    <a:pt x="739" y="120"/>
                  </a:cubicBezTo>
                  <a:cubicBezTo>
                    <a:pt x="739" y="117"/>
                    <a:pt x="747" y="122"/>
                    <a:pt x="748" y="122"/>
                  </a:cubicBezTo>
                  <a:cubicBezTo>
                    <a:pt x="750" y="123"/>
                    <a:pt x="756" y="121"/>
                    <a:pt x="758" y="119"/>
                  </a:cubicBezTo>
                  <a:cubicBezTo>
                    <a:pt x="759" y="118"/>
                    <a:pt x="757" y="118"/>
                    <a:pt x="757" y="117"/>
                  </a:cubicBezTo>
                  <a:cubicBezTo>
                    <a:pt x="757" y="117"/>
                    <a:pt x="761" y="117"/>
                    <a:pt x="761" y="115"/>
                  </a:cubicBezTo>
                  <a:cubicBezTo>
                    <a:pt x="760" y="114"/>
                    <a:pt x="758" y="113"/>
                    <a:pt x="759" y="112"/>
                  </a:cubicBezTo>
                  <a:cubicBezTo>
                    <a:pt x="759" y="111"/>
                    <a:pt x="761" y="109"/>
                    <a:pt x="761" y="109"/>
                  </a:cubicBezTo>
                  <a:cubicBezTo>
                    <a:pt x="762" y="109"/>
                    <a:pt x="766" y="110"/>
                    <a:pt x="766" y="109"/>
                  </a:cubicBezTo>
                  <a:cubicBezTo>
                    <a:pt x="765" y="110"/>
                    <a:pt x="762" y="111"/>
                    <a:pt x="763" y="112"/>
                  </a:cubicBezTo>
                  <a:cubicBezTo>
                    <a:pt x="764" y="113"/>
                    <a:pt x="765" y="114"/>
                    <a:pt x="765" y="114"/>
                  </a:cubicBezTo>
                  <a:cubicBezTo>
                    <a:pt x="765" y="115"/>
                    <a:pt x="764" y="116"/>
                    <a:pt x="765" y="116"/>
                  </a:cubicBezTo>
                  <a:cubicBezTo>
                    <a:pt x="767" y="116"/>
                    <a:pt x="769" y="115"/>
                    <a:pt x="771" y="115"/>
                  </a:cubicBezTo>
                  <a:cubicBezTo>
                    <a:pt x="773" y="115"/>
                    <a:pt x="775" y="115"/>
                    <a:pt x="777" y="116"/>
                  </a:cubicBezTo>
                  <a:cubicBezTo>
                    <a:pt x="778" y="117"/>
                    <a:pt x="778" y="117"/>
                    <a:pt x="778" y="119"/>
                  </a:cubicBezTo>
                  <a:cubicBezTo>
                    <a:pt x="778" y="120"/>
                    <a:pt x="782" y="121"/>
                    <a:pt x="783" y="121"/>
                  </a:cubicBezTo>
                  <a:cubicBezTo>
                    <a:pt x="784" y="122"/>
                    <a:pt x="790" y="126"/>
                    <a:pt x="791" y="124"/>
                  </a:cubicBezTo>
                  <a:cubicBezTo>
                    <a:pt x="790" y="127"/>
                    <a:pt x="796" y="124"/>
                    <a:pt x="796" y="124"/>
                  </a:cubicBezTo>
                  <a:cubicBezTo>
                    <a:pt x="796" y="123"/>
                    <a:pt x="792" y="123"/>
                    <a:pt x="793" y="122"/>
                  </a:cubicBezTo>
                  <a:cubicBezTo>
                    <a:pt x="793" y="120"/>
                    <a:pt x="796" y="122"/>
                    <a:pt x="796" y="122"/>
                  </a:cubicBezTo>
                  <a:cubicBezTo>
                    <a:pt x="796" y="120"/>
                    <a:pt x="795" y="122"/>
                    <a:pt x="796" y="119"/>
                  </a:cubicBezTo>
                  <a:cubicBezTo>
                    <a:pt x="796" y="118"/>
                    <a:pt x="796" y="117"/>
                    <a:pt x="796" y="116"/>
                  </a:cubicBezTo>
                  <a:cubicBezTo>
                    <a:pt x="795" y="115"/>
                    <a:pt x="794" y="115"/>
                    <a:pt x="794" y="114"/>
                  </a:cubicBezTo>
                  <a:cubicBezTo>
                    <a:pt x="794" y="114"/>
                    <a:pt x="801" y="116"/>
                    <a:pt x="802" y="115"/>
                  </a:cubicBezTo>
                  <a:cubicBezTo>
                    <a:pt x="802" y="115"/>
                    <a:pt x="801" y="114"/>
                    <a:pt x="800" y="114"/>
                  </a:cubicBezTo>
                  <a:cubicBezTo>
                    <a:pt x="801" y="114"/>
                    <a:pt x="804" y="115"/>
                    <a:pt x="805" y="114"/>
                  </a:cubicBezTo>
                  <a:cubicBezTo>
                    <a:pt x="805" y="113"/>
                    <a:pt x="805" y="112"/>
                    <a:pt x="806" y="111"/>
                  </a:cubicBezTo>
                  <a:cubicBezTo>
                    <a:pt x="806" y="111"/>
                    <a:pt x="809" y="111"/>
                    <a:pt x="809" y="111"/>
                  </a:cubicBezTo>
                  <a:cubicBezTo>
                    <a:pt x="809" y="111"/>
                    <a:pt x="808" y="111"/>
                    <a:pt x="808" y="111"/>
                  </a:cubicBezTo>
                  <a:cubicBezTo>
                    <a:pt x="807" y="110"/>
                    <a:pt x="810" y="111"/>
                    <a:pt x="808" y="111"/>
                  </a:cubicBezTo>
                  <a:close/>
                  <a:moveTo>
                    <a:pt x="405" y="192"/>
                  </a:moveTo>
                  <a:cubicBezTo>
                    <a:pt x="404" y="195"/>
                    <a:pt x="404" y="198"/>
                    <a:pt x="403" y="201"/>
                  </a:cubicBezTo>
                  <a:cubicBezTo>
                    <a:pt x="402" y="203"/>
                    <a:pt x="399" y="202"/>
                    <a:pt x="399" y="204"/>
                  </a:cubicBezTo>
                  <a:cubicBezTo>
                    <a:pt x="399" y="204"/>
                    <a:pt x="401" y="204"/>
                    <a:pt x="402" y="204"/>
                  </a:cubicBezTo>
                  <a:cubicBezTo>
                    <a:pt x="402" y="204"/>
                    <a:pt x="393" y="210"/>
                    <a:pt x="392" y="210"/>
                  </a:cubicBezTo>
                  <a:cubicBezTo>
                    <a:pt x="391" y="211"/>
                    <a:pt x="390" y="212"/>
                    <a:pt x="388" y="212"/>
                  </a:cubicBezTo>
                  <a:cubicBezTo>
                    <a:pt x="387" y="213"/>
                    <a:pt x="386" y="215"/>
                    <a:pt x="385" y="216"/>
                  </a:cubicBezTo>
                  <a:cubicBezTo>
                    <a:pt x="384" y="217"/>
                    <a:pt x="377" y="219"/>
                    <a:pt x="376" y="217"/>
                  </a:cubicBezTo>
                  <a:cubicBezTo>
                    <a:pt x="376" y="216"/>
                    <a:pt x="383" y="214"/>
                    <a:pt x="384" y="213"/>
                  </a:cubicBezTo>
                  <a:cubicBezTo>
                    <a:pt x="387" y="211"/>
                    <a:pt x="390" y="208"/>
                    <a:pt x="393" y="206"/>
                  </a:cubicBezTo>
                  <a:cubicBezTo>
                    <a:pt x="395" y="205"/>
                    <a:pt x="395" y="202"/>
                    <a:pt x="397" y="201"/>
                  </a:cubicBezTo>
                  <a:cubicBezTo>
                    <a:pt x="399" y="198"/>
                    <a:pt x="401" y="195"/>
                    <a:pt x="402" y="192"/>
                  </a:cubicBezTo>
                  <a:cubicBezTo>
                    <a:pt x="402" y="190"/>
                    <a:pt x="402" y="190"/>
                    <a:pt x="404" y="189"/>
                  </a:cubicBezTo>
                  <a:cubicBezTo>
                    <a:pt x="406" y="188"/>
                    <a:pt x="405" y="191"/>
                    <a:pt x="405" y="192"/>
                  </a:cubicBezTo>
                  <a:cubicBezTo>
                    <a:pt x="404" y="193"/>
                    <a:pt x="405" y="190"/>
                    <a:pt x="405" y="192"/>
                  </a:cubicBezTo>
                  <a:close/>
                </a:path>
              </a:pathLst>
            </a:custGeom>
            <a:solidFill>
              <a:schemeClr val="accent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3" name="Freeform 721"/>
            <p:cNvSpPr>
              <a:spLocks/>
            </p:cNvSpPr>
            <p:nvPr/>
          </p:nvSpPr>
          <p:spPr bwMode="auto">
            <a:xfrm>
              <a:off x="18193828" y="6226607"/>
              <a:ext cx="140127" cy="299442"/>
            </a:xfrm>
            <a:custGeom>
              <a:avLst/>
              <a:gdLst>
                <a:gd name="T0" fmla="*/ 13 w 15"/>
                <a:gd name="T1" fmla="*/ 26 h 32"/>
                <a:gd name="T2" fmla="*/ 10 w 15"/>
                <a:gd name="T3" fmla="*/ 13 h 32"/>
                <a:gd name="T4" fmla="*/ 9 w 15"/>
                <a:gd name="T5" fmla="*/ 4 h 32"/>
                <a:gd name="T6" fmla="*/ 9 w 15"/>
                <a:gd name="T7" fmla="*/ 1 h 32"/>
                <a:gd name="T8" fmla="*/ 6 w 15"/>
                <a:gd name="T9" fmla="*/ 0 h 32"/>
                <a:gd name="T10" fmla="*/ 7 w 15"/>
                <a:gd name="T11" fmla="*/ 3 h 32"/>
                <a:gd name="T12" fmla="*/ 6 w 15"/>
                <a:gd name="T13" fmla="*/ 5 h 32"/>
                <a:gd name="T14" fmla="*/ 4 w 15"/>
                <a:gd name="T15" fmla="*/ 7 h 32"/>
                <a:gd name="T16" fmla="*/ 4 w 15"/>
                <a:gd name="T17" fmla="*/ 9 h 32"/>
                <a:gd name="T18" fmla="*/ 2 w 15"/>
                <a:gd name="T19" fmla="*/ 14 h 32"/>
                <a:gd name="T20" fmla="*/ 5 w 15"/>
                <a:gd name="T21" fmla="*/ 20 h 32"/>
                <a:gd name="T22" fmla="*/ 6 w 15"/>
                <a:gd name="T23" fmla="*/ 32 h 32"/>
                <a:gd name="T24" fmla="*/ 15 w 15"/>
                <a:gd name="T25" fmla="*/ 32 h 32"/>
                <a:gd name="T26" fmla="*/ 13 w 15"/>
                <a:gd name="T27" fmla="*/ 26 h 32"/>
                <a:gd name="T28" fmla="*/ 13 w 15"/>
                <a:gd name="T29"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2">
                  <a:moveTo>
                    <a:pt x="13" y="26"/>
                  </a:moveTo>
                  <a:cubicBezTo>
                    <a:pt x="13" y="22"/>
                    <a:pt x="9" y="17"/>
                    <a:pt x="10" y="13"/>
                  </a:cubicBezTo>
                  <a:cubicBezTo>
                    <a:pt x="11" y="10"/>
                    <a:pt x="10" y="7"/>
                    <a:pt x="9" y="4"/>
                  </a:cubicBezTo>
                  <a:cubicBezTo>
                    <a:pt x="9" y="3"/>
                    <a:pt x="9" y="2"/>
                    <a:pt x="9" y="1"/>
                  </a:cubicBezTo>
                  <a:cubicBezTo>
                    <a:pt x="9" y="0"/>
                    <a:pt x="6" y="0"/>
                    <a:pt x="6" y="0"/>
                  </a:cubicBezTo>
                  <a:cubicBezTo>
                    <a:pt x="6" y="1"/>
                    <a:pt x="7" y="2"/>
                    <a:pt x="7" y="3"/>
                  </a:cubicBezTo>
                  <a:cubicBezTo>
                    <a:pt x="8" y="4"/>
                    <a:pt x="7" y="5"/>
                    <a:pt x="6" y="5"/>
                  </a:cubicBezTo>
                  <a:cubicBezTo>
                    <a:pt x="5" y="6"/>
                    <a:pt x="4" y="5"/>
                    <a:pt x="4" y="7"/>
                  </a:cubicBezTo>
                  <a:cubicBezTo>
                    <a:pt x="4" y="8"/>
                    <a:pt x="4" y="8"/>
                    <a:pt x="4" y="9"/>
                  </a:cubicBezTo>
                  <a:cubicBezTo>
                    <a:pt x="3" y="11"/>
                    <a:pt x="3" y="13"/>
                    <a:pt x="2" y="14"/>
                  </a:cubicBezTo>
                  <a:cubicBezTo>
                    <a:pt x="0" y="15"/>
                    <a:pt x="4" y="18"/>
                    <a:pt x="5" y="20"/>
                  </a:cubicBezTo>
                  <a:cubicBezTo>
                    <a:pt x="6" y="22"/>
                    <a:pt x="4" y="32"/>
                    <a:pt x="6" y="32"/>
                  </a:cubicBezTo>
                  <a:cubicBezTo>
                    <a:pt x="9" y="32"/>
                    <a:pt x="12" y="32"/>
                    <a:pt x="15" y="32"/>
                  </a:cubicBezTo>
                  <a:cubicBezTo>
                    <a:pt x="15" y="30"/>
                    <a:pt x="14" y="28"/>
                    <a:pt x="13" y="26"/>
                  </a:cubicBezTo>
                  <a:cubicBezTo>
                    <a:pt x="13" y="24"/>
                    <a:pt x="13" y="27"/>
                    <a:pt x="13" y="2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4" name="Freeform 722"/>
            <p:cNvSpPr>
              <a:spLocks/>
            </p:cNvSpPr>
            <p:nvPr/>
          </p:nvSpPr>
          <p:spPr bwMode="auto">
            <a:xfrm>
              <a:off x="18222490" y="6516489"/>
              <a:ext cx="140127" cy="216615"/>
            </a:xfrm>
            <a:custGeom>
              <a:avLst/>
              <a:gdLst>
                <a:gd name="T0" fmla="*/ 12 w 15"/>
                <a:gd name="T1" fmla="*/ 1 h 23"/>
                <a:gd name="T2" fmla="*/ 7 w 15"/>
                <a:gd name="T3" fmla="*/ 1 h 23"/>
                <a:gd name="T4" fmla="*/ 2 w 15"/>
                <a:gd name="T5" fmla="*/ 2 h 23"/>
                <a:gd name="T6" fmla="*/ 1 w 15"/>
                <a:gd name="T7" fmla="*/ 7 h 23"/>
                <a:gd name="T8" fmla="*/ 2 w 15"/>
                <a:gd name="T9" fmla="*/ 11 h 23"/>
                <a:gd name="T10" fmla="*/ 1 w 15"/>
                <a:gd name="T11" fmla="*/ 23 h 23"/>
                <a:gd name="T12" fmla="*/ 4 w 15"/>
                <a:gd name="T13" fmla="*/ 20 h 23"/>
                <a:gd name="T14" fmla="*/ 7 w 15"/>
                <a:gd name="T15" fmla="*/ 20 h 23"/>
                <a:gd name="T16" fmla="*/ 9 w 15"/>
                <a:gd name="T17" fmla="*/ 23 h 23"/>
                <a:gd name="T18" fmla="*/ 9 w 15"/>
                <a:gd name="T19" fmla="*/ 20 h 23"/>
                <a:gd name="T20" fmla="*/ 6 w 15"/>
                <a:gd name="T21" fmla="*/ 16 h 23"/>
                <a:gd name="T22" fmla="*/ 4 w 15"/>
                <a:gd name="T23" fmla="*/ 7 h 23"/>
                <a:gd name="T24" fmla="*/ 9 w 15"/>
                <a:gd name="T25" fmla="*/ 3 h 23"/>
                <a:gd name="T26" fmla="*/ 15 w 15"/>
                <a:gd name="T27" fmla="*/ 6 h 23"/>
                <a:gd name="T28" fmla="*/ 12 w 15"/>
                <a:gd name="T29"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3">
                  <a:moveTo>
                    <a:pt x="12" y="1"/>
                  </a:moveTo>
                  <a:cubicBezTo>
                    <a:pt x="11" y="1"/>
                    <a:pt x="9" y="1"/>
                    <a:pt x="7" y="1"/>
                  </a:cubicBezTo>
                  <a:cubicBezTo>
                    <a:pt x="5" y="1"/>
                    <a:pt x="3" y="0"/>
                    <a:pt x="2" y="2"/>
                  </a:cubicBezTo>
                  <a:cubicBezTo>
                    <a:pt x="2" y="4"/>
                    <a:pt x="1" y="5"/>
                    <a:pt x="1" y="7"/>
                  </a:cubicBezTo>
                  <a:cubicBezTo>
                    <a:pt x="1" y="8"/>
                    <a:pt x="2" y="9"/>
                    <a:pt x="2" y="11"/>
                  </a:cubicBezTo>
                  <a:cubicBezTo>
                    <a:pt x="2" y="12"/>
                    <a:pt x="0" y="23"/>
                    <a:pt x="1" y="23"/>
                  </a:cubicBezTo>
                  <a:cubicBezTo>
                    <a:pt x="3" y="22"/>
                    <a:pt x="1" y="19"/>
                    <a:pt x="4" y="20"/>
                  </a:cubicBezTo>
                  <a:cubicBezTo>
                    <a:pt x="5" y="20"/>
                    <a:pt x="7" y="19"/>
                    <a:pt x="7" y="20"/>
                  </a:cubicBezTo>
                  <a:cubicBezTo>
                    <a:pt x="8" y="20"/>
                    <a:pt x="8" y="23"/>
                    <a:pt x="9" y="23"/>
                  </a:cubicBezTo>
                  <a:cubicBezTo>
                    <a:pt x="9" y="23"/>
                    <a:pt x="9" y="20"/>
                    <a:pt x="9" y="20"/>
                  </a:cubicBezTo>
                  <a:cubicBezTo>
                    <a:pt x="9" y="18"/>
                    <a:pt x="7" y="17"/>
                    <a:pt x="6" y="16"/>
                  </a:cubicBezTo>
                  <a:cubicBezTo>
                    <a:pt x="5" y="14"/>
                    <a:pt x="2" y="9"/>
                    <a:pt x="4" y="7"/>
                  </a:cubicBezTo>
                  <a:cubicBezTo>
                    <a:pt x="7" y="5"/>
                    <a:pt x="6" y="4"/>
                    <a:pt x="9" y="3"/>
                  </a:cubicBezTo>
                  <a:cubicBezTo>
                    <a:pt x="11" y="2"/>
                    <a:pt x="14" y="4"/>
                    <a:pt x="15" y="6"/>
                  </a:cubicBezTo>
                  <a:cubicBezTo>
                    <a:pt x="14" y="4"/>
                    <a:pt x="13" y="2"/>
                    <a:pt x="1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5" name="Freeform 723"/>
            <p:cNvSpPr>
              <a:spLocks/>
            </p:cNvSpPr>
            <p:nvPr/>
          </p:nvSpPr>
          <p:spPr bwMode="auto">
            <a:xfrm>
              <a:off x="17483637" y="7153601"/>
              <a:ext cx="197453" cy="235731"/>
            </a:xfrm>
            <a:custGeom>
              <a:avLst/>
              <a:gdLst>
                <a:gd name="T0" fmla="*/ 5 w 21"/>
                <a:gd name="T1" fmla="*/ 1 h 25"/>
                <a:gd name="T2" fmla="*/ 4 w 21"/>
                <a:gd name="T3" fmla="*/ 7 h 25"/>
                <a:gd name="T4" fmla="*/ 1 w 21"/>
                <a:gd name="T5" fmla="*/ 9 h 25"/>
                <a:gd name="T6" fmla="*/ 3 w 21"/>
                <a:gd name="T7" fmla="*/ 11 h 25"/>
                <a:gd name="T8" fmla="*/ 2 w 21"/>
                <a:gd name="T9" fmla="*/ 14 h 25"/>
                <a:gd name="T10" fmla="*/ 3 w 21"/>
                <a:gd name="T11" fmla="*/ 16 h 25"/>
                <a:gd name="T12" fmla="*/ 1 w 21"/>
                <a:gd name="T13" fmla="*/ 20 h 25"/>
                <a:gd name="T14" fmla="*/ 3 w 21"/>
                <a:gd name="T15" fmla="*/ 21 h 25"/>
                <a:gd name="T16" fmla="*/ 0 w 21"/>
                <a:gd name="T17" fmla="*/ 24 h 25"/>
                <a:gd name="T18" fmla="*/ 2 w 21"/>
                <a:gd name="T19" fmla="*/ 23 h 25"/>
                <a:gd name="T20" fmla="*/ 3 w 21"/>
                <a:gd name="T21" fmla="*/ 24 h 25"/>
                <a:gd name="T22" fmla="*/ 6 w 21"/>
                <a:gd name="T23" fmla="*/ 22 h 25"/>
                <a:gd name="T24" fmla="*/ 8 w 21"/>
                <a:gd name="T25" fmla="*/ 22 h 25"/>
                <a:gd name="T26" fmla="*/ 9 w 21"/>
                <a:gd name="T27" fmla="*/ 22 h 25"/>
                <a:gd name="T28" fmla="*/ 12 w 21"/>
                <a:gd name="T29" fmla="*/ 21 h 25"/>
                <a:gd name="T30" fmla="*/ 14 w 21"/>
                <a:gd name="T31" fmla="*/ 20 h 25"/>
                <a:gd name="T32" fmla="*/ 17 w 21"/>
                <a:gd name="T33" fmla="*/ 18 h 25"/>
                <a:gd name="T34" fmla="*/ 20 w 21"/>
                <a:gd name="T35" fmla="*/ 20 h 25"/>
                <a:gd name="T36" fmla="*/ 19 w 21"/>
                <a:gd name="T37" fmla="*/ 16 h 25"/>
                <a:gd name="T38" fmla="*/ 17 w 21"/>
                <a:gd name="T39" fmla="*/ 12 h 25"/>
                <a:gd name="T40" fmla="*/ 12 w 21"/>
                <a:gd name="T41" fmla="*/ 0 h 25"/>
                <a:gd name="T42" fmla="*/ 5 w 21"/>
                <a:gd name="T43" fmla="*/ 1 h 25"/>
                <a:gd name="T44" fmla="*/ 5 w 21"/>
                <a:gd name="T4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25">
                  <a:moveTo>
                    <a:pt x="5" y="1"/>
                  </a:moveTo>
                  <a:cubicBezTo>
                    <a:pt x="3" y="2"/>
                    <a:pt x="2" y="6"/>
                    <a:pt x="4" y="7"/>
                  </a:cubicBezTo>
                  <a:cubicBezTo>
                    <a:pt x="7" y="10"/>
                    <a:pt x="2" y="9"/>
                    <a:pt x="1" y="9"/>
                  </a:cubicBezTo>
                  <a:cubicBezTo>
                    <a:pt x="1" y="9"/>
                    <a:pt x="3" y="11"/>
                    <a:pt x="3" y="11"/>
                  </a:cubicBezTo>
                  <a:cubicBezTo>
                    <a:pt x="3" y="13"/>
                    <a:pt x="3" y="13"/>
                    <a:pt x="2" y="14"/>
                  </a:cubicBezTo>
                  <a:cubicBezTo>
                    <a:pt x="2" y="14"/>
                    <a:pt x="3" y="15"/>
                    <a:pt x="3" y="16"/>
                  </a:cubicBezTo>
                  <a:cubicBezTo>
                    <a:pt x="2" y="17"/>
                    <a:pt x="1" y="20"/>
                    <a:pt x="1" y="20"/>
                  </a:cubicBezTo>
                  <a:cubicBezTo>
                    <a:pt x="1" y="20"/>
                    <a:pt x="3" y="20"/>
                    <a:pt x="3" y="21"/>
                  </a:cubicBezTo>
                  <a:cubicBezTo>
                    <a:pt x="3" y="21"/>
                    <a:pt x="0" y="23"/>
                    <a:pt x="0" y="24"/>
                  </a:cubicBezTo>
                  <a:cubicBezTo>
                    <a:pt x="0" y="24"/>
                    <a:pt x="1" y="23"/>
                    <a:pt x="2" y="23"/>
                  </a:cubicBezTo>
                  <a:cubicBezTo>
                    <a:pt x="2" y="23"/>
                    <a:pt x="2" y="25"/>
                    <a:pt x="3" y="24"/>
                  </a:cubicBezTo>
                  <a:cubicBezTo>
                    <a:pt x="3" y="23"/>
                    <a:pt x="5" y="22"/>
                    <a:pt x="6" y="22"/>
                  </a:cubicBezTo>
                  <a:cubicBezTo>
                    <a:pt x="7" y="21"/>
                    <a:pt x="6" y="25"/>
                    <a:pt x="8" y="22"/>
                  </a:cubicBezTo>
                  <a:cubicBezTo>
                    <a:pt x="9" y="20"/>
                    <a:pt x="8" y="21"/>
                    <a:pt x="9" y="22"/>
                  </a:cubicBezTo>
                  <a:cubicBezTo>
                    <a:pt x="9" y="22"/>
                    <a:pt x="12" y="21"/>
                    <a:pt x="12" y="21"/>
                  </a:cubicBezTo>
                  <a:cubicBezTo>
                    <a:pt x="14" y="21"/>
                    <a:pt x="13" y="20"/>
                    <a:pt x="14" y="20"/>
                  </a:cubicBezTo>
                  <a:cubicBezTo>
                    <a:pt x="16" y="20"/>
                    <a:pt x="16" y="19"/>
                    <a:pt x="17" y="18"/>
                  </a:cubicBezTo>
                  <a:cubicBezTo>
                    <a:pt x="18" y="16"/>
                    <a:pt x="19" y="19"/>
                    <a:pt x="20" y="20"/>
                  </a:cubicBezTo>
                  <a:cubicBezTo>
                    <a:pt x="21" y="20"/>
                    <a:pt x="19" y="16"/>
                    <a:pt x="19" y="16"/>
                  </a:cubicBezTo>
                  <a:cubicBezTo>
                    <a:pt x="18" y="15"/>
                    <a:pt x="17" y="14"/>
                    <a:pt x="17" y="12"/>
                  </a:cubicBezTo>
                  <a:cubicBezTo>
                    <a:pt x="17" y="7"/>
                    <a:pt x="14" y="4"/>
                    <a:pt x="12" y="0"/>
                  </a:cubicBezTo>
                  <a:cubicBezTo>
                    <a:pt x="10" y="2"/>
                    <a:pt x="8" y="1"/>
                    <a:pt x="5" y="1"/>
                  </a:cubicBezTo>
                  <a:cubicBezTo>
                    <a:pt x="5" y="2"/>
                    <a:pt x="6"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6" name="Freeform 724"/>
            <p:cNvSpPr>
              <a:spLocks/>
            </p:cNvSpPr>
            <p:nvPr/>
          </p:nvSpPr>
          <p:spPr bwMode="auto">
            <a:xfrm>
              <a:off x="17400836" y="6901941"/>
              <a:ext cx="299364" cy="289887"/>
            </a:xfrm>
            <a:custGeom>
              <a:avLst/>
              <a:gdLst>
                <a:gd name="T0" fmla="*/ 32 w 32"/>
                <a:gd name="T1" fmla="*/ 3 h 31"/>
                <a:gd name="T2" fmla="*/ 29 w 32"/>
                <a:gd name="T3" fmla="*/ 1 h 31"/>
                <a:gd name="T4" fmla="*/ 27 w 32"/>
                <a:gd name="T5" fmla="*/ 4 h 31"/>
                <a:gd name="T6" fmla="*/ 25 w 32"/>
                <a:gd name="T7" fmla="*/ 5 h 31"/>
                <a:gd name="T8" fmla="*/ 20 w 32"/>
                <a:gd name="T9" fmla="*/ 6 h 31"/>
                <a:gd name="T10" fmla="*/ 20 w 32"/>
                <a:gd name="T11" fmla="*/ 10 h 31"/>
                <a:gd name="T12" fmla="*/ 13 w 32"/>
                <a:gd name="T13" fmla="*/ 9 h 31"/>
                <a:gd name="T14" fmla="*/ 10 w 32"/>
                <a:gd name="T15" fmla="*/ 12 h 31"/>
                <a:gd name="T16" fmla="*/ 0 w 32"/>
                <a:gd name="T17" fmla="*/ 19 h 31"/>
                <a:gd name="T18" fmla="*/ 6 w 32"/>
                <a:gd name="T19" fmla="*/ 21 h 31"/>
                <a:gd name="T20" fmla="*/ 5 w 32"/>
                <a:gd name="T21" fmla="*/ 24 h 31"/>
                <a:gd name="T22" fmla="*/ 6 w 32"/>
                <a:gd name="T23" fmla="*/ 26 h 31"/>
                <a:gd name="T24" fmla="*/ 3 w 32"/>
                <a:gd name="T25" fmla="*/ 29 h 31"/>
                <a:gd name="T26" fmla="*/ 5 w 32"/>
                <a:gd name="T27" fmla="*/ 30 h 31"/>
                <a:gd name="T28" fmla="*/ 5 w 32"/>
                <a:gd name="T29" fmla="*/ 31 h 31"/>
                <a:gd name="T30" fmla="*/ 9 w 32"/>
                <a:gd name="T31" fmla="*/ 31 h 31"/>
                <a:gd name="T32" fmla="*/ 12 w 32"/>
                <a:gd name="T33" fmla="*/ 31 h 31"/>
                <a:gd name="T34" fmla="*/ 14 w 32"/>
                <a:gd name="T35" fmla="*/ 28 h 31"/>
                <a:gd name="T36" fmla="*/ 21 w 32"/>
                <a:gd name="T37" fmla="*/ 27 h 31"/>
                <a:gd name="T38" fmla="*/ 16 w 32"/>
                <a:gd name="T39" fmla="*/ 22 h 31"/>
                <a:gd name="T40" fmla="*/ 20 w 32"/>
                <a:gd name="T41" fmla="*/ 19 h 31"/>
                <a:gd name="T42" fmla="*/ 27 w 32"/>
                <a:gd name="T43" fmla="*/ 14 h 31"/>
                <a:gd name="T44" fmla="*/ 27 w 32"/>
                <a:gd name="T45" fmla="*/ 8 h 31"/>
                <a:gd name="T46" fmla="*/ 32 w 32"/>
                <a:gd name="T47"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1">
                  <a:moveTo>
                    <a:pt x="32" y="3"/>
                  </a:moveTo>
                  <a:cubicBezTo>
                    <a:pt x="31" y="2"/>
                    <a:pt x="30" y="0"/>
                    <a:pt x="29" y="1"/>
                  </a:cubicBezTo>
                  <a:cubicBezTo>
                    <a:pt x="28" y="1"/>
                    <a:pt x="28" y="3"/>
                    <a:pt x="27" y="4"/>
                  </a:cubicBezTo>
                  <a:cubicBezTo>
                    <a:pt x="27" y="4"/>
                    <a:pt x="26" y="3"/>
                    <a:pt x="25" y="5"/>
                  </a:cubicBezTo>
                  <a:cubicBezTo>
                    <a:pt x="24" y="6"/>
                    <a:pt x="22" y="6"/>
                    <a:pt x="20" y="6"/>
                  </a:cubicBezTo>
                  <a:cubicBezTo>
                    <a:pt x="18" y="7"/>
                    <a:pt x="22" y="9"/>
                    <a:pt x="20" y="10"/>
                  </a:cubicBezTo>
                  <a:cubicBezTo>
                    <a:pt x="17" y="11"/>
                    <a:pt x="16" y="9"/>
                    <a:pt x="13" y="9"/>
                  </a:cubicBezTo>
                  <a:cubicBezTo>
                    <a:pt x="12" y="8"/>
                    <a:pt x="10" y="11"/>
                    <a:pt x="10" y="12"/>
                  </a:cubicBezTo>
                  <a:cubicBezTo>
                    <a:pt x="7" y="15"/>
                    <a:pt x="1" y="15"/>
                    <a:pt x="0" y="19"/>
                  </a:cubicBezTo>
                  <a:cubicBezTo>
                    <a:pt x="0" y="19"/>
                    <a:pt x="6" y="21"/>
                    <a:pt x="6" y="21"/>
                  </a:cubicBezTo>
                  <a:cubicBezTo>
                    <a:pt x="6" y="22"/>
                    <a:pt x="5" y="24"/>
                    <a:pt x="5" y="24"/>
                  </a:cubicBezTo>
                  <a:cubicBezTo>
                    <a:pt x="5" y="26"/>
                    <a:pt x="6" y="25"/>
                    <a:pt x="6" y="26"/>
                  </a:cubicBezTo>
                  <a:cubicBezTo>
                    <a:pt x="6" y="25"/>
                    <a:pt x="2" y="28"/>
                    <a:pt x="3" y="29"/>
                  </a:cubicBezTo>
                  <a:cubicBezTo>
                    <a:pt x="3" y="29"/>
                    <a:pt x="5" y="30"/>
                    <a:pt x="5" y="30"/>
                  </a:cubicBezTo>
                  <a:cubicBezTo>
                    <a:pt x="6" y="30"/>
                    <a:pt x="5" y="30"/>
                    <a:pt x="5" y="31"/>
                  </a:cubicBezTo>
                  <a:cubicBezTo>
                    <a:pt x="5" y="30"/>
                    <a:pt x="9" y="30"/>
                    <a:pt x="9" y="31"/>
                  </a:cubicBezTo>
                  <a:cubicBezTo>
                    <a:pt x="10" y="31"/>
                    <a:pt x="11" y="31"/>
                    <a:pt x="12" y="31"/>
                  </a:cubicBezTo>
                  <a:cubicBezTo>
                    <a:pt x="12" y="31"/>
                    <a:pt x="13" y="29"/>
                    <a:pt x="14" y="28"/>
                  </a:cubicBezTo>
                  <a:cubicBezTo>
                    <a:pt x="17" y="28"/>
                    <a:pt x="19" y="29"/>
                    <a:pt x="21" y="27"/>
                  </a:cubicBezTo>
                  <a:cubicBezTo>
                    <a:pt x="21" y="25"/>
                    <a:pt x="16" y="23"/>
                    <a:pt x="16" y="22"/>
                  </a:cubicBezTo>
                  <a:cubicBezTo>
                    <a:pt x="17" y="21"/>
                    <a:pt x="18" y="20"/>
                    <a:pt x="20" y="19"/>
                  </a:cubicBezTo>
                  <a:cubicBezTo>
                    <a:pt x="22" y="17"/>
                    <a:pt x="24" y="15"/>
                    <a:pt x="27" y="14"/>
                  </a:cubicBezTo>
                  <a:cubicBezTo>
                    <a:pt x="29" y="12"/>
                    <a:pt x="26" y="9"/>
                    <a:pt x="27" y="8"/>
                  </a:cubicBezTo>
                  <a:cubicBezTo>
                    <a:pt x="29" y="6"/>
                    <a:pt x="30" y="4"/>
                    <a:pt x="32"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7" name="Freeform 725"/>
            <p:cNvSpPr>
              <a:spLocks/>
            </p:cNvSpPr>
            <p:nvPr/>
          </p:nvSpPr>
          <p:spPr bwMode="auto">
            <a:xfrm>
              <a:off x="11209749" y="6162893"/>
              <a:ext cx="222932" cy="232543"/>
            </a:xfrm>
            <a:custGeom>
              <a:avLst/>
              <a:gdLst>
                <a:gd name="T0" fmla="*/ 21 w 24"/>
                <a:gd name="T1" fmla="*/ 8 h 25"/>
                <a:gd name="T2" fmla="*/ 18 w 24"/>
                <a:gd name="T3" fmla="*/ 5 h 25"/>
                <a:gd name="T4" fmla="*/ 15 w 24"/>
                <a:gd name="T5" fmla="*/ 6 h 25"/>
                <a:gd name="T6" fmla="*/ 16 w 24"/>
                <a:gd name="T7" fmla="*/ 1 h 25"/>
                <a:gd name="T8" fmla="*/ 10 w 24"/>
                <a:gd name="T9" fmla="*/ 1 h 25"/>
                <a:gd name="T10" fmla="*/ 10 w 24"/>
                <a:gd name="T11" fmla="*/ 2 h 25"/>
                <a:gd name="T12" fmla="*/ 9 w 24"/>
                <a:gd name="T13" fmla="*/ 3 h 25"/>
                <a:gd name="T14" fmla="*/ 11 w 24"/>
                <a:gd name="T15" fmla="*/ 4 h 25"/>
                <a:gd name="T16" fmla="*/ 9 w 24"/>
                <a:gd name="T17" fmla="*/ 5 h 25"/>
                <a:gd name="T18" fmla="*/ 2 w 24"/>
                <a:gd name="T19" fmla="*/ 6 h 25"/>
                <a:gd name="T20" fmla="*/ 3 w 24"/>
                <a:gd name="T21" fmla="*/ 7 h 25"/>
                <a:gd name="T22" fmla="*/ 2 w 24"/>
                <a:gd name="T23" fmla="*/ 8 h 25"/>
                <a:gd name="T24" fmla="*/ 2 w 24"/>
                <a:gd name="T25" fmla="*/ 8 h 25"/>
                <a:gd name="T26" fmla="*/ 1 w 24"/>
                <a:gd name="T27" fmla="*/ 8 h 25"/>
                <a:gd name="T28" fmla="*/ 3 w 24"/>
                <a:gd name="T29" fmla="*/ 10 h 25"/>
                <a:gd name="T30" fmla="*/ 6 w 24"/>
                <a:gd name="T31" fmla="*/ 13 h 25"/>
                <a:gd name="T32" fmla="*/ 5 w 24"/>
                <a:gd name="T33" fmla="*/ 17 h 25"/>
                <a:gd name="T34" fmla="*/ 1 w 24"/>
                <a:gd name="T35" fmla="*/ 20 h 25"/>
                <a:gd name="T36" fmla="*/ 3 w 24"/>
                <a:gd name="T37" fmla="*/ 20 h 25"/>
                <a:gd name="T38" fmla="*/ 0 w 24"/>
                <a:gd name="T39" fmla="*/ 22 h 25"/>
                <a:gd name="T40" fmla="*/ 3 w 24"/>
                <a:gd name="T41" fmla="*/ 21 h 25"/>
                <a:gd name="T42" fmla="*/ 2 w 24"/>
                <a:gd name="T43" fmla="*/ 24 h 25"/>
                <a:gd name="T44" fmla="*/ 4 w 24"/>
                <a:gd name="T45" fmla="*/ 23 h 25"/>
                <a:gd name="T46" fmla="*/ 4 w 24"/>
                <a:gd name="T47" fmla="*/ 25 h 25"/>
                <a:gd name="T48" fmla="*/ 8 w 24"/>
                <a:gd name="T49" fmla="*/ 24 h 25"/>
                <a:gd name="T50" fmla="*/ 17 w 24"/>
                <a:gd name="T51" fmla="*/ 20 h 25"/>
                <a:gd name="T52" fmla="*/ 22 w 24"/>
                <a:gd name="T53" fmla="*/ 16 h 25"/>
                <a:gd name="T54" fmla="*/ 21 w 24"/>
                <a:gd name="T55" fmla="*/ 8 h 25"/>
                <a:gd name="T56" fmla="*/ 21 w 24"/>
                <a:gd name="T5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25">
                  <a:moveTo>
                    <a:pt x="21" y="8"/>
                  </a:moveTo>
                  <a:cubicBezTo>
                    <a:pt x="20" y="8"/>
                    <a:pt x="19" y="5"/>
                    <a:pt x="18" y="5"/>
                  </a:cubicBezTo>
                  <a:cubicBezTo>
                    <a:pt x="16" y="6"/>
                    <a:pt x="17" y="7"/>
                    <a:pt x="15" y="6"/>
                  </a:cubicBezTo>
                  <a:cubicBezTo>
                    <a:pt x="11" y="5"/>
                    <a:pt x="15" y="3"/>
                    <a:pt x="16" y="1"/>
                  </a:cubicBezTo>
                  <a:cubicBezTo>
                    <a:pt x="14" y="1"/>
                    <a:pt x="11" y="0"/>
                    <a:pt x="10" y="1"/>
                  </a:cubicBezTo>
                  <a:cubicBezTo>
                    <a:pt x="10" y="1"/>
                    <a:pt x="12" y="1"/>
                    <a:pt x="10" y="2"/>
                  </a:cubicBezTo>
                  <a:cubicBezTo>
                    <a:pt x="10" y="2"/>
                    <a:pt x="8" y="3"/>
                    <a:pt x="9" y="3"/>
                  </a:cubicBezTo>
                  <a:cubicBezTo>
                    <a:pt x="9" y="4"/>
                    <a:pt x="11" y="3"/>
                    <a:pt x="11" y="4"/>
                  </a:cubicBezTo>
                  <a:cubicBezTo>
                    <a:pt x="12" y="5"/>
                    <a:pt x="9" y="5"/>
                    <a:pt x="9" y="5"/>
                  </a:cubicBezTo>
                  <a:cubicBezTo>
                    <a:pt x="7" y="6"/>
                    <a:pt x="3" y="5"/>
                    <a:pt x="2" y="6"/>
                  </a:cubicBezTo>
                  <a:cubicBezTo>
                    <a:pt x="2" y="6"/>
                    <a:pt x="3" y="6"/>
                    <a:pt x="3" y="7"/>
                  </a:cubicBezTo>
                  <a:cubicBezTo>
                    <a:pt x="3" y="7"/>
                    <a:pt x="1" y="7"/>
                    <a:pt x="2" y="8"/>
                  </a:cubicBezTo>
                  <a:cubicBezTo>
                    <a:pt x="2" y="8"/>
                    <a:pt x="2" y="8"/>
                    <a:pt x="2" y="8"/>
                  </a:cubicBezTo>
                  <a:cubicBezTo>
                    <a:pt x="3" y="8"/>
                    <a:pt x="1" y="8"/>
                    <a:pt x="1" y="8"/>
                  </a:cubicBezTo>
                  <a:cubicBezTo>
                    <a:pt x="1" y="9"/>
                    <a:pt x="5" y="9"/>
                    <a:pt x="3" y="10"/>
                  </a:cubicBezTo>
                  <a:cubicBezTo>
                    <a:pt x="0" y="12"/>
                    <a:pt x="4" y="13"/>
                    <a:pt x="6" y="13"/>
                  </a:cubicBezTo>
                  <a:cubicBezTo>
                    <a:pt x="7" y="13"/>
                    <a:pt x="5" y="16"/>
                    <a:pt x="5" y="17"/>
                  </a:cubicBezTo>
                  <a:cubicBezTo>
                    <a:pt x="4" y="17"/>
                    <a:pt x="2" y="21"/>
                    <a:pt x="1" y="20"/>
                  </a:cubicBezTo>
                  <a:cubicBezTo>
                    <a:pt x="1" y="20"/>
                    <a:pt x="3" y="20"/>
                    <a:pt x="3" y="20"/>
                  </a:cubicBezTo>
                  <a:cubicBezTo>
                    <a:pt x="2" y="21"/>
                    <a:pt x="1" y="20"/>
                    <a:pt x="0" y="22"/>
                  </a:cubicBezTo>
                  <a:cubicBezTo>
                    <a:pt x="0" y="22"/>
                    <a:pt x="3" y="21"/>
                    <a:pt x="3" y="21"/>
                  </a:cubicBezTo>
                  <a:cubicBezTo>
                    <a:pt x="3" y="21"/>
                    <a:pt x="2" y="23"/>
                    <a:pt x="2" y="24"/>
                  </a:cubicBezTo>
                  <a:cubicBezTo>
                    <a:pt x="2" y="24"/>
                    <a:pt x="4" y="23"/>
                    <a:pt x="4" y="23"/>
                  </a:cubicBezTo>
                  <a:cubicBezTo>
                    <a:pt x="4" y="23"/>
                    <a:pt x="4" y="24"/>
                    <a:pt x="4" y="25"/>
                  </a:cubicBezTo>
                  <a:cubicBezTo>
                    <a:pt x="5" y="25"/>
                    <a:pt x="7" y="24"/>
                    <a:pt x="8" y="24"/>
                  </a:cubicBezTo>
                  <a:cubicBezTo>
                    <a:pt x="11" y="23"/>
                    <a:pt x="14" y="20"/>
                    <a:pt x="17" y="20"/>
                  </a:cubicBezTo>
                  <a:cubicBezTo>
                    <a:pt x="21" y="20"/>
                    <a:pt x="20" y="19"/>
                    <a:pt x="22" y="16"/>
                  </a:cubicBezTo>
                  <a:cubicBezTo>
                    <a:pt x="24" y="13"/>
                    <a:pt x="21" y="11"/>
                    <a:pt x="21" y="8"/>
                  </a:cubicBezTo>
                  <a:cubicBezTo>
                    <a:pt x="20" y="8"/>
                    <a:pt x="21" y="9"/>
                    <a:pt x="21"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8" name="Freeform 726"/>
            <p:cNvSpPr>
              <a:spLocks/>
            </p:cNvSpPr>
            <p:nvPr/>
          </p:nvSpPr>
          <p:spPr bwMode="auto">
            <a:xfrm>
              <a:off x="11321211" y="6153340"/>
              <a:ext cx="149682" cy="92380"/>
            </a:xfrm>
            <a:custGeom>
              <a:avLst/>
              <a:gdLst>
                <a:gd name="T0" fmla="*/ 1 w 16"/>
                <a:gd name="T1" fmla="*/ 6 h 10"/>
                <a:gd name="T2" fmla="*/ 4 w 16"/>
                <a:gd name="T3" fmla="*/ 8 h 10"/>
                <a:gd name="T4" fmla="*/ 5 w 16"/>
                <a:gd name="T5" fmla="*/ 7 h 10"/>
                <a:gd name="T6" fmla="*/ 8 w 16"/>
                <a:gd name="T7" fmla="*/ 8 h 10"/>
                <a:gd name="T8" fmla="*/ 11 w 16"/>
                <a:gd name="T9" fmla="*/ 4 h 10"/>
                <a:gd name="T10" fmla="*/ 11 w 16"/>
                <a:gd name="T11" fmla="*/ 2 h 10"/>
                <a:gd name="T12" fmla="*/ 7 w 16"/>
                <a:gd name="T13" fmla="*/ 1 h 10"/>
                <a:gd name="T14" fmla="*/ 4 w 16"/>
                <a:gd name="T15" fmla="*/ 2 h 10"/>
                <a:gd name="T16" fmla="*/ 1 w 16"/>
                <a:gd name="T17" fmla="*/ 6 h 10"/>
                <a:gd name="T18" fmla="*/ 1 w 16"/>
                <a:gd name="T19"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0">
                  <a:moveTo>
                    <a:pt x="1" y="6"/>
                  </a:moveTo>
                  <a:cubicBezTo>
                    <a:pt x="0" y="7"/>
                    <a:pt x="3" y="8"/>
                    <a:pt x="4" y="8"/>
                  </a:cubicBezTo>
                  <a:cubicBezTo>
                    <a:pt x="4" y="8"/>
                    <a:pt x="5" y="7"/>
                    <a:pt x="5" y="7"/>
                  </a:cubicBezTo>
                  <a:cubicBezTo>
                    <a:pt x="6" y="6"/>
                    <a:pt x="7" y="7"/>
                    <a:pt x="8" y="8"/>
                  </a:cubicBezTo>
                  <a:cubicBezTo>
                    <a:pt x="10" y="10"/>
                    <a:pt x="16" y="5"/>
                    <a:pt x="11" y="4"/>
                  </a:cubicBezTo>
                  <a:cubicBezTo>
                    <a:pt x="12" y="4"/>
                    <a:pt x="11" y="2"/>
                    <a:pt x="11" y="2"/>
                  </a:cubicBezTo>
                  <a:cubicBezTo>
                    <a:pt x="10" y="0"/>
                    <a:pt x="9" y="0"/>
                    <a:pt x="7" y="1"/>
                  </a:cubicBezTo>
                  <a:cubicBezTo>
                    <a:pt x="6" y="1"/>
                    <a:pt x="4" y="1"/>
                    <a:pt x="4" y="2"/>
                  </a:cubicBezTo>
                  <a:cubicBezTo>
                    <a:pt x="3" y="3"/>
                    <a:pt x="1" y="4"/>
                    <a:pt x="1" y="6"/>
                  </a:cubicBezTo>
                  <a:cubicBezTo>
                    <a:pt x="1" y="6"/>
                    <a:pt x="1" y="5"/>
                    <a:pt x="1"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09" name="Freeform 727"/>
            <p:cNvSpPr>
              <a:spLocks/>
            </p:cNvSpPr>
            <p:nvPr/>
          </p:nvSpPr>
          <p:spPr bwMode="auto">
            <a:xfrm>
              <a:off x="11267072" y="6854158"/>
              <a:ext cx="585987" cy="430050"/>
            </a:xfrm>
            <a:custGeom>
              <a:avLst/>
              <a:gdLst>
                <a:gd name="T0" fmla="*/ 58 w 63"/>
                <a:gd name="T1" fmla="*/ 8 h 46"/>
                <a:gd name="T2" fmla="*/ 52 w 63"/>
                <a:gd name="T3" fmla="*/ 6 h 46"/>
                <a:gd name="T4" fmla="*/ 49 w 63"/>
                <a:gd name="T5" fmla="*/ 6 h 46"/>
                <a:gd name="T6" fmla="*/ 45 w 63"/>
                <a:gd name="T7" fmla="*/ 6 h 46"/>
                <a:gd name="T8" fmla="*/ 40 w 63"/>
                <a:gd name="T9" fmla="*/ 4 h 46"/>
                <a:gd name="T10" fmla="*/ 38 w 63"/>
                <a:gd name="T11" fmla="*/ 2 h 46"/>
                <a:gd name="T12" fmla="*/ 35 w 63"/>
                <a:gd name="T13" fmla="*/ 2 h 46"/>
                <a:gd name="T14" fmla="*/ 31 w 63"/>
                <a:gd name="T15" fmla="*/ 2 h 46"/>
                <a:gd name="T16" fmla="*/ 27 w 63"/>
                <a:gd name="T17" fmla="*/ 2 h 46"/>
                <a:gd name="T18" fmla="*/ 17 w 63"/>
                <a:gd name="T19" fmla="*/ 1 h 46"/>
                <a:gd name="T20" fmla="*/ 8 w 63"/>
                <a:gd name="T21" fmla="*/ 0 h 46"/>
                <a:gd name="T22" fmla="*/ 2 w 63"/>
                <a:gd name="T23" fmla="*/ 3 h 46"/>
                <a:gd name="T24" fmla="*/ 2 w 63"/>
                <a:gd name="T25" fmla="*/ 6 h 46"/>
                <a:gd name="T26" fmla="*/ 2 w 63"/>
                <a:gd name="T27" fmla="*/ 11 h 46"/>
                <a:gd name="T28" fmla="*/ 5 w 63"/>
                <a:gd name="T29" fmla="*/ 10 h 46"/>
                <a:gd name="T30" fmla="*/ 7 w 63"/>
                <a:gd name="T31" fmla="*/ 12 h 46"/>
                <a:gd name="T32" fmla="*/ 12 w 63"/>
                <a:gd name="T33" fmla="*/ 11 h 46"/>
                <a:gd name="T34" fmla="*/ 14 w 63"/>
                <a:gd name="T35" fmla="*/ 14 h 46"/>
                <a:gd name="T36" fmla="*/ 13 w 63"/>
                <a:gd name="T37" fmla="*/ 20 h 46"/>
                <a:gd name="T38" fmla="*/ 12 w 63"/>
                <a:gd name="T39" fmla="*/ 25 h 46"/>
                <a:gd name="T40" fmla="*/ 12 w 63"/>
                <a:gd name="T41" fmla="*/ 28 h 46"/>
                <a:gd name="T42" fmla="*/ 10 w 63"/>
                <a:gd name="T43" fmla="*/ 33 h 46"/>
                <a:gd name="T44" fmla="*/ 10 w 63"/>
                <a:gd name="T45" fmla="*/ 38 h 46"/>
                <a:gd name="T46" fmla="*/ 17 w 63"/>
                <a:gd name="T47" fmla="*/ 44 h 46"/>
                <a:gd name="T48" fmla="*/ 20 w 63"/>
                <a:gd name="T49" fmla="*/ 45 h 46"/>
                <a:gd name="T50" fmla="*/ 21 w 63"/>
                <a:gd name="T51" fmla="*/ 43 h 46"/>
                <a:gd name="T52" fmla="*/ 24 w 63"/>
                <a:gd name="T53" fmla="*/ 42 h 46"/>
                <a:gd name="T54" fmla="*/ 36 w 63"/>
                <a:gd name="T55" fmla="*/ 41 h 46"/>
                <a:gd name="T56" fmla="*/ 39 w 63"/>
                <a:gd name="T57" fmla="*/ 38 h 46"/>
                <a:gd name="T58" fmla="*/ 43 w 63"/>
                <a:gd name="T59" fmla="*/ 35 h 46"/>
                <a:gd name="T60" fmla="*/ 47 w 63"/>
                <a:gd name="T61" fmla="*/ 30 h 46"/>
                <a:gd name="T62" fmla="*/ 45 w 63"/>
                <a:gd name="T63" fmla="*/ 26 h 46"/>
                <a:gd name="T64" fmla="*/ 48 w 63"/>
                <a:gd name="T65" fmla="*/ 21 h 46"/>
                <a:gd name="T66" fmla="*/ 50 w 63"/>
                <a:gd name="T67" fmla="*/ 19 h 46"/>
                <a:gd name="T68" fmla="*/ 51 w 63"/>
                <a:gd name="T69" fmla="*/ 17 h 46"/>
                <a:gd name="T70" fmla="*/ 60 w 63"/>
                <a:gd name="T71" fmla="*/ 13 h 46"/>
                <a:gd name="T72" fmla="*/ 63 w 63"/>
                <a:gd name="T73" fmla="*/ 9 h 46"/>
                <a:gd name="T74" fmla="*/ 58 w 63"/>
                <a:gd name="T75" fmla="*/ 8 h 46"/>
                <a:gd name="T76" fmla="*/ 58 w 63"/>
                <a:gd name="T77"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46">
                  <a:moveTo>
                    <a:pt x="58" y="8"/>
                  </a:moveTo>
                  <a:cubicBezTo>
                    <a:pt x="55" y="8"/>
                    <a:pt x="54" y="7"/>
                    <a:pt x="52" y="6"/>
                  </a:cubicBezTo>
                  <a:cubicBezTo>
                    <a:pt x="51" y="5"/>
                    <a:pt x="50" y="6"/>
                    <a:pt x="49" y="6"/>
                  </a:cubicBezTo>
                  <a:cubicBezTo>
                    <a:pt x="48" y="6"/>
                    <a:pt x="46" y="6"/>
                    <a:pt x="45" y="6"/>
                  </a:cubicBezTo>
                  <a:cubicBezTo>
                    <a:pt x="43" y="5"/>
                    <a:pt x="41" y="4"/>
                    <a:pt x="40" y="4"/>
                  </a:cubicBezTo>
                  <a:cubicBezTo>
                    <a:pt x="39" y="3"/>
                    <a:pt x="39" y="3"/>
                    <a:pt x="38" y="2"/>
                  </a:cubicBezTo>
                  <a:cubicBezTo>
                    <a:pt x="37" y="3"/>
                    <a:pt x="36" y="2"/>
                    <a:pt x="35" y="2"/>
                  </a:cubicBezTo>
                  <a:cubicBezTo>
                    <a:pt x="33" y="1"/>
                    <a:pt x="32" y="2"/>
                    <a:pt x="31" y="2"/>
                  </a:cubicBezTo>
                  <a:cubicBezTo>
                    <a:pt x="29" y="2"/>
                    <a:pt x="28" y="2"/>
                    <a:pt x="27" y="2"/>
                  </a:cubicBezTo>
                  <a:cubicBezTo>
                    <a:pt x="24" y="2"/>
                    <a:pt x="21" y="1"/>
                    <a:pt x="17" y="1"/>
                  </a:cubicBezTo>
                  <a:cubicBezTo>
                    <a:pt x="15" y="1"/>
                    <a:pt x="11" y="0"/>
                    <a:pt x="8" y="0"/>
                  </a:cubicBezTo>
                  <a:cubicBezTo>
                    <a:pt x="7" y="1"/>
                    <a:pt x="4" y="2"/>
                    <a:pt x="2" y="3"/>
                  </a:cubicBezTo>
                  <a:cubicBezTo>
                    <a:pt x="0" y="4"/>
                    <a:pt x="1" y="5"/>
                    <a:pt x="2" y="6"/>
                  </a:cubicBezTo>
                  <a:cubicBezTo>
                    <a:pt x="2" y="8"/>
                    <a:pt x="2" y="9"/>
                    <a:pt x="2" y="11"/>
                  </a:cubicBezTo>
                  <a:cubicBezTo>
                    <a:pt x="3" y="11"/>
                    <a:pt x="5" y="10"/>
                    <a:pt x="5" y="10"/>
                  </a:cubicBezTo>
                  <a:cubicBezTo>
                    <a:pt x="6" y="10"/>
                    <a:pt x="5" y="12"/>
                    <a:pt x="7" y="12"/>
                  </a:cubicBezTo>
                  <a:cubicBezTo>
                    <a:pt x="9" y="12"/>
                    <a:pt x="10" y="11"/>
                    <a:pt x="12" y="11"/>
                  </a:cubicBezTo>
                  <a:cubicBezTo>
                    <a:pt x="14" y="10"/>
                    <a:pt x="16" y="13"/>
                    <a:pt x="14" y="14"/>
                  </a:cubicBezTo>
                  <a:cubicBezTo>
                    <a:pt x="12" y="16"/>
                    <a:pt x="13" y="17"/>
                    <a:pt x="13" y="20"/>
                  </a:cubicBezTo>
                  <a:cubicBezTo>
                    <a:pt x="12" y="21"/>
                    <a:pt x="13" y="24"/>
                    <a:pt x="12" y="25"/>
                  </a:cubicBezTo>
                  <a:cubicBezTo>
                    <a:pt x="9" y="25"/>
                    <a:pt x="10" y="26"/>
                    <a:pt x="12" y="28"/>
                  </a:cubicBezTo>
                  <a:cubicBezTo>
                    <a:pt x="13" y="29"/>
                    <a:pt x="10" y="31"/>
                    <a:pt x="10" y="33"/>
                  </a:cubicBezTo>
                  <a:cubicBezTo>
                    <a:pt x="12" y="35"/>
                    <a:pt x="10" y="36"/>
                    <a:pt x="10" y="38"/>
                  </a:cubicBezTo>
                  <a:cubicBezTo>
                    <a:pt x="13" y="37"/>
                    <a:pt x="15" y="42"/>
                    <a:pt x="17" y="44"/>
                  </a:cubicBezTo>
                  <a:cubicBezTo>
                    <a:pt x="17" y="45"/>
                    <a:pt x="19" y="46"/>
                    <a:pt x="20" y="45"/>
                  </a:cubicBezTo>
                  <a:cubicBezTo>
                    <a:pt x="20" y="45"/>
                    <a:pt x="21" y="44"/>
                    <a:pt x="21" y="43"/>
                  </a:cubicBezTo>
                  <a:cubicBezTo>
                    <a:pt x="22" y="43"/>
                    <a:pt x="24" y="42"/>
                    <a:pt x="24" y="42"/>
                  </a:cubicBezTo>
                  <a:cubicBezTo>
                    <a:pt x="28" y="41"/>
                    <a:pt x="32" y="42"/>
                    <a:pt x="36" y="41"/>
                  </a:cubicBezTo>
                  <a:cubicBezTo>
                    <a:pt x="37" y="40"/>
                    <a:pt x="37" y="39"/>
                    <a:pt x="39" y="38"/>
                  </a:cubicBezTo>
                  <a:cubicBezTo>
                    <a:pt x="41" y="37"/>
                    <a:pt x="42" y="36"/>
                    <a:pt x="43" y="35"/>
                  </a:cubicBezTo>
                  <a:cubicBezTo>
                    <a:pt x="44" y="32"/>
                    <a:pt x="45" y="31"/>
                    <a:pt x="47" y="30"/>
                  </a:cubicBezTo>
                  <a:cubicBezTo>
                    <a:pt x="48" y="29"/>
                    <a:pt x="46" y="27"/>
                    <a:pt x="45" y="26"/>
                  </a:cubicBezTo>
                  <a:cubicBezTo>
                    <a:pt x="45" y="25"/>
                    <a:pt x="47" y="22"/>
                    <a:pt x="48" y="21"/>
                  </a:cubicBezTo>
                  <a:cubicBezTo>
                    <a:pt x="48" y="21"/>
                    <a:pt x="49" y="20"/>
                    <a:pt x="50" y="19"/>
                  </a:cubicBezTo>
                  <a:cubicBezTo>
                    <a:pt x="50" y="19"/>
                    <a:pt x="50" y="17"/>
                    <a:pt x="51" y="17"/>
                  </a:cubicBezTo>
                  <a:cubicBezTo>
                    <a:pt x="54" y="15"/>
                    <a:pt x="57" y="14"/>
                    <a:pt x="60" y="13"/>
                  </a:cubicBezTo>
                  <a:cubicBezTo>
                    <a:pt x="61" y="12"/>
                    <a:pt x="63" y="11"/>
                    <a:pt x="63" y="9"/>
                  </a:cubicBezTo>
                  <a:cubicBezTo>
                    <a:pt x="62" y="7"/>
                    <a:pt x="60" y="9"/>
                    <a:pt x="58" y="8"/>
                  </a:cubicBezTo>
                  <a:cubicBezTo>
                    <a:pt x="55" y="8"/>
                    <a:pt x="60" y="9"/>
                    <a:pt x="58" y="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0" name="Freeform 728"/>
            <p:cNvSpPr>
              <a:spLocks/>
            </p:cNvSpPr>
            <p:nvPr/>
          </p:nvSpPr>
          <p:spPr bwMode="auto">
            <a:xfrm>
              <a:off x="11267072" y="6946541"/>
              <a:ext cx="149682" cy="283516"/>
            </a:xfrm>
            <a:custGeom>
              <a:avLst/>
              <a:gdLst>
                <a:gd name="T0" fmla="*/ 11 w 16"/>
                <a:gd name="T1" fmla="*/ 25 h 30"/>
                <a:gd name="T2" fmla="*/ 11 w 16"/>
                <a:gd name="T3" fmla="*/ 21 h 30"/>
                <a:gd name="T4" fmla="*/ 10 w 16"/>
                <a:gd name="T5" fmla="*/ 16 h 30"/>
                <a:gd name="T6" fmla="*/ 12 w 16"/>
                <a:gd name="T7" fmla="*/ 14 h 30"/>
                <a:gd name="T8" fmla="*/ 13 w 16"/>
                <a:gd name="T9" fmla="*/ 9 h 30"/>
                <a:gd name="T10" fmla="*/ 14 w 16"/>
                <a:gd name="T11" fmla="*/ 4 h 30"/>
                <a:gd name="T12" fmla="*/ 12 w 16"/>
                <a:gd name="T13" fmla="*/ 1 h 30"/>
                <a:gd name="T14" fmla="*/ 7 w 16"/>
                <a:gd name="T15" fmla="*/ 2 h 30"/>
                <a:gd name="T16" fmla="*/ 5 w 16"/>
                <a:gd name="T17" fmla="*/ 0 h 30"/>
                <a:gd name="T18" fmla="*/ 4 w 16"/>
                <a:gd name="T19" fmla="*/ 0 h 30"/>
                <a:gd name="T20" fmla="*/ 3 w 16"/>
                <a:gd name="T21" fmla="*/ 4 h 30"/>
                <a:gd name="T22" fmla="*/ 3 w 16"/>
                <a:gd name="T23" fmla="*/ 8 h 30"/>
                <a:gd name="T24" fmla="*/ 2 w 16"/>
                <a:gd name="T25" fmla="*/ 13 h 30"/>
                <a:gd name="T26" fmla="*/ 0 w 16"/>
                <a:gd name="T27" fmla="*/ 20 h 30"/>
                <a:gd name="T28" fmla="*/ 2 w 16"/>
                <a:gd name="T29" fmla="*/ 22 h 30"/>
                <a:gd name="T30" fmla="*/ 2 w 16"/>
                <a:gd name="T31" fmla="*/ 28 h 30"/>
                <a:gd name="T32" fmla="*/ 6 w 16"/>
                <a:gd name="T33" fmla="*/ 30 h 30"/>
                <a:gd name="T34" fmla="*/ 11 w 16"/>
                <a:gd name="T35" fmla="*/ 25 h 30"/>
                <a:gd name="T36" fmla="*/ 11 w 16"/>
                <a:gd name="T37"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30">
                  <a:moveTo>
                    <a:pt x="11" y="25"/>
                  </a:moveTo>
                  <a:cubicBezTo>
                    <a:pt x="12" y="23"/>
                    <a:pt x="10" y="22"/>
                    <a:pt x="11" y="21"/>
                  </a:cubicBezTo>
                  <a:cubicBezTo>
                    <a:pt x="12" y="18"/>
                    <a:pt x="12" y="18"/>
                    <a:pt x="10" y="16"/>
                  </a:cubicBezTo>
                  <a:cubicBezTo>
                    <a:pt x="9" y="14"/>
                    <a:pt x="11" y="15"/>
                    <a:pt x="12" y="14"/>
                  </a:cubicBezTo>
                  <a:cubicBezTo>
                    <a:pt x="13" y="13"/>
                    <a:pt x="13" y="10"/>
                    <a:pt x="13" y="9"/>
                  </a:cubicBezTo>
                  <a:cubicBezTo>
                    <a:pt x="13" y="6"/>
                    <a:pt x="12" y="6"/>
                    <a:pt x="14" y="4"/>
                  </a:cubicBezTo>
                  <a:cubicBezTo>
                    <a:pt x="16" y="3"/>
                    <a:pt x="14" y="0"/>
                    <a:pt x="12" y="1"/>
                  </a:cubicBezTo>
                  <a:cubicBezTo>
                    <a:pt x="10" y="1"/>
                    <a:pt x="9" y="2"/>
                    <a:pt x="7" y="2"/>
                  </a:cubicBezTo>
                  <a:cubicBezTo>
                    <a:pt x="5" y="2"/>
                    <a:pt x="6" y="0"/>
                    <a:pt x="5" y="0"/>
                  </a:cubicBezTo>
                  <a:cubicBezTo>
                    <a:pt x="6" y="0"/>
                    <a:pt x="3" y="0"/>
                    <a:pt x="4" y="0"/>
                  </a:cubicBezTo>
                  <a:cubicBezTo>
                    <a:pt x="2" y="1"/>
                    <a:pt x="3" y="2"/>
                    <a:pt x="3" y="4"/>
                  </a:cubicBezTo>
                  <a:cubicBezTo>
                    <a:pt x="3" y="5"/>
                    <a:pt x="3" y="7"/>
                    <a:pt x="3" y="8"/>
                  </a:cubicBezTo>
                  <a:cubicBezTo>
                    <a:pt x="2" y="10"/>
                    <a:pt x="2" y="12"/>
                    <a:pt x="2" y="13"/>
                  </a:cubicBezTo>
                  <a:cubicBezTo>
                    <a:pt x="1" y="16"/>
                    <a:pt x="0" y="17"/>
                    <a:pt x="0" y="20"/>
                  </a:cubicBezTo>
                  <a:cubicBezTo>
                    <a:pt x="1" y="21"/>
                    <a:pt x="2" y="20"/>
                    <a:pt x="2" y="22"/>
                  </a:cubicBezTo>
                  <a:cubicBezTo>
                    <a:pt x="3" y="23"/>
                    <a:pt x="2" y="26"/>
                    <a:pt x="2" y="28"/>
                  </a:cubicBezTo>
                  <a:cubicBezTo>
                    <a:pt x="2" y="30"/>
                    <a:pt x="4" y="30"/>
                    <a:pt x="6" y="30"/>
                  </a:cubicBezTo>
                  <a:cubicBezTo>
                    <a:pt x="10" y="30"/>
                    <a:pt x="9" y="27"/>
                    <a:pt x="11" y="25"/>
                  </a:cubicBezTo>
                  <a:cubicBezTo>
                    <a:pt x="12" y="23"/>
                    <a:pt x="10" y="26"/>
                    <a:pt x="11" y="2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1" name="Freeform 729"/>
            <p:cNvSpPr>
              <a:spLocks/>
            </p:cNvSpPr>
            <p:nvPr/>
          </p:nvSpPr>
          <p:spPr bwMode="auto">
            <a:xfrm>
              <a:off x="13069621" y="9510902"/>
              <a:ext cx="493633" cy="825058"/>
            </a:xfrm>
            <a:custGeom>
              <a:avLst/>
              <a:gdLst>
                <a:gd name="T0" fmla="*/ 52 w 53"/>
                <a:gd name="T1" fmla="*/ 23 h 88"/>
                <a:gd name="T2" fmla="*/ 50 w 53"/>
                <a:gd name="T3" fmla="*/ 3 h 88"/>
                <a:gd name="T4" fmla="*/ 46 w 53"/>
                <a:gd name="T5" fmla="*/ 3 h 88"/>
                <a:gd name="T6" fmla="*/ 41 w 53"/>
                <a:gd name="T7" fmla="*/ 6 h 88"/>
                <a:gd name="T8" fmla="*/ 38 w 53"/>
                <a:gd name="T9" fmla="*/ 7 h 88"/>
                <a:gd name="T10" fmla="*/ 32 w 53"/>
                <a:gd name="T11" fmla="*/ 7 h 88"/>
                <a:gd name="T12" fmla="*/ 28 w 53"/>
                <a:gd name="T13" fmla="*/ 7 h 88"/>
                <a:gd name="T14" fmla="*/ 23 w 53"/>
                <a:gd name="T15" fmla="*/ 7 h 88"/>
                <a:gd name="T16" fmla="*/ 24 w 53"/>
                <a:gd name="T17" fmla="*/ 18 h 88"/>
                <a:gd name="T18" fmla="*/ 25 w 53"/>
                <a:gd name="T19" fmla="*/ 20 h 88"/>
                <a:gd name="T20" fmla="*/ 27 w 53"/>
                <a:gd name="T21" fmla="*/ 22 h 88"/>
                <a:gd name="T22" fmla="*/ 27 w 53"/>
                <a:gd name="T23" fmla="*/ 28 h 88"/>
                <a:gd name="T24" fmla="*/ 25 w 53"/>
                <a:gd name="T25" fmla="*/ 31 h 88"/>
                <a:gd name="T26" fmla="*/ 24 w 53"/>
                <a:gd name="T27" fmla="*/ 35 h 88"/>
                <a:gd name="T28" fmla="*/ 20 w 53"/>
                <a:gd name="T29" fmla="*/ 31 h 88"/>
                <a:gd name="T30" fmla="*/ 21 w 53"/>
                <a:gd name="T31" fmla="*/ 25 h 88"/>
                <a:gd name="T32" fmla="*/ 16 w 53"/>
                <a:gd name="T33" fmla="*/ 22 h 88"/>
                <a:gd name="T34" fmla="*/ 13 w 53"/>
                <a:gd name="T35" fmla="*/ 20 h 88"/>
                <a:gd name="T36" fmla="*/ 2 w 53"/>
                <a:gd name="T37" fmla="*/ 24 h 88"/>
                <a:gd name="T38" fmla="*/ 0 w 53"/>
                <a:gd name="T39" fmla="*/ 26 h 88"/>
                <a:gd name="T40" fmla="*/ 1 w 53"/>
                <a:gd name="T41" fmla="*/ 30 h 88"/>
                <a:gd name="T42" fmla="*/ 12 w 53"/>
                <a:gd name="T43" fmla="*/ 35 h 88"/>
                <a:gd name="T44" fmla="*/ 13 w 53"/>
                <a:gd name="T45" fmla="*/ 44 h 88"/>
                <a:gd name="T46" fmla="*/ 12 w 53"/>
                <a:gd name="T47" fmla="*/ 52 h 88"/>
                <a:gd name="T48" fmla="*/ 6 w 53"/>
                <a:gd name="T49" fmla="*/ 62 h 88"/>
                <a:gd name="T50" fmla="*/ 6 w 53"/>
                <a:gd name="T51" fmla="*/ 69 h 88"/>
                <a:gd name="T52" fmla="*/ 8 w 53"/>
                <a:gd name="T53" fmla="*/ 78 h 88"/>
                <a:gd name="T54" fmla="*/ 9 w 53"/>
                <a:gd name="T55" fmla="*/ 87 h 88"/>
                <a:gd name="T56" fmla="*/ 12 w 53"/>
                <a:gd name="T57" fmla="*/ 86 h 88"/>
                <a:gd name="T58" fmla="*/ 13 w 53"/>
                <a:gd name="T59" fmla="*/ 83 h 88"/>
                <a:gd name="T60" fmla="*/ 11 w 53"/>
                <a:gd name="T61" fmla="*/ 83 h 88"/>
                <a:gd name="T62" fmla="*/ 16 w 53"/>
                <a:gd name="T63" fmla="*/ 77 h 88"/>
                <a:gd name="T64" fmla="*/ 25 w 53"/>
                <a:gd name="T65" fmla="*/ 72 h 88"/>
                <a:gd name="T66" fmla="*/ 25 w 53"/>
                <a:gd name="T67" fmla="*/ 64 h 88"/>
                <a:gd name="T68" fmla="*/ 21 w 53"/>
                <a:gd name="T69" fmla="*/ 48 h 88"/>
                <a:gd name="T70" fmla="*/ 24 w 53"/>
                <a:gd name="T71" fmla="*/ 48 h 88"/>
                <a:gd name="T72" fmla="*/ 29 w 53"/>
                <a:gd name="T73" fmla="*/ 44 h 88"/>
                <a:gd name="T74" fmla="*/ 35 w 53"/>
                <a:gd name="T75" fmla="*/ 38 h 88"/>
                <a:gd name="T76" fmla="*/ 40 w 53"/>
                <a:gd name="T77" fmla="*/ 36 h 88"/>
                <a:gd name="T78" fmla="*/ 46 w 53"/>
                <a:gd name="T79" fmla="*/ 32 h 88"/>
                <a:gd name="T80" fmla="*/ 52 w 53"/>
                <a:gd name="T81" fmla="*/ 23 h 88"/>
                <a:gd name="T82" fmla="*/ 52 w 53"/>
                <a:gd name="T83" fmla="*/ 2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 h="88">
                  <a:moveTo>
                    <a:pt x="52" y="23"/>
                  </a:moveTo>
                  <a:cubicBezTo>
                    <a:pt x="49" y="17"/>
                    <a:pt x="50" y="9"/>
                    <a:pt x="50" y="3"/>
                  </a:cubicBezTo>
                  <a:cubicBezTo>
                    <a:pt x="50" y="0"/>
                    <a:pt x="48" y="2"/>
                    <a:pt x="46" y="3"/>
                  </a:cubicBezTo>
                  <a:cubicBezTo>
                    <a:pt x="45" y="4"/>
                    <a:pt x="43" y="6"/>
                    <a:pt x="41" y="6"/>
                  </a:cubicBezTo>
                  <a:cubicBezTo>
                    <a:pt x="40" y="6"/>
                    <a:pt x="38" y="5"/>
                    <a:pt x="38" y="7"/>
                  </a:cubicBezTo>
                  <a:cubicBezTo>
                    <a:pt x="36" y="10"/>
                    <a:pt x="34" y="7"/>
                    <a:pt x="32" y="7"/>
                  </a:cubicBezTo>
                  <a:cubicBezTo>
                    <a:pt x="30" y="7"/>
                    <a:pt x="30" y="9"/>
                    <a:pt x="28" y="7"/>
                  </a:cubicBezTo>
                  <a:cubicBezTo>
                    <a:pt x="27" y="7"/>
                    <a:pt x="24" y="7"/>
                    <a:pt x="23" y="7"/>
                  </a:cubicBezTo>
                  <a:cubicBezTo>
                    <a:pt x="20" y="7"/>
                    <a:pt x="21" y="16"/>
                    <a:pt x="24" y="18"/>
                  </a:cubicBezTo>
                  <a:cubicBezTo>
                    <a:pt x="24" y="18"/>
                    <a:pt x="24" y="20"/>
                    <a:pt x="25" y="20"/>
                  </a:cubicBezTo>
                  <a:cubicBezTo>
                    <a:pt x="25" y="21"/>
                    <a:pt x="26" y="21"/>
                    <a:pt x="27" y="22"/>
                  </a:cubicBezTo>
                  <a:cubicBezTo>
                    <a:pt x="27" y="24"/>
                    <a:pt x="27" y="27"/>
                    <a:pt x="27" y="28"/>
                  </a:cubicBezTo>
                  <a:cubicBezTo>
                    <a:pt x="27" y="30"/>
                    <a:pt x="28" y="31"/>
                    <a:pt x="25" y="31"/>
                  </a:cubicBezTo>
                  <a:cubicBezTo>
                    <a:pt x="24" y="31"/>
                    <a:pt x="24" y="34"/>
                    <a:pt x="24" y="35"/>
                  </a:cubicBezTo>
                  <a:cubicBezTo>
                    <a:pt x="23" y="34"/>
                    <a:pt x="21" y="32"/>
                    <a:pt x="20" y="31"/>
                  </a:cubicBezTo>
                  <a:cubicBezTo>
                    <a:pt x="19" y="29"/>
                    <a:pt x="21" y="27"/>
                    <a:pt x="21" y="25"/>
                  </a:cubicBezTo>
                  <a:cubicBezTo>
                    <a:pt x="22" y="20"/>
                    <a:pt x="19" y="24"/>
                    <a:pt x="16" y="22"/>
                  </a:cubicBezTo>
                  <a:cubicBezTo>
                    <a:pt x="15" y="21"/>
                    <a:pt x="15" y="19"/>
                    <a:pt x="13" y="20"/>
                  </a:cubicBezTo>
                  <a:cubicBezTo>
                    <a:pt x="9" y="22"/>
                    <a:pt x="6" y="23"/>
                    <a:pt x="2" y="24"/>
                  </a:cubicBezTo>
                  <a:cubicBezTo>
                    <a:pt x="1" y="25"/>
                    <a:pt x="0" y="25"/>
                    <a:pt x="0" y="26"/>
                  </a:cubicBezTo>
                  <a:cubicBezTo>
                    <a:pt x="0" y="27"/>
                    <a:pt x="1" y="29"/>
                    <a:pt x="1" y="30"/>
                  </a:cubicBezTo>
                  <a:cubicBezTo>
                    <a:pt x="4" y="30"/>
                    <a:pt x="12" y="32"/>
                    <a:pt x="12" y="35"/>
                  </a:cubicBezTo>
                  <a:cubicBezTo>
                    <a:pt x="13" y="38"/>
                    <a:pt x="13" y="41"/>
                    <a:pt x="13" y="44"/>
                  </a:cubicBezTo>
                  <a:cubicBezTo>
                    <a:pt x="12" y="46"/>
                    <a:pt x="14" y="49"/>
                    <a:pt x="12" y="52"/>
                  </a:cubicBezTo>
                  <a:cubicBezTo>
                    <a:pt x="10" y="55"/>
                    <a:pt x="8" y="59"/>
                    <a:pt x="6" y="62"/>
                  </a:cubicBezTo>
                  <a:cubicBezTo>
                    <a:pt x="4" y="64"/>
                    <a:pt x="6" y="68"/>
                    <a:pt x="6" y="69"/>
                  </a:cubicBezTo>
                  <a:cubicBezTo>
                    <a:pt x="8" y="73"/>
                    <a:pt x="8" y="75"/>
                    <a:pt x="8" y="78"/>
                  </a:cubicBezTo>
                  <a:cubicBezTo>
                    <a:pt x="8" y="81"/>
                    <a:pt x="8" y="84"/>
                    <a:pt x="9" y="87"/>
                  </a:cubicBezTo>
                  <a:cubicBezTo>
                    <a:pt x="9" y="88"/>
                    <a:pt x="12" y="87"/>
                    <a:pt x="12" y="86"/>
                  </a:cubicBezTo>
                  <a:cubicBezTo>
                    <a:pt x="13" y="85"/>
                    <a:pt x="13" y="83"/>
                    <a:pt x="13" y="83"/>
                  </a:cubicBezTo>
                  <a:cubicBezTo>
                    <a:pt x="12" y="83"/>
                    <a:pt x="11" y="83"/>
                    <a:pt x="11" y="83"/>
                  </a:cubicBezTo>
                  <a:cubicBezTo>
                    <a:pt x="11" y="80"/>
                    <a:pt x="14" y="78"/>
                    <a:pt x="16" y="77"/>
                  </a:cubicBezTo>
                  <a:cubicBezTo>
                    <a:pt x="19" y="76"/>
                    <a:pt x="23" y="75"/>
                    <a:pt x="25" y="72"/>
                  </a:cubicBezTo>
                  <a:cubicBezTo>
                    <a:pt x="25" y="71"/>
                    <a:pt x="25" y="66"/>
                    <a:pt x="25" y="64"/>
                  </a:cubicBezTo>
                  <a:cubicBezTo>
                    <a:pt x="25" y="62"/>
                    <a:pt x="21" y="48"/>
                    <a:pt x="21" y="48"/>
                  </a:cubicBezTo>
                  <a:cubicBezTo>
                    <a:pt x="22" y="47"/>
                    <a:pt x="22" y="50"/>
                    <a:pt x="24" y="48"/>
                  </a:cubicBezTo>
                  <a:cubicBezTo>
                    <a:pt x="26" y="46"/>
                    <a:pt x="27" y="45"/>
                    <a:pt x="29" y="44"/>
                  </a:cubicBezTo>
                  <a:cubicBezTo>
                    <a:pt x="31" y="43"/>
                    <a:pt x="32" y="37"/>
                    <a:pt x="35" y="38"/>
                  </a:cubicBezTo>
                  <a:cubicBezTo>
                    <a:pt x="36" y="38"/>
                    <a:pt x="38" y="36"/>
                    <a:pt x="40" y="36"/>
                  </a:cubicBezTo>
                  <a:cubicBezTo>
                    <a:pt x="42" y="35"/>
                    <a:pt x="44" y="34"/>
                    <a:pt x="46" y="32"/>
                  </a:cubicBezTo>
                  <a:cubicBezTo>
                    <a:pt x="47" y="31"/>
                    <a:pt x="53" y="25"/>
                    <a:pt x="52" y="23"/>
                  </a:cubicBezTo>
                  <a:cubicBezTo>
                    <a:pt x="51" y="22"/>
                    <a:pt x="52" y="24"/>
                    <a:pt x="52" y="2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2" name="Freeform 730"/>
            <p:cNvSpPr>
              <a:spLocks/>
            </p:cNvSpPr>
            <p:nvPr/>
          </p:nvSpPr>
          <p:spPr bwMode="auto">
            <a:xfrm>
              <a:off x="13181086" y="9485418"/>
              <a:ext cx="149682" cy="353598"/>
            </a:xfrm>
            <a:custGeom>
              <a:avLst/>
              <a:gdLst>
                <a:gd name="T0" fmla="*/ 4 w 16"/>
                <a:gd name="T1" fmla="*/ 25 h 38"/>
                <a:gd name="T2" fmla="*/ 9 w 16"/>
                <a:gd name="T3" fmla="*/ 26 h 38"/>
                <a:gd name="T4" fmla="*/ 8 w 16"/>
                <a:gd name="T5" fmla="*/ 31 h 38"/>
                <a:gd name="T6" fmla="*/ 12 w 16"/>
                <a:gd name="T7" fmla="*/ 38 h 38"/>
                <a:gd name="T8" fmla="*/ 12 w 16"/>
                <a:gd name="T9" fmla="*/ 34 h 38"/>
                <a:gd name="T10" fmla="*/ 15 w 16"/>
                <a:gd name="T11" fmla="*/ 33 h 38"/>
                <a:gd name="T12" fmla="*/ 15 w 16"/>
                <a:gd name="T13" fmla="*/ 27 h 38"/>
                <a:gd name="T14" fmla="*/ 12 w 16"/>
                <a:gd name="T15" fmla="*/ 22 h 38"/>
                <a:gd name="T16" fmla="*/ 8 w 16"/>
                <a:gd name="T17" fmla="*/ 20 h 38"/>
                <a:gd name="T18" fmla="*/ 8 w 16"/>
                <a:gd name="T19" fmla="*/ 16 h 38"/>
                <a:gd name="T20" fmla="*/ 7 w 16"/>
                <a:gd name="T21" fmla="*/ 14 h 38"/>
                <a:gd name="T22" fmla="*/ 8 w 16"/>
                <a:gd name="T23" fmla="*/ 8 h 38"/>
                <a:gd name="T24" fmla="*/ 7 w 16"/>
                <a:gd name="T25" fmla="*/ 3 h 38"/>
                <a:gd name="T26" fmla="*/ 7 w 16"/>
                <a:gd name="T27" fmla="*/ 1 h 38"/>
                <a:gd name="T28" fmla="*/ 2 w 16"/>
                <a:gd name="T29" fmla="*/ 0 h 38"/>
                <a:gd name="T30" fmla="*/ 4 w 16"/>
                <a:gd name="T31" fmla="*/ 6 h 38"/>
                <a:gd name="T32" fmla="*/ 4 w 16"/>
                <a:gd name="T33" fmla="*/ 14 h 38"/>
                <a:gd name="T34" fmla="*/ 2 w 16"/>
                <a:gd name="T35" fmla="*/ 16 h 38"/>
                <a:gd name="T36" fmla="*/ 1 w 16"/>
                <a:gd name="T37" fmla="*/ 20 h 38"/>
                <a:gd name="T38" fmla="*/ 4 w 16"/>
                <a:gd name="T39" fmla="*/ 25 h 38"/>
                <a:gd name="T40" fmla="*/ 4 w 16"/>
                <a:gd name="T41"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38">
                  <a:moveTo>
                    <a:pt x="4" y="25"/>
                  </a:moveTo>
                  <a:cubicBezTo>
                    <a:pt x="6" y="26"/>
                    <a:pt x="9" y="24"/>
                    <a:pt x="9" y="26"/>
                  </a:cubicBezTo>
                  <a:cubicBezTo>
                    <a:pt x="10" y="28"/>
                    <a:pt x="9" y="29"/>
                    <a:pt x="8" y="31"/>
                  </a:cubicBezTo>
                  <a:cubicBezTo>
                    <a:pt x="6" y="33"/>
                    <a:pt x="10" y="36"/>
                    <a:pt x="12" y="38"/>
                  </a:cubicBezTo>
                  <a:cubicBezTo>
                    <a:pt x="13" y="37"/>
                    <a:pt x="12" y="35"/>
                    <a:pt x="12" y="34"/>
                  </a:cubicBezTo>
                  <a:cubicBezTo>
                    <a:pt x="13" y="33"/>
                    <a:pt x="16" y="35"/>
                    <a:pt x="15" y="33"/>
                  </a:cubicBezTo>
                  <a:cubicBezTo>
                    <a:pt x="15" y="31"/>
                    <a:pt x="15" y="29"/>
                    <a:pt x="15" y="27"/>
                  </a:cubicBezTo>
                  <a:cubicBezTo>
                    <a:pt x="14" y="25"/>
                    <a:pt x="13" y="24"/>
                    <a:pt x="12" y="22"/>
                  </a:cubicBezTo>
                  <a:cubicBezTo>
                    <a:pt x="11" y="25"/>
                    <a:pt x="8" y="21"/>
                    <a:pt x="8" y="20"/>
                  </a:cubicBezTo>
                  <a:cubicBezTo>
                    <a:pt x="8" y="18"/>
                    <a:pt x="8" y="17"/>
                    <a:pt x="8" y="16"/>
                  </a:cubicBezTo>
                  <a:cubicBezTo>
                    <a:pt x="8" y="14"/>
                    <a:pt x="8" y="15"/>
                    <a:pt x="7" y="14"/>
                  </a:cubicBezTo>
                  <a:cubicBezTo>
                    <a:pt x="6" y="14"/>
                    <a:pt x="8" y="8"/>
                    <a:pt x="8" y="8"/>
                  </a:cubicBezTo>
                  <a:cubicBezTo>
                    <a:pt x="8" y="6"/>
                    <a:pt x="7" y="5"/>
                    <a:pt x="7" y="3"/>
                  </a:cubicBezTo>
                  <a:cubicBezTo>
                    <a:pt x="6" y="2"/>
                    <a:pt x="5" y="0"/>
                    <a:pt x="7" y="1"/>
                  </a:cubicBezTo>
                  <a:cubicBezTo>
                    <a:pt x="6" y="0"/>
                    <a:pt x="3" y="0"/>
                    <a:pt x="2" y="0"/>
                  </a:cubicBezTo>
                  <a:cubicBezTo>
                    <a:pt x="2" y="1"/>
                    <a:pt x="6" y="5"/>
                    <a:pt x="4" y="6"/>
                  </a:cubicBezTo>
                  <a:cubicBezTo>
                    <a:pt x="1" y="7"/>
                    <a:pt x="2" y="12"/>
                    <a:pt x="4" y="14"/>
                  </a:cubicBezTo>
                  <a:cubicBezTo>
                    <a:pt x="4" y="15"/>
                    <a:pt x="2" y="15"/>
                    <a:pt x="2" y="16"/>
                  </a:cubicBezTo>
                  <a:cubicBezTo>
                    <a:pt x="1" y="16"/>
                    <a:pt x="1" y="19"/>
                    <a:pt x="1" y="20"/>
                  </a:cubicBezTo>
                  <a:cubicBezTo>
                    <a:pt x="0" y="22"/>
                    <a:pt x="3" y="24"/>
                    <a:pt x="4" y="25"/>
                  </a:cubicBezTo>
                  <a:cubicBezTo>
                    <a:pt x="5" y="26"/>
                    <a:pt x="4" y="24"/>
                    <a:pt x="4" y="2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3" name="Freeform 731"/>
            <p:cNvSpPr>
              <a:spLocks/>
            </p:cNvSpPr>
            <p:nvPr/>
          </p:nvSpPr>
          <p:spPr bwMode="auto">
            <a:xfrm>
              <a:off x="12674715" y="9418522"/>
              <a:ext cx="560509" cy="468277"/>
            </a:xfrm>
            <a:custGeom>
              <a:avLst/>
              <a:gdLst>
                <a:gd name="T0" fmla="*/ 56 w 60"/>
                <a:gd name="T1" fmla="*/ 30 h 50"/>
                <a:gd name="T2" fmla="*/ 55 w 60"/>
                <a:gd name="T3" fmla="*/ 24 h 50"/>
                <a:gd name="T4" fmla="*/ 57 w 60"/>
                <a:gd name="T5" fmla="*/ 22 h 50"/>
                <a:gd name="T6" fmla="*/ 57 w 60"/>
                <a:gd name="T7" fmla="*/ 19 h 50"/>
                <a:gd name="T8" fmla="*/ 58 w 60"/>
                <a:gd name="T9" fmla="*/ 13 h 50"/>
                <a:gd name="T10" fmla="*/ 56 w 60"/>
                <a:gd name="T11" fmla="*/ 8 h 50"/>
                <a:gd name="T12" fmla="*/ 51 w 60"/>
                <a:gd name="T13" fmla="*/ 5 h 50"/>
                <a:gd name="T14" fmla="*/ 48 w 60"/>
                <a:gd name="T15" fmla="*/ 3 h 50"/>
                <a:gd name="T16" fmla="*/ 45 w 60"/>
                <a:gd name="T17" fmla="*/ 0 h 50"/>
                <a:gd name="T18" fmla="*/ 38 w 60"/>
                <a:gd name="T19" fmla="*/ 1 h 50"/>
                <a:gd name="T20" fmla="*/ 34 w 60"/>
                <a:gd name="T21" fmla="*/ 4 h 50"/>
                <a:gd name="T22" fmla="*/ 35 w 60"/>
                <a:gd name="T23" fmla="*/ 10 h 50"/>
                <a:gd name="T24" fmla="*/ 33 w 60"/>
                <a:gd name="T25" fmla="*/ 17 h 50"/>
                <a:gd name="T26" fmla="*/ 37 w 60"/>
                <a:gd name="T27" fmla="*/ 21 h 50"/>
                <a:gd name="T28" fmla="*/ 40 w 60"/>
                <a:gd name="T29" fmla="*/ 23 h 50"/>
                <a:gd name="T30" fmla="*/ 39 w 60"/>
                <a:gd name="T31" fmla="*/ 26 h 50"/>
                <a:gd name="T32" fmla="*/ 35 w 60"/>
                <a:gd name="T33" fmla="*/ 26 h 50"/>
                <a:gd name="T34" fmla="*/ 31 w 60"/>
                <a:gd name="T35" fmla="*/ 22 h 50"/>
                <a:gd name="T36" fmla="*/ 27 w 60"/>
                <a:gd name="T37" fmla="*/ 17 h 50"/>
                <a:gd name="T38" fmla="*/ 20 w 60"/>
                <a:gd name="T39" fmla="*/ 18 h 50"/>
                <a:gd name="T40" fmla="*/ 16 w 60"/>
                <a:gd name="T41" fmla="*/ 16 h 50"/>
                <a:gd name="T42" fmla="*/ 14 w 60"/>
                <a:gd name="T43" fmla="*/ 16 h 50"/>
                <a:gd name="T44" fmla="*/ 11 w 60"/>
                <a:gd name="T45" fmla="*/ 14 h 50"/>
                <a:gd name="T46" fmla="*/ 11 w 60"/>
                <a:gd name="T47" fmla="*/ 20 h 50"/>
                <a:gd name="T48" fmla="*/ 10 w 60"/>
                <a:gd name="T49" fmla="*/ 24 h 50"/>
                <a:gd name="T50" fmla="*/ 2 w 60"/>
                <a:gd name="T51" fmla="*/ 24 h 50"/>
                <a:gd name="T52" fmla="*/ 1 w 60"/>
                <a:gd name="T53" fmla="*/ 29 h 50"/>
                <a:gd name="T54" fmla="*/ 3 w 60"/>
                <a:gd name="T55" fmla="*/ 43 h 50"/>
                <a:gd name="T56" fmla="*/ 8 w 60"/>
                <a:gd name="T57" fmla="*/ 48 h 50"/>
                <a:gd name="T58" fmla="*/ 16 w 60"/>
                <a:gd name="T59" fmla="*/ 50 h 50"/>
                <a:gd name="T60" fmla="*/ 18 w 60"/>
                <a:gd name="T61" fmla="*/ 50 h 50"/>
                <a:gd name="T62" fmla="*/ 22 w 60"/>
                <a:gd name="T63" fmla="*/ 50 h 50"/>
                <a:gd name="T64" fmla="*/ 28 w 60"/>
                <a:gd name="T65" fmla="*/ 47 h 50"/>
                <a:gd name="T66" fmla="*/ 31 w 60"/>
                <a:gd name="T67" fmla="*/ 44 h 50"/>
                <a:gd name="T68" fmla="*/ 35 w 60"/>
                <a:gd name="T69" fmla="*/ 41 h 50"/>
                <a:gd name="T70" fmla="*/ 37 w 60"/>
                <a:gd name="T71" fmla="*/ 38 h 50"/>
                <a:gd name="T72" fmla="*/ 43 w 60"/>
                <a:gd name="T73" fmla="*/ 38 h 50"/>
                <a:gd name="T74" fmla="*/ 42 w 60"/>
                <a:gd name="T75" fmla="*/ 35 h 50"/>
                <a:gd name="T76" fmla="*/ 46 w 60"/>
                <a:gd name="T77" fmla="*/ 33 h 50"/>
                <a:gd name="T78" fmla="*/ 56 w 60"/>
                <a:gd name="T79" fmla="*/ 30 h 50"/>
                <a:gd name="T80" fmla="*/ 56 w 60"/>
                <a:gd name="T81" fmla="*/ 3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50">
                  <a:moveTo>
                    <a:pt x="56" y="30"/>
                  </a:moveTo>
                  <a:cubicBezTo>
                    <a:pt x="54" y="27"/>
                    <a:pt x="56" y="27"/>
                    <a:pt x="55" y="24"/>
                  </a:cubicBezTo>
                  <a:cubicBezTo>
                    <a:pt x="55" y="23"/>
                    <a:pt x="56" y="23"/>
                    <a:pt x="57" y="22"/>
                  </a:cubicBezTo>
                  <a:cubicBezTo>
                    <a:pt x="58" y="21"/>
                    <a:pt x="57" y="20"/>
                    <a:pt x="57" y="19"/>
                  </a:cubicBezTo>
                  <a:cubicBezTo>
                    <a:pt x="56" y="17"/>
                    <a:pt x="56" y="14"/>
                    <a:pt x="58" y="13"/>
                  </a:cubicBezTo>
                  <a:cubicBezTo>
                    <a:pt x="60" y="12"/>
                    <a:pt x="57" y="9"/>
                    <a:pt x="56" y="8"/>
                  </a:cubicBezTo>
                  <a:cubicBezTo>
                    <a:pt x="55" y="6"/>
                    <a:pt x="53" y="5"/>
                    <a:pt x="51" y="5"/>
                  </a:cubicBezTo>
                  <a:cubicBezTo>
                    <a:pt x="50" y="4"/>
                    <a:pt x="49" y="3"/>
                    <a:pt x="48" y="3"/>
                  </a:cubicBezTo>
                  <a:cubicBezTo>
                    <a:pt x="47" y="2"/>
                    <a:pt x="46" y="1"/>
                    <a:pt x="45" y="0"/>
                  </a:cubicBezTo>
                  <a:cubicBezTo>
                    <a:pt x="45" y="0"/>
                    <a:pt x="39" y="1"/>
                    <a:pt x="38" y="1"/>
                  </a:cubicBezTo>
                  <a:cubicBezTo>
                    <a:pt x="36" y="1"/>
                    <a:pt x="36" y="3"/>
                    <a:pt x="34" y="4"/>
                  </a:cubicBezTo>
                  <a:cubicBezTo>
                    <a:pt x="33" y="6"/>
                    <a:pt x="34" y="9"/>
                    <a:pt x="35" y="10"/>
                  </a:cubicBezTo>
                  <a:cubicBezTo>
                    <a:pt x="35" y="13"/>
                    <a:pt x="33" y="14"/>
                    <a:pt x="33" y="17"/>
                  </a:cubicBezTo>
                  <a:cubicBezTo>
                    <a:pt x="33" y="18"/>
                    <a:pt x="35" y="21"/>
                    <a:pt x="37" y="21"/>
                  </a:cubicBezTo>
                  <a:cubicBezTo>
                    <a:pt x="39" y="21"/>
                    <a:pt x="40" y="20"/>
                    <a:pt x="40" y="23"/>
                  </a:cubicBezTo>
                  <a:cubicBezTo>
                    <a:pt x="40" y="25"/>
                    <a:pt x="40" y="26"/>
                    <a:pt x="39" y="26"/>
                  </a:cubicBezTo>
                  <a:cubicBezTo>
                    <a:pt x="37" y="27"/>
                    <a:pt x="36" y="28"/>
                    <a:pt x="35" y="26"/>
                  </a:cubicBezTo>
                  <a:cubicBezTo>
                    <a:pt x="34" y="24"/>
                    <a:pt x="33" y="22"/>
                    <a:pt x="31" y="22"/>
                  </a:cubicBezTo>
                  <a:cubicBezTo>
                    <a:pt x="29" y="21"/>
                    <a:pt x="28" y="19"/>
                    <a:pt x="27" y="17"/>
                  </a:cubicBezTo>
                  <a:cubicBezTo>
                    <a:pt x="25" y="21"/>
                    <a:pt x="23" y="19"/>
                    <a:pt x="20" y="18"/>
                  </a:cubicBezTo>
                  <a:cubicBezTo>
                    <a:pt x="18" y="18"/>
                    <a:pt x="18" y="16"/>
                    <a:pt x="16" y="16"/>
                  </a:cubicBezTo>
                  <a:cubicBezTo>
                    <a:pt x="16" y="16"/>
                    <a:pt x="15" y="17"/>
                    <a:pt x="14" y="16"/>
                  </a:cubicBezTo>
                  <a:cubicBezTo>
                    <a:pt x="13" y="16"/>
                    <a:pt x="13" y="14"/>
                    <a:pt x="11" y="14"/>
                  </a:cubicBezTo>
                  <a:cubicBezTo>
                    <a:pt x="11" y="16"/>
                    <a:pt x="11" y="18"/>
                    <a:pt x="11" y="20"/>
                  </a:cubicBezTo>
                  <a:cubicBezTo>
                    <a:pt x="11" y="22"/>
                    <a:pt x="12" y="24"/>
                    <a:pt x="10" y="24"/>
                  </a:cubicBezTo>
                  <a:cubicBezTo>
                    <a:pt x="7" y="24"/>
                    <a:pt x="4" y="24"/>
                    <a:pt x="2" y="24"/>
                  </a:cubicBezTo>
                  <a:cubicBezTo>
                    <a:pt x="1" y="24"/>
                    <a:pt x="1" y="28"/>
                    <a:pt x="1" y="29"/>
                  </a:cubicBezTo>
                  <a:cubicBezTo>
                    <a:pt x="1" y="33"/>
                    <a:pt x="0" y="40"/>
                    <a:pt x="3" y="43"/>
                  </a:cubicBezTo>
                  <a:cubicBezTo>
                    <a:pt x="4" y="44"/>
                    <a:pt x="7" y="48"/>
                    <a:pt x="8" y="48"/>
                  </a:cubicBezTo>
                  <a:cubicBezTo>
                    <a:pt x="10" y="47"/>
                    <a:pt x="19" y="47"/>
                    <a:pt x="16" y="50"/>
                  </a:cubicBezTo>
                  <a:cubicBezTo>
                    <a:pt x="18" y="50"/>
                    <a:pt x="17" y="50"/>
                    <a:pt x="18" y="50"/>
                  </a:cubicBezTo>
                  <a:cubicBezTo>
                    <a:pt x="20" y="49"/>
                    <a:pt x="21" y="50"/>
                    <a:pt x="22" y="50"/>
                  </a:cubicBezTo>
                  <a:cubicBezTo>
                    <a:pt x="25" y="50"/>
                    <a:pt x="27" y="50"/>
                    <a:pt x="28" y="47"/>
                  </a:cubicBezTo>
                  <a:cubicBezTo>
                    <a:pt x="29" y="46"/>
                    <a:pt x="30" y="45"/>
                    <a:pt x="31" y="44"/>
                  </a:cubicBezTo>
                  <a:cubicBezTo>
                    <a:pt x="32" y="43"/>
                    <a:pt x="34" y="43"/>
                    <a:pt x="35" y="41"/>
                  </a:cubicBezTo>
                  <a:cubicBezTo>
                    <a:pt x="36" y="40"/>
                    <a:pt x="36" y="39"/>
                    <a:pt x="37" y="38"/>
                  </a:cubicBezTo>
                  <a:cubicBezTo>
                    <a:pt x="39" y="38"/>
                    <a:pt x="41" y="38"/>
                    <a:pt x="43" y="38"/>
                  </a:cubicBezTo>
                  <a:cubicBezTo>
                    <a:pt x="42" y="37"/>
                    <a:pt x="42" y="35"/>
                    <a:pt x="42" y="35"/>
                  </a:cubicBezTo>
                  <a:cubicBezTo>
                    <a:pt x="44" y="34"/>
                    <a:pt x="45" y="34"/>
                    <a:pt x="46" y="33"/>
                  </a:cubicBezTo>
                  <a:cubicBezTo>
                    <a:pt x="49" y="32"/>
                    <a:pt x="53" y="31"/>
                    <a:pt x="56" y="30"/>
                  </a:cubicBezTo>
                  <a:cubicBezTo>
                    <a:pt x="55" y="29"/>
                    <a:pt x="55" y="30"/>
                    <a:pt x="56" y="3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4" name="Freeform 732"/>
            <p:cNvSpPr>
              <a:spLocks/>
            </p:cNvSpPr>
            <p:nvPr/>
          </p:nvSpPr>
          <p:spPr bwMode="auto">
            <a:xfrm>
              <a:off x="12247966" y="9839014"/>
              <a:ext cx="595542" cy="589329"/>
            </a:xfrm>
            <a:custGeom>
              <a:avLst/>
              <a:gdLst>
                <a:gd name="T0" fmla="*/ 33 w 64"/>
                <a:gd name="T1" fmla="*/ 5 h 63"/>
                <a:gd name="T2" fmla="*/ 31 w 64"/>
                <a:gd name="T3" fmla="*/ 2 h 63"/>
                <a:gd name="T4" fmla="*/ 28 w 64"/>
                <a:gd name="T5" fmla="*/ 2 h 63"/>
                <a:gd name="T6" fmla="*/ 18 w 64"/>
                <a:gd name="T7" fmla="*/ 2 h 63"/>
                <a:gd name="T8" fmla="*/ 10 w 64"/>
                <a:gd name="T9" fmla="*/ 2 h 63"/>
                <a:gd name="T10" fmla="*/ 7 w 64"/>
                <a:gd name="T11" fmla="*/ 0 h 63"/>
                <a:gd name="T12" fmla="*/ 4 w 64"/>
                <a:gd name="T13" fmla="*/ 2 h 63"/>
                <a:gd name="T14" fmla="*/ 1 w 64"/>
                <a:gd name="T15" fmla="*/ 2 h 63"/>
                <a:gd name="T16" fmla="*/ 6 w 64"/>
                <a:gd name="T17" fmla="*/ 14 h 63"/>
                <a:gd name="T18" fmla="*/ 9 w 64"/>
                <a:gd name="T19" fmla="*/ 21 h 63"/>
                <a:gd name="T20" fmla="*/ 13 w 64"/>
                <a:gd name="T21" fmla="*/ 29 h 63"/>
                <a:gd name="T22" fmla="*/ 13 w 64"/>
                <a:gd name="T23" fmla="*/ 34 h 63"/>
                <a:gd name="T24" fmla="*/ 14 w 64"/>
                <a:gd name="T25" fmla="*/ 42 h 63"/>
                <a:gd name="T26" fmla="*/ 16 w 64"/>
                <a:gd name="T27" fmla="*/ 51 h 63"/>
                <a:gd name="T28" fmla="*/ 22 w 64"/>
                <a:gd name="T29" fmla="*/ 61 h 63"/>
                <a:gd name="T30" fmla="*/ 28 w 64"/>
                <a:gd name="T31" fmla="*/ 62 h 63"/>
                <a:gd name="T32" fmla="*/ 33 w 64"/>
                <a:gd name="T33" fmla="*/ 62 h 63"/>
                <a:gd name="T34" fmla="*/ 38 w 64"/>
                <a:gd name="T35" fmla="*/ 58 h 63"/>
                <a:gd name="T36" fmla="*/ 38 w 64"/>
                <a:gd name="T37" fmla="*/ 40 h 63"/>
                <a:gd name="T38" fmla="*/ 38 w 64"/>
                <a:gd name="T39" fmla="*/ 28 h 63"/>
                <a:gd name="T40" fmla="*/ 39 w 64"/>
                <a:gd name="T41" fmla="*/ 26 h 63"/>
                <a:gd name="T42" fmla="*/ 43 w 64"/>
                <a:gd name="T43" fmla="*/ 26 h 63"/>
                <a:gd name="T44" fmla="*/ 43 w 64"/>
                <a:gd name="T45" fmla="*/ 7 h 63"/>
                <a:gd name="T46" fmla="*/ 51 w 64"/>
                <a:gd name="T47" fmla="*/ 6 h 63"/>
                <a:gd name="T48" fmla="*/ 53 w 64"/>
                <a:gd name="T49" fmla="*/ 5 h 63"/>
                <a:gd name="T50" fmla="*/ 56 w 64"/>
                <a:gd name="T51" fmla="*/ 8 h 63"/>
                <a:gd name="T52" fmla="*/ 58 w 64"/>
                <a:gd name="T53" fmla="*/ 6 h 63"/>
                <a:gd name="T54" fmla="*/ 62 w 64"/>
                <a:gd name="T55" fmla="*/ 5 h 63"/>
                <a:gd name="T56" fmla="*/ 59 w 64"/>
                <a:gd name="T57" fmla="*/ 2 h 63"/>
                <a:gd name="T58" fmla="*/ 45 w 64"/>
                <a:gd name="T59" fmla="*/ 5 h 63"/>
                <a:gd name="T60" fmla="*/ 33 w 64"/>
                <a:gd name="T61" fmla="*/ 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63">
                  <a:moveTo>
                    <a:pt x="33" y="5"/>
                  </a:moveTo>
                  <a:cubicBezTo>
                    <a:pt x="32" y="5"/>
                    <a:pt x="31" y="2"/>
                    <a:pt x="31" y="2"/>
                  </a:cubicBezTo>
                  <a:cubicBezTo>
                    <a:pt x="30" y="2"/>
                    <a:pt x="29" y="2"/>
                    <a:pt x="28" y="2"/>
                  </a:cubicBezTo>
                  <a:cubicBezTo>
                    <a:pt x="25" y="2"/>
                    <a:pt x="21" y="2"/>
                    <a:pt x="18" y="2"/>
                  </a:cubicBezTo>
                  <a:cubicBezTo>
                    <a:pt x="15" y="2"/>
                    <a:pt x="13" y="2"/>
                    <a:pt x="10" y="2"/>
                  </a:cubicBezTo>
                  <a:cubicBezTo>
                    <a:pt x="9" y="2"/>
                    <a:pt x="9" y="0"/>
                    <a:pt x="7" y="0"/>
                  </a:cubicBezTo>
                  <a:cubicBezTo>
                    <a:pt x="6" y="0"/>
                    <a:pt x="5" y="2"/>
                    <a:pt x="4" y="2"/>
                  </a:cubicBezTo>
                  <a:cubicBezTo>
                    <a:pt x="3" y="2"/>
                    <a:pt x="2" y="2"/>
                    <a:pt x="1" y="2"/>
                  </a:cubicBezTo>
                  <a:cubicBezTo>
                    <a:pt x="0" y="7"/>
                    <a:pt x="4" y="9"/>
                    <a:pt x="6" y="14"/>
                  </a:cubicBezTo>
                  <a:cubicBezTo>
                    <a:pt x="7" y="16"/>
                    <a:pt x="8" y="19"/>
                    <a:pt x="9" y="21"/>
                  </a:cubicBezTo>
                  <a:cubicBezTo>
                    <a:pt x="10" y="24"/>
                    <a:pt x="12" y="26"/>
                    <a:pt x="13" y="29"/>
                  </a:cubicBezTo>
                  <a:cubicBezTo>
                    <a:pt x="13" y="30"/>
                    <a:pt x="13" y="33"/>
                    <a:pt x="13" y="34"/>
                  </a:cubicBezTo>
                  <a:cubicBezTo>
                    <a:pt x="13" y="37"/>
                    <a:pt x="14" y="39"/>
                    <a:pt x="14" y="42"/>
                  </a:cubicBezTo>
                  <a:cubicBezTo>
                    <a:pt x="15" y="45"/>
                    <a:pt x="15" y="48"/>
                    <a:pt x="16" y="51"/>
                  </a:cubicBezTo>
                  <a:cubicBezTo>
                    <a:pt x="17" y="55"/>
                    <a:pt x="20" y="58"/>
                    <a:pt x="22" y="61"/>
                  </a:cubicBezTo>
                  <a:cubicBezTo>
                    <a:pt x="25" y="58"/>
                    <a:pt x="25" y="60"/>
                    <a:pt x="28" y="62"/>
                  </a:cubicBezTo>
                  <a:cubicBezTo>
                    <a:pt x="29" y="63"/>
                    <a:pt x="32" y="63"/>
                    <a:pt x="33" y="62"/>
                  </a:cubicBezTo>
                  <a:cubicBezTo>
                    <a:pt x="36" y="62"/>
                    <a:pt x="38" y="61"/>
                    <a:pt x="38" y="58"/>
                  </a:cubicBezTo>
                  <a:cubicBezTo>
                    <a:pt x="38" y="52"/>
                    <a:pt x="38" y="46"/>
                    <a:pt x="38" y="40"/>
                  </a:cubicBezTo>
                  <a:cubicBezTo>
                    <a:pt x="38" y="36"/>
                    <a:pt x="38" y="32"/>
                    <a:pt x="38" y="28"/>
                  </a:cubicBezTo>
                  <a:cubicBezTo>
                    <a:pt x="38" y="27"/>
                    <a:pt x="38" y="26"/>
                    <a:pt x="39" y="26"/>
                  </a:cubicBezTo>
                  <a:cubicBezTo>
                    <a:pt x="39" y="26"/>
                    <a:pt x="43" y="26"/>
                    <a:pt x="43" y="26"/>
                  </a:cubicBezTo>
                  <a:cubicBezTo>
                    <a:pt x="43" y="20"/>
                    <a:pt x="43" y="13"/>
                    <a:pt x="43" y="7"/>
                  </a:cubicBezTo>
                  <a:cubicBezTo>
                    <a:pt x="46" y="8"/>
                    <a:pt x="48" y="6"/>
                    <a:pt x="51" y="6"/>
                  </a:cubicBezTo>
                  <a:cubicBezTo>
                    <a:pt x="51" y="5"/>
                    <a:pt x="52" y="5"/>
                    <a:pt x="53" y="5"/>
                  </a:cubicBezTo>
                  <a:cubicBezTo>
                    <a:pt x="53" y="5"/>
                    <a:pt x="55" y="8"/>
                    <a:pt x="56" y="8"/>
                  </a:cubicBezTo>
                  <a:cubicBezTo>
                    <a:pt x="57" y="7"/>
                    <a:pt x="56" y="6"/>
                    <a:pt x="58" y="6"/>
                  </a:cubicBezTo>
                  <a:cubicBezTo>
                    <a:pt x="59" y="6"/>
                    <a:pt x="60" y="5"/>
                    <a:pt x="62" y="5"/>
                  </a:cubicBezTo>
                  <a:cubicBezTo>
                    <a:pt x="64" y="4"/>
                    <a:pt x="60" y="2"/>
                    <a:pt x="59" y="2"/>
                  </a:cubicBezTo>
                  <a:cubicBezTo>
                    <a:pt x="54" y="2"/>
                    <a:pt x="50" y="5"/>
                    <a:pt x="45" y="5"/>
                  </a:cubicBezTo>
                  <a:cubicBezTo>
                    <a:pt x="41" y="5"/>
                    <a:pt x="37" y="5"/>
                    <a:pt x="33"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5" name="Freeform 733"/>
            <p:cNvSpPr>
              <a:spLocks/>
            </p:cNvSpPr>
            <p:nvPr/>
          </p:nvSpPr>
          <p:spPr bwMode="auto">
            <a:xfrm>
              <a:off x="12263888" y="8781415"/>
              <a:ext cx="850321" cy="888769"/>
            </a:xfrm>
            <a:custGeom>
              <a:avLst/>
              <a:gdLst>
                <a:gd name="T0" fmla="*/ 89 w 91"/>
                <a:gd name="T1" fmla="*/ 10 h 95"/>
                <a:gd name="T2" fmla="*/ 83 w 91"/>
                <a:gd name="T3" fmla="*/ 4 h 95"/>
                <a:gd name="T4" fmla="*/ 77 w 91"/>
                <a:gd name="T5" fmla="*/ 6 h 95"/>
                <a:gd name="T6" fmla="*/ 72 w 91"/>
                <a:gd name="T7" fmla="*/ 1 h 95"/>
                <a:gd name="T8" fmla="*/ 65 w 91"/>
                <a:gd name="T9" fmla="*/ 1 h 95"/>
                <a:gd name="T10" fmla="*/ 57 w 91"/>
                <a:gd name="T11" fmla="*/ 2 h 95"/>
                <a:gd name="T12" fmla="*/ 48 w 91"/>
                <a:gd name="T13" fmla="*/ 6 h 95"/>
                <a:gd name="T14" fmla="*/ 35 w 91"/>
                <a:gd name="T15" fmla="*/ 2 h 95"/>
                <a:gd name="T16" fmla="*/ 30 w 91"/>
                <a:gd name="T17" fmla="*/ 12 h 95"/>
                <a:gd name="T18" fmla="*/ 19 w 91"/>
                <a:gd name="T19" fmla="*/ 35 h 95"/>
                <a:gd name="T20" fmla="*/ 17 w 91"/>
                <a:gd name="T21" fmla="*/ 48 h 95"/>
                <a:gd name="T22" fmla="*/ 10 w 91"/>
                <a:gd name="T23" fmla="*/ 49 h 95"/>
                <a:gd name="T24" fmla="*/ 2 w 91"/>
                <a:gd name="T25" fmla="*/ 55 h 95"/>
                <a:gd name="T26" fmla="*/ 1 w 91"/>
                <a:gd name="T27" fmla="*/ 59 h 95"/>
                <a:gd name="T28" fmla="*/ 18 w 91"/>
                <a:gd name="T29" fmla="*/ 57 h 95"/>
                <a:gd name="T30" fmla="*/ 26 w 91"/>
                <a:gd name="T31" fmla="*/ 68 h 95"/>
                <a:gd name="T32" fmla="*/ 35 w 91"/>
                <a:gd name="T33" fmla="*/ 63 h 95"/>
                <a:gd name="T34" fmla="*/ 41 w 91"/>
                <a:gd name="T35" fmla="*/ 64 h 95"/>
                <a:gd name="T36" fmla="*/ 46 w 91"/>
                <a:gd name="T37" fmla="*/ 70 h 95"/>
                <a:gd name="T38" fmla="*/ 47 w 91"/>
                <a:gd name="T39" fmla="*/ 78 h 95"/>
                <a:gd name="T40" fmla="*/ 53 w 91"/>
                <a:gd name="T41" fmla="*/ 82 h 95"/>
                <a:gd name="T42" fmla="*/ 60 w 91"/>
                <a:gd name="T43" fmla="*/ 84 h 95"/>
                <a:gd name="T44" fmla="*/ 66 w 91"/>
                <a:gd name="T45" fmla="*/ 87 h 95"/>
                <a:gd name="T46" fmla="*/ 76 w 91"/>
                <a:gd name="T47" fmla="*/ 90 h 95"/>
                <a:gd name="T48" fmla="*/ 84 w 91"/>
                <a:gd name="T49" fmla="*/ 94 h 95"/>
                <a:gd name="T50" fmla="*/ 77 w 91"/>
                <a:gd name="T51" fmla="*/ 85 h 95"/>
                <a:gd name="T52" fmla="*/ 78 w 91"/>
                <a:gd name="T53" fmla="*/ 73 h 95"/>
                <a:gd name="T54" fmla="*/ 80 w 91"/>
                <a:gd name="T55" fmla="*/ 70 h 95"/>
                <a:gd name="T56" fmla="*/ 84 w 91"/>
                <a:gd name="T57" fmla="*/ 63 h 95"/>
                <a:gd name="T58" fmla="*/ 81 w 91"/>
                <a:gd name="T59" fmla="*/ 55 h 95"/>
                <a:gd name="T60" fmla="*/ 81 w 91"/>
                <a:gd name="T61" fmla="*/ 45 h 95"/>
                <a:gd name="T62" fmla="*/ 83 w 91"/>
                <a:gd name="T63" fmla="*/ 28 h 95"/>
                <a:gd name="T64" fmla="*/ 90 w 91"/>
                <a:gd name="T65" fmla="*/ 18 h 95"/>
                <a:gd name="T66" fmla="*/ 90 w 91"/>
                <a:gd name="T67" fmla="*/ 1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95">
                  <a:moveTo>
                    <a:pt x="90" y="15"/>
                  </a:moveTo>
                  <a:cubicBezTo>
                    <a:pt x="89" y="14"/>
                    <a:pt x="89" y="12"/>
                    <a:pt x="89" y="10"/>
                  </a:cubicBezTo>
                  <a:cubicBezTo>
                    <a:pt x="89" y="9"/>
                    <a:pt x="87" y="8"/>
                    <a:pt x="86" y="7"/>
                  </a:cubicBezTo>
                  <a:cubicBezTo>
                    <a:pt x="86" y="6"/>
                    <a:pt x="84" y="4"/>
                    <a:pt x="83" y="4"/>
                  </a:cubicBezTo>
                  <a:cubicBezTo>
                    <a:pt x="82" y="4"/>
                    <a:pt x="82" y="6"/>
                    <a:pt x="80" y="5"/>
                  </a:cubicBezTo>
                  <a:cubicBezTo>
                    <a:pt x="78" y="4"/>
                    <a:pt x="79" y="5"/>
                    <a:pt x="77" y="6"/>
                  </a:cubicBezTo>
                  <a:cubicBezTo>
                    <a:pt x="77" y="6"/>
                    <a:pt x="75" y="5"/>
                    <a:pt x="75" y="4"/>
                  </a:cubicBezTo>
                  <a:cubicBezTo>
                    <a:pt x="74" y="3"/>
                    <a:pt x="73" y="2"/>
                    <a:pt x="72" y="1"/>
                  </a:cubicBezTo>
                  <a:cubicBezTo>
                    <a:pt x="71" y="0"/>
                    <a:pt x="70" y="2"/>
                    <a:pt x="69" y="2"/>
                  </a:cubicBezTo>
                  <a:cubicBezTo>
                    <a:pt x="68" y="3"/>
                    <a:pt x="66" y="2"/>
                    <a:pt x="65" y="1"/>
                  </a:cubicBezTo>
                  <a:cubicBezTo>
                    <a:pt x="63" y="0"/>
                    <a:pt x="63" y="1"/>
                    <a:pt x="61" y="2"/>
                  </a:cubicBezTo>
                  <a:cubicBezTo>
                    <a:pt x="60" y="3"/>
                    <a:pt x="58" y="2"/>
                    <a:pt x="57" y="2"/>
                  </a:cubicBezTo>
                  <a:cubicBezTo>
                    <a:pt x="56" y="3"/>
                    <a:pt x="53" y="3"/>
                    <a:pt x="52" y="3"/>
                  </a:cubicBezTo>
                  <a:cubicBezTo>
                    <a:pt x="49" y="1"/>
                    <a:pt x="51" y="6"/>
                    <a:pt x="48" y="6"/>
                  </a:cubicBezTo>
                  <a:cubicBezTo>
                    <a:pt x="46" y="7"/>
                    <a:pt x="42" y="6"/>
                    <a:pt x="40" y="5"/>
                  </a:cubicBezTo>
                  <a:cubicBezTo>
                    <a:pt x="38" y="4"/>
                    <a:pt x="37" y="2"/>
                    <a:pt x="35" y="2"/>
                  </a:cubicBezTo>
                  <a:cubicBezTo>
                    <a:pt x="34" y="1"/>
                    <a:pt x="32" y="3"/>
                    <a:pt x="31" y="4"/>
                  </a:cubicBezTo>
                  <a:cubicBezTo>
                    <a:pt x="29" y="6"/>
                    <a:pt x="31" y="9"/>
                    <a:pt x="30" y="12"/>
                  </a:cubicBezTo>
                  <a:cubicBezTo>
                    <a:pt x="27" y="17"/>
                    <a:pt x="27" y="23"/>
                    <a:pt x="24" y="27"/>
                  </a:cubicBezTo>
                  <a:cubicBezTo>
                    <a:pt x="22" y="30"/>
                    <a:pt x="21" y="32"/>
                    <a:pt x="19" y="35"/>
                  </a:cubicBezTo>
                  <a:cubicBezTo>
                    <a:pt x="18" y="37"/>
                    <a:pt x="18" y="39"/>
                    <a:pt x="18" y="41"/>
                  </a:cubicBezTo>
                  <a:cubicBezTo>
                    <a:pt x="18" y="44"/>
                    <a:pt x="19" y="46"/>
                    <a:pt x="17" y="48"/>
                  </a:cubicBezTo>
                  <a:cubicBezTo>
                    <a:pt x="16" y="48"/>
                    <a:pt x="11" y="51"/>
                    <a:pt x="11" y="51"/>
                  </a:cubicBezTo>
                  <a:cubicBezTo>
                    <a:pt x="10" y="51"/>
                    <a:pt x="12" y="48"/>
                    <a:pt x="10" y="49"/>
                  </a:cubicBezTo>
                  <a:cubicBezTo>
                    <a:pt x="7" y="51"/>
                    <a:pt x="7" y="53"/>
                    <a:pt x="5" y="50"/>
                  </a:cubicBezTo>
                  <a:cubicBezTo>
                    <a:pt x="4" y="51"/>
                    <a:pt x="2" y="53"/>
                    <a:pt x="2" y="55"/>
                  </a:cubicBezTo>
                  <a:cubicBezTo>
                    <a:pt x="2" y="55"/>
                    <a:pt x="2" y="56"/>
                    <a:pt x="1" y="56"/>
                  </a:cubicBezTo>
                  <a:cubicBezTo>
                    <a:pt x="0" y="57"/>
                    <a:pt x="1" y="58"/>
                    <a:pt x="1" y="59"/>
                  </a:cubicBezTo>
                  <a:cubicBezTo>
                    <a:pt x="5" y="56"/>
                    <a:pt x="8" y="57"/>
                    <a:pt x="13" y="57"/>
                  </a:cubicBezTo>
                  <a:cubicBezTo>
                    <a:pt x="15" y="57"/>
                    <a:pt x="16" y="57"/>
                    <a:pt x="18" y="57"/>
                  </a:cubicBezTo>
                  <a:cubicBezTo>
                    <a:pt x="20" y="57"/>
                    <a:pt x="21" y="60"/>
                    <a:pt x="22" y="62"/>
                  </a:cubicBezTo>
                  <a:cubicBezTo>
                    <a:pt x="23" y="64"/>
                    <a:pt x="24" y="67"/>
                    <a:pt x="26" y="68"/>
                  </a:cubicBezTo>
                  <a:cubicBezTo>
                    <a:pt x="27" y="69"/>
                    <a:pt x="31" y="68"/>
                    <a:pt x="33" y="67"/>
                  </a:cubicBezTo>
                  <a:cubicBezTo>
                    <a:pt x="34" y="67"/>
                    <a:pt x="34" y="64"/>
                    <a:pt x="35" y="63"/>
                  </a:cubicBezTo>
                  <a:cubicBezTo>
                    <a:pt x="35" y="61"/>
                    <a:pt x="38" y="62"/>
                    <a:pt x="39" y="62"/>
                  </a:cubicBezTo>
                  <a:cubicBezTo>
                    <a:pt x="39" y="64"/>
                    <a:pt x="39" y="64"/>
                    <a:pt x="41" y="64"/>
                  </a:cubicBezTo>
                  <a:cubicBezTo>
                    <a:pt x="42" y="64"/>
                    <a:pt x="45" y="63"/>
                    <a:pt x="45" y="65"/>
                  </a:cubicBezTo>
                  <a:cubicBezTo>
                    <a:pt x="45" y="67"/>
                    <a:pt x="46" y="68"/>
                    <a:pt x="46" y="70"/>
                  </a:cubicBezTo>
                  <a:cubicBezTo>
                    <a:pt x="46" y="71"/>
                    <a:pt x="46" y="72"/>
                    <a:pt x="45" y="74"/>
                  </a:cubicBezTo>
                  <a:cubicBezTo>
                    <a:pt x="45" y="75"/>
                    <a:pt x="46" y="77"/>
                    <a:pt x="47" y="78"/>
                  </a:cubicBezTo>
                  <a:cubicBezTo>
                    <a:pt x="48" y="79"/>
                    <a:pt x="47" y="81"/>
                    <a:pt x="47" y="82"/>
                  </a:cubicBezTo>
                  <a:cubicBezTo>
                    <a:pt x="47" y="85"/>
                    <a:pt x="52" y="82"/>
                    <a:pt x="53" y="82"/>
                  </a:cubicBezTo>
                  <a:cubicBezTo>
                    <a:pt x="55" y="82"/>
                    <a:pt x="56" y="82"/>
                    <a:pt x="57" y="83"/>
                  </a:cubicBezTo>
                  <a:cubicBezTo>
                    <a:pt x="59" y="85"/>
                    <a:pt x="58" y="84"/>
                    <a:pt x="60" y="84"/>
                  </a:cubicBezTo>
                  <a:cubicBezTo>
                    <a:pt x="62" y="84"/>
                    <a:pt x="62" y="85"/>
                    <a:pt x="63" y="86"/>
                  </a:cubicBezTo>
                  <a:cubicBezTo>
                    <a:pt x="64" y="86"/>
                    <a:pt x="65" y="87"/>
                    <a:pt x="66" y="87"/>
                  </a:cubicBezTo>
                  <a:cubicBezTo>
                    <a:pt x="69" y="88"/>
                    <a:pt x="70" y="88"/>
                    <a:pt x="71" y="85"/>
                  </a:cubicBezTo>
                  <a:cubicBezTo>
                    <a:pt x="72" y="88"/>
                    <a:pt x="73" y="89"/>
                    <a:pt x="76" y="90"/>
                  </a:cubicBezTo>
                  <a:cubicBezTo>
                    <a:pt x="78" y="91"/>
                    <a:pt x="78" y="94"/>
                    <a:pt x="80" y="95"/>
                  </a:cubicBezTo>
                  <a:cubicBezTo>
                    <a:pt x="80" y="95"/>
                    <a:pt x="84" y="94"/>
                    <a:pt x="84" y="94"/>
                  </a:cubicBezTo>
                  <a:cubicBezTo>
                    <a:pt x="84" y="92"/>
                    <a:pt x="85" y="88"/>
                    <a:pt x="83" y="89"/>
                  </a:cubicBezTo>
                  <a:cubicBezTo>
                    <a:pt x="80" y="90"/>
                    <a:pt x="78" y="88"/>
                    <a:pt x="77" y="85"/>
                  </a:cubicBezTo>
                  <a:cubicBezTo>
                    <a:pt x="77" y="83"/>
                    <a:pt x="79" y="80"/>
                    <a:pt x="78" y="77"/>
                  </a:cubicBezTo>
                  <a:cubicBezTo>
                    <a:pt x="78" y="76"/>
                    <a:pt x="77" y="74"/>
                    <a:pt x="78" y="73"/>
                  </a:cubicBezTo>
                  <a:cubicBezTo>
                    <a:pt x="78" y="73"/>
                    <a:pt x="78" y="72"/>
                    <a:pt x="79" y="72"/>
                  </a:cubicBezTo>
                  <a:cubicBezTo>
                    <a:pt x="80" y="72"/>
                    <a:pt x="79" y="70"/>
                    <a:pt x="80" y="70"/>
                  </a:cubicBezTo>
                  <a:cubicBezTo>
                    <a:pt x="81" y="68"/>
                    <a:pt x="86" y="68"/>
                    <a:pt x="87" y="68"/>
                  </a:cubicBezTo>
                  <a:cubicBezTo>
                    <a:pt x="85" y="67"/>
                    <a:pt x="86" y="64"/>
                    <a:pt x="84" y="63"/>
                  </a:cubicBezTo>
                  <a:cubicBezTo>
                    <a:pt x="83" y="62"/>
                    <a:pt x="82" y="61"/>
                    <a:pt x="82" y="60"/>
                  </a:cubicBezTo>
                  <a:cubicBezTo>
                    <a:pt x="82" y="58"/>
                    <a:pt x="82" y="56"/>
                    <a:pt x="81" y="55"/>
                  </a:cubicBezTo>
                  <a:cubicBezTo>
                    <a:pt x="81" y="53"/>
                    <a:pt x="80" y="52"/>
                    <a:pt x="80" y="50"/>
                  </a:cubicBezTo>
                  <a:cubicBezTo>
                    <a:pt x="80" y="49"/>
                    <a:pt x="80" y="44"/>
                    <a:pt x="81" y="45"/>
                  </a:cubicBezTo>
                  <a:cubicBezTo>
                    <a:pt x="80" y="41"/>
                    <a:pt x="80" y="39"/>
                    <a:pt x="82" y="35"/>
                  </a:cubicBezTo>
                  <a:cubicBezTo>
                    <a:pt x="83" y="32"/>
                    <a:pt x="83" y="31"/>
                    <a:pt x="83" y="28"/>
                  </a:cubicBezTo>
                  <a:cubicBezTo>
                    <a:pt x="83" y="25"/>
                    <a:pt x="85" y="23"/>
                    <a:pt x="87" y="21"/>
                  </a:cubicBezTo>
                  <a:cubicBezTo>
                    <a:pt x="88" y="20"/>
                    <a:pt x="89" y="19"/>
                    <a:pt x="90" y="18"/>
                  </a:cubicBezTo>
                  <a:cubicBezTo>
                    <a:pt x="91" y="17"/>
                    <a:pt x="91" y="17"/>
                    <a:pt x="90" y="15"/>
                  </a:cubicBezTo>
                  <a:cubicBezTo>
                    <a:pt x="89" y="15"/>
                    <a:pt x="91" y="16"/>
                    <a:pt x="90" y="1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6" name="Freeform 734"/>
            <p:cNvSpPr>
              <a:spLocks/>
            </p:cNvSpPr>
            <p:nvPr/>
          </p:nvSpPr>
          <p:spPr bwMode="auto">
            <a:xfrm>
              <a:off x="12254333" y="9307030"/>
              <a:ext cx="525479" cy="589329"/>
            </a:xfrm>
            <a:custGeom>
              <a:avLst/>
              <a:gdLst>
                <a:gd name="T0" fmla="*/ 51 w 56"/>
                <a:gd name="T1" fmla="*/ 27 h 63"/>
                <a:gd name="T2" fmla="*/ 48 w 56"/>
                <a:gd name="T3" fmla="*/ 26 h 63"/>
                <a:gd name="T4" fmla="*/ 47 w 56"/>
                <a:gd name="T5" fmla="*/ 21 h 63"/>
                <a:gd name="T6" fmla="*/ 46 w 56"/>
                <a:gd name="T7" fmla="*/ 12 h 63"/>
                <a:gd name="T8" fmla="*/ 46 w 56"/>
                <a:gd name="T9" fmla="*/ 8 h 63"/>
                <a:gd name="T10" fmla="*/ 43 w 56"/>
                <a:gd name="T11" fmla="*/ 8 h 63"/>
                <a:gd name="T12" fmla="*/ 40 w 56"/>
                <a:gd name="T13" fmla="*/ 6 h 63"/>
                <a:gd name="T14" fmla="*/ 35 w 56"/>
                <a:gd name="T15" fmla="*/ 8 h 63"/>
                <a:gd name="T16" fmla="*/ 34 w 56"/>
                <a:gd name="T17" fmla="*/ 11 h 63"/>
                <a:gd name="T18" fmla="*/ 29 w 56"/>
                <a:gd name="T19" fmla="*/ 12 h 63"/>
                <a:gd name="T20" fmla="*/ 18 w 56"/>
                <a:gd name="T21" fmla="*/ 1 h 63"/>
                <a:gd name="T22" fmla="*/ 3 w 56"/>
                <a:gd name="T23" fmla="*/ 2 h 63"/>
                <a:gd name="T24" fmla="*/ 6 w 56"/>
                <a:gd name="T25" fmla="*/ 12 h 63"/>
                <a:gd name="T26" fmla="*/ 6 w 56"/>
                <a:gd name="T27" fmla="*/ 16 h 63"/>
                <a:gd name="T28" fmla="*/ 6 w 56"/>
                <a:gd name="T29" fmla="*/ 20 h 63"/>
                <a:gd name="T30" fmla="*/ 8 w 56"/>
                <a:gd name="T31" fmla="*/ 33 h 63"/>
                <a:gd name="T32" fmla="*/ 3 w 56"/>
                <a:gd name="T33" fmla="*/ 41 h 63"/>
                <a:gd name="T34" fmla="*/ 0 w 56"/>
                <a:gd name="T35" fmla="*/ 50 h 63"/>
                <a:gd name="T36" fmla="*/ 0 w 56"/>
                <a:gd name="T37" fmla="*/ 55 h 63"/>
                <a:gd name="T38" fmla="*/ 0 w 56"/>
                <a:gd name="T39" fmla="*/ 59 h 63"/>
                <a:gd name="T40" fmla="*/ 3 w 56"/>
                <a:gd name="T41" fmla="*/ 59 h 63"/>
                <a:gd name="T42" fmla="*/ 8 w 56"/>
                <a:gd name="T43" fmla="*/ 58 h 63"/>
                <a:gd name="T44" fmla="*/ 9 w 56"/>
                <a:gd name="T45" fmla="*/ 59 h 63"/>
                <a:gd name="T46" fmla="*/ 16 w 56"/>
                <a:gd name="T47" fmla="*/ 59 h 63"/>
                <a:gd name="T48" fmla="*/ 25 w 56"/>
                <a:gd name="T49" fmla="*/ 59 h 63"/>
                <a:gd name="T50" fmla="*/ 30 w 56"/>
                <a:gd name="T51" fmla="*/ 59 h 63"/>
                <a:gd name="T52" fmla="*/ 39 w 56"/>
                <a:gd name="T53" fmla="*/ 62 h 63"/>
                <a:gd name="T54" fmla="*/ 53 w 56"/>
                <a:gd name="T55" fmla="*/ 60 h 63"/>
                <a:gd name="T56" fmla="*/ 46 w 56"/>
                <a:gd name="T57" fmla="*/ 51 h 63"/>
                <a:gd name="T58" fmla="*/ 46 w 56"/>
                <a:gd name="T59" fmla="*/ 37 h 63"/>
                <a:gd name="T60" fmla="*/ 56 w 56"/>
                <a:gd name="T61" fmla="*/ 35 h 63"/>
                <a:gd name="T62" fmla="*/ 56 w 56"/>
                <a:gd name="T63" fmla="*/ 27 h 63"/>
                <a:gd name="T64" fmla="*/ 51 w 56"/>
                <a:gd name="T6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 h="63">
                  <a:moveTo>
                    <a:pt x="51" y="27"/>
                  </a:moveTo>
                  <a:cubicBezTo>
                    <a:pt x="49" y="27"/>
                    <a:pt x="48" y="28"/>
                    <a:pt x="48" y="26"/>
                  </a:cubicBezTo>
                  <a:cubicBezTo>
                    <a:pt x="48" y="24"/>
                    <a:pt x="48" y="23"/>
                    <a:pt x="47" y="21"/>
                  </a:cubicBezTo>
                  <a:cubicBezTo>
                    <a:pt x="45" y="18"/>
                    <a:pt x="48" y="15"/>
                    <a:pt x="46" y="12"/>
                  </a:cubicBezTo>
                  <a:cubicBezTo>
                    <a:pt x="46" y="11"/>
                    <a:pt x="46" y="8"/>
                    <a:pt x="46" y="8"/>
                  </a:cubicBezTo>
                  <a:cubicBezTo>
                    <a:pt x="46" y="8"/>
                    <a:pt x="43" y="8"/>
                    <a:pt x="43" y="8"/>
                  </a:cubicBezTo>
                  <a:cubicBezTo>
                    <a:pt x="40" y="8"/>
                    <a:pt x="40" y="9"/>
                    <a:pt x="40" y="6"/>
                  </a:cubicBezTo>
                  <a:cubicBezTo>
                    <a:pt x="37" y="6"/>
                    <a:pt x="36" y="5"/>
                    <a:pt x="35" y="8"/>
                  </a:cubicBezTo>
                  <a:cubicBezTo>
                    <a:pt x="35" y="8"/>
                    <a:pt x="35" y="11"/>
                    <a:pt x="34" y="11"/>
                  </a:cubicBezTo>
                  <a:cubicBezTo>
                    <a:pt x="33" y="12"/>
                    <a:pt x="31" y="12"/>
                    <a:pt x="29" y="12"/>
                  </a:cubicBezTo>
                  <a:cubicBezTo>
                    <a:pt x="22" y="13"/>
                    <a:pt x="24" y="1"/>
                    <a:pt x="18" y="1"/>
                  </a:cubicBezTo>
                  <a:cubicBezTo>
                    <a:pt x="13" y="1"/>
                    <a:pt x="7" y="0"/>
                    <a:pt x="3" y="2"/>
                  </a:cubicBezTo>
                  <a:cubicBezTo>
                    <a:pt x="1" y="4"/>
                    <a:pt x="6" y="10"/>
                    <a:pt x="6" y="12"/>
                  </a:cubicBezTo>
                  <a:cubicBezTo>
                    <a:pt x="7" y="13"/>
                    <a:pt x="7" y="15"/>
                    <a:pt x="6" y="16"/>
                  </a:cubicBezTo>
                  <a:cubicBezTo>
                    <a:pt x="4" y="17"/>
                    <a:pt x="6" y="19"/>
                    <a:pt x="6" y="20"/>
                  </a:cubicBezTo>
                  <a:cubicBezTo>
                    <a:pt x="9" y="24"/>
                    <a:pt x="11" y="29"/>
                    <a:pt x="8" y="33"/>
                  </a:cubicBezTo>
                  <a:cubicBezTo>
                    <a:pt x="6" y="36"/>
                    <a:pt x="4" y="38"/>
                    <a:pt x="3" y="41"/>
                  </a:cubicBezTo>
                  <a:cubicBezTo>
                    <a:pt x="2" y="44"/>
                    <a:pt x="1" y="47"/>
                    <a:pt x="0" y="50"/>
                  </a:cubicBezTo>
                  <a:cubicBezTo>
                    <a:pt x="0" y="52"/>
                    <a:pt x="0" y="54"/>
                    <a:pt x="0" y="55"/>
                  </a:cubicBezTo>
                  <a:cubicBezTo>
                    <a:pt x="0" y="56"/>
                    <a:pt x="0" y="58"/>
                    <a:pt x="0" y="59"/>
                  </a:cubicBezTo>
                  <a:cubicBezTo>
                    <a:pt x="1" y="59"/>
                    <a:pt x="2" y="59"/>
                    <a:pt x="3" y="59"/>
                  </a:cubicBezTo>
                  <a:cubicBezTo>
                    <a:pt x="5" y="59"/>
                    <a:pt x="5" y="56"/>
                    <a:pt x="8" y="58"/>
                  </a:cubicBezTo>
                  <a:cubicBezTo>
                    <a:pt x="8" y="58"/>
                    <a:pt x="9" y="59"/>
                    <a:pt x="9" y="59"/>
                  </a:cubicBezTo>
                  <a:cubicBezTo>
                    <a:pt x="12" y="59"/>
                    <a:pt x="14" y="59"/>
                    <a:pt x="16" y="59"/>
                  </a:cubicBezTo>
                  <a:cubicBezTo>
                    <a:pt x="19" y="59"/>
                    <a:pt x="22" y="59"/>
                    <a:pt x="25" y="59"/>
                  </a:cubicBezTo>
                  <a:cubicBezTo>
                    <a:pt x="26" y="59"/>
                    <a:pt x="29" y="59"/>
                    <a:pt x="30" y="59"/>
                  </a:cubicBezTo>
                  <a:cubicBezTo>
                    <a:pt x="32" y="63"/>
                    <a:pt x="36" y="62"/>
                    <a:pt x="39" y="62"/>
                  </a:cubicBezTo>
                  <a:cubicBezTo>
                    <a:pt x="44" y="62"/>
                    <a:pt x="48" y="61"/>
                    <a:pt x="53" y="60"/>
                  </a:cubicBezTo>
                  <a:cubicBezTo>
                    <a:pt x="50" y="57"/>
                    <a:pt x="46" y="55"/>
                    <a:pt x="46" y="51"/>
                  </a:cubicBezTo>
                  <a:cubicBezTo>
                    <a:pt x="46" y="46"/>
                    <a:pt x="46" y="41"/>
                    <a:pt x="46" y="37"/>
                  </a:cubicBezTo>
                  <a:cubicBezTo>
                    <a:pt x="46" y="36"/>
                    <a:pt x="56" y="38"/>
                    <a:pt x="56" y="35"/>
                  </a:cubicBezTo>
                  <a:cubicBezTo>
                    <a:pt x="56" y="33"/>
                    <a:pt x="56" y="30"/>
                    <a:pt x="56" y="27"/>
                  </a:cubicBezTo>
                  <a:cubicBezTo>
                    <a:pt x="56" y="24"/>
                    <a:pt x="53" y="27"/>
                    <a:pt x="51" y="2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7" name="Freeform 735"/>
            <p:cNvSpPr>
              <a:spLocks/>
            </p:cNvSpPr>
            <p:nvPr/>
          </p:nvSpPr>
          <p:spPr bwMode="auto">
            <a:xfrm>
              <a:off x="12591915" y="9867685"/>
              <a:ext cx="429938" cy="449163"/>
            </a:xfrm>
            <a:custGeom>
              <a:avLst/>
              <a:gdLst>
                <a:gd name="T0" fmla="*/ 25 w 46"/>
                <a:gd name="T1" fmla="*/ 2 h 48"/>
                <a:gd name="T2" fmla="*/ 21 w 46"/>
                <a:gd name="T3" fmla="*/ 3 h 48"/>
                <a:gd name="T4" fmla="*/ 18 w 46"/>
                <a:gd name="T5" fmla="*/ 4 h 48"/>
                <a:gd name="T6" fmla="*/ 6 w 46"/>
                <a:gd name="T7" fmla="*/ 4 h 48"/>
                <a:gd name="T8" fmla="*/ 6 w 46"/>
                <a:gd name="T9" fmla="*/ 18 h 48"/>
                <a:gd name="T10" fmla="*/ 6 w 46"/>
                <a:gd name="T11" fmla="*/ 23 h 48"/>
                <a:gd name="T12" fmla="*/ 1 w 46"/>
                <a:gd name="T13" fmla="*/ 24 h 48"/>
                <a:gd name="T14" fmla="*/ 1 w 46"/>
                <a:gd name="T15" fmla="*/ 31 h 48"/>
                <a:gd name="T16" fmla="*/ 1 w 46"/>
                <a:gd name="T17" fmla="*/ 38 h 48"/>
                <a:gd name="T18" fmla="*/ 4 w 46"/>
                <a:gd name="T19" fmla="*/ 47 h 48"/>
                <a:gd name="T20" fmla="*/ 8 w 46"/>
                <a:gd name="T21" fmla="*/ 48 h 48"/>
                <a:gd name="T22" fmla="*/ 13 w 46"/>
                <a:gd name="T23" fmla="*/ 44 h 48"/>
                <a:gd name="T24" fmla="*/ 19 w 46"/>
                <a:gd name="T25" fmla="*/ 41 h 48"/>
                <a:gd name="T26" fmla="*/ 29 w 46"/>
                <a:gd name="T27" fmla="*/ 39 h 48"/>
                <a:gd name="T28" fmla="*/ 31 w 46"/>
                <a:gd name="T29" fmla="*/ 37 h 48"/>
                <a:gd name="T30" fmla="*/ 34 w 46"/>
                <a:gd name="T31" fmla="*/ 34 h 48"/>
                <a:gd name="T32" fmla="*/ 43 w 46"/>
                <a:gd name="T33" fmla="*/ 26 h 48"/>
                <a:gd name="T34" fmla="*/ 44 w 46"/>
                <a:gd name="T35" fmla="*/ 22 h 48"/>
                <a:gd name="T36" fmla="*/ 40 w 46"/>
                <a:gd name="T37" fmla="*/ 21 h 48"/>
                <a:gd name="T38" fmla="*/ 38 w 46"/>
                <a:gd name="T39" fmla="*/ 17 h 48"/>
                <a:gd name="T40" fmla="*/ 39 w 46"/>
                <a:gd name="T41" fmla="*/ 15 h 48"/>
                <a:gd name="T42" fmla="*/ 36 w 46"/>
                <a:gd name="T43" fmla="*/ 14 h 48"/>
                <a:gd name="T44" fmla="*/ 36 w 46"/>
                <a:gd name="T45" fmla="*/ 13 h 48"/>
                <a:gd name="T46" fmla="*/ 34 w 46"/>
                <a:gd name="T47" fmla="*/ 12 h 48"/>
                <a:gd name="T48" fmla="*/ 30 w 46"/>
                <a:gd name="T49" fmla="*/ 7 h 48"/>
                <a:gd name="T50" fmla="*/ 25 w 46"/>
                <a:gd name="T51" fmla="*/ 2 h 48"/>
                <a:gd name="T52" fmla="*/ 25 w 46"/>
                <a:gd name="T53"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8">
                  <a:moveTo>
                    <a:pt x="25" y="2"/>
                  </a:moveTo>
                  <a:cubicBezTo>
                    <a:pt x="24" y="3"/>
                    <a:pt x="22" y="3"/>
                    <a:pt x="21" y="3"/>
                  </a:cubicBezTo>
                  <a:cubicBezTo>
                    <a:pt x="19" y="3"/>
                    <a:pt x="20" y="6"/>
                    <a:pt x="18" y="4"/>
                  </a:cubicBezTo>
                  <a:cubicBezTo>
                    <a:pt x="15" y="0"/>
                    <a:pt x="10" y="5"/>
                    <a:pt x="6" y="4"/>
                  </a:cubicBezTo>
                  <a:cubicBezTo>
                    <a:pt x="6" y="9"/>
                    <a:pt x="6" y="14"/>
                    <a:pt x="6" y="18"/>
                  </a:cubicBezTo>
                  <a:cubicBezTo>
                    <a:pt x="6" y="19"/>
                    <a:pt x="7" y="23"/>
                    <a:pt x="6" y="23"/>
                  </a:cubicBezTo>
                  <a:cubicBezTo>
                    <a:pt x="5" y="24"/>
                    <a:pt x="1" y="22"/>
                    <a:pt x="1" y="24"/>
                  </a:cubicBezTo>
                  <a:cubicBezTo>
                    <a:pt x="1" y="26"/>
                    <a:pt x="1" y="29"/>
                    <a:pt x="1" y="31"/>
                  </a:cubicBezTo>
                  <a:cubicBezTo>
                    <a:pt x="1" y="33"/>
                    <a:pt x="0" y="36"/>
                    <a:pt x="1" y="38"/>
                  </a:cubicBezTo>
                  <a:cubicBezTo>
                    <a:pt x="5" y="39"/>
                    <a:pt x="6" y="44"/>
                    <a:pt x="4" y="47"/>
                  </a:cubicBezTo>
                  <a:cubicBezTo>
                    <a:pt x="4" y="48"/>
                    <a:pt x="8" y="48"/>
                    <a:pt x="8" y="48"/>
                  </a:cubicBezTo>
                  <a:cubicBezTo>
                    <a:pt x="10" y="48"/>
                    <a:pt x="11" y="46"/>
                    <a:pt x="13" y="44"/>
                  </a:cubicBezTo>
                  <a:cubicBezTo>
                    <a:pt x="15" y="42"/>
                    <a:pt x="15" y="39"/>
                    <a:pt x="19" y="41"/>
                  </a:cubicBezTo>
                  <a:cubicBezTo>
                    <a:pt x="23" y="43"/>
                    <a:pt x="27" y="44"/>
                    <a:pt x="29" y="39"/>
                  </a:cubicBezTo>
                  <a:cubicBezTo>
                    <a:pt x="29" y="38"/>
                    <a:pt x="29" y="37"/>
                    <a:pt x="31" y="37"/>
                  </a:cubicBezTo>
                  <a:cubicBezTo>
                    <a:pt x="33" y="37"/>
                    <a:pt x="34" y="35"/>
                    <a:pt x="34" y="34"/>
                  </a:cubicBezTo>
                  <a:cubicBezTo>
                    <a:pt x="36" y="31"/>
                    <a:pt x="40" y="28"/>
                    <a:pt x="43" y="26"/>
                  </a:cubicBezTo>
                  <a:cubicBezTo>
                    <a:pt x="45" y="25"/>
                    <a:pt x="46" y="24"/>
                    <a:pt x="44" y="22"/>
                  </a:cubicBezTo>
                  <a:cubicBezTo>
                    <a:pt x="43" y="21"/>
                    <a:pt x="40" y="22"/>
                    <a:pt x="40" y="21"/>
                  </a:cubicBezTo>
                  <a:cubicBezTo>
                    <a:pt x="39" y="20"/>
                    <a:pt x="38" y="19"/>
                    <a:pt x="38" y="17"/>
                  </a:cubicBezTo>
                  <a:cubicBezTo>
                    <a:pt x="38" y="17"/>
                    <a:pt x="39" y="16"/>
                    <a:pt x="39" y="15"/>
                  </a:cubicBezTo>
                  <a:cubicBezTo>
                    <a:pt x="38" y="15"/>
                    <a:pt x="37" y="15"/>
                    <a:pt x="36" y="14"/>
                  </a:cubicBezTo>
                  <a:cubicBezTo>
                    <a:pt x="36" y="14"/>
                    <a:pt x="37" y="13"/>
                    <a:pt x="36" y="13"/>
                  </a:cubicBezTo>
                  <a:cubicBezTo>
                    <a:pt x="35" y="13"/>
                    <a:pt x="35" y="12"/>
                    <a:pt x="34" y="12"/>
                  </a:cubicBezTo>
                  <a:cubicBezTo>
                    <a:pt x="32" y="11"/>
                    <a:pt x="31" y="10"/>
                    <a:pt x="30" y="7"/>
                  </a:cubicBezTo>
                  <a:cubicBezTo>
                    <a:pt x="30" y="6"/>
                    <a:pt x="27" y="2"/>
                    <a:pt x="25" y="2"/>
                  </a:cubicBezTo>
                  <a:cubicBezTo>
                    <a:pt x="25" y="2"/>
                    <a:pt x="26" y="2"/>
                    <a:pt x="25"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8" name="Freeform 736"/>
            <p:cNvSpPr>
              <a:spLocks/>
            </p:cNvSpPr>
            <p:nvPr/>
          </p:nvSpPr>
          <p:spPr bwMode="auto">
            <a:xfrm>
              <a:off x="12824398" y="9775302"/>
              <a:ext cx="366243" cy="324926"/>
            </a:xfrm>
            <a:custGeom>
              <a:avLst/>
              <a:gdLst>
                <a:gd name="T0" fmla="*/ 39 w 39"/>
                <a:gd name="T1" fmla="*/ 22 h 35"/>
                <a:gd name="T2" fmla="*/ 38 w 39"/>
                <a:gd name="T3" fmla="*/ 18 h 35"/>
                <a:gd name="T4" fmla="*/ 39 w 39"/>
                <a:gd name="T5" fmla="*/ 14 h 35"/>
                <a:gd name="T6" fmla="*/ 38 w 39"/>
                <a:gd name="T7" fmla="*/ 7 h 35"/>
                <a:gd name="T8" fmla="*/ 27 w 39"/>
                <a:gd name="T9" fmla="*/ 2 h 35"/>
                <a:gd name="T10" fmla="*/ 24 w 39"/>
                <a:gd name="T11" fmla="*/ 0 h 35"/>
                <a:gd name="T12" fmla="*/ 19 w 39"/>
                <a:gd name="T13" fmla="*/ 3 h 35"/>
                <a:gd name="T14" fmla="*/ 13 w 39"/>
                <a:gd name="T15" fmla="*/ 7 h 35"/>
                <a:gd name="T16" fmla="*/ 9 w 39"/>
                <a:gd name="T17" fmla="*/ 12 h 35"/>
                <a:gd name="T18" fmla="*/ 2 w 39"/>
                <a:gd name="T19" fmla="*/ 12 h 35"/>
                <a:gd name="T20" fmla="*/ 5 w 39"/>
                <a:gd name="T21" fmla="*/ 16 h 35"/>
                <a:gd name="T22" fmla="*/ 8 w 39"/>
                <a:gd name="T23" fmla="*/ 21 h 35"/>
                <a:gd name="T24" fmla="*/ 11 w 39"/>
                <a:gd name="T25" fmla="*/ 23 h 35"/>
                <a:gd name="T26" fmla="*/ 11 w 39"/>
                <a:gd name="T27" fmla="*/ 24 h 35"/>
                <a:gd name="T28" fmla="*/ 14 w 39"/>
                <a:gd name="T29" fmla="*/ 25 h 35"/>
                <a:gd name="T30" fmla="*/ 13 w 39"/>
                <a:gd name="T31" fmla="*/ 28 h 35"/>
                <a:gd name="T32" fmla="*/ 15 w 39"/>
                <a:gd name="T33" fmla="*/ 31 h 35"/>
                <a:gd name="T34" fmla="*/ 20 w 39"/>
                <a:gd name="T35" fmla="*/ 34 h 35"/>
                <a:gd name="T36" fmla="*/ 25 w 39"/>
                <a:gd name="T37" fmla="*/ 35 h 35"/>
                <a:gd name="T38" fmla="*/ 27 w 39"/>
                <a:gd name="T39" fmla="*/ 35 h 35"/>
                <a:gd name="T40" fmla="*/ 34 w 39"/>
                <a:gd name="T41" fmla="*/ 31 h 35"/>
                <a:gd name="T42" fmla="*/ 36 w 39"/>
                <a:gd name="T43" fmla="*/ 27 h 35"/>
                <a:gd name="T44" fmla="*/ 39 w 39"/>
                <a:gd name="T4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35">
                  <a:moveTo>
                    <a:pt x="39" y="22"/>
                  </a:moveTo>
                  <a:cubicBezTo>
                    <a:pt x="39" y="21"/>
                    <a:pt x="38" y="19"/>
                    <a:pt x="38" y="18"/>
                  </a:cubicBezTo>
                  <a:cubicBezTo>
                    <a:pt x="38" y="16"/>
                    <a:pt x="39" y="15"/>
                    <a:pt x="39" y="14"/>
                  </a:cubicBezTo>
                  <a:cubicBezTo>
                    <a:pt x="39" y="11"/>
                    <a:pt x="39" y="9"/>
                    <a:pt x="38" y="7"/>
                  </a:cubicBezTo>
                  <a:cubicBezTo>
                    <a:pt x="38" y="4"/>
                    <a:pt x="29" y="2"/>
                    <a:pt x="27" y="2"/>
                  </a:cubicBezTo>
                  <a:cubicBezTo>
                    <a:pt x="27" y="0"/>
                    <a:pt x="27" y="0"/>
                    <a:pt x="24" y="0"/>
                  </a:cubicBezTo>
                  <a:cubicBezTo>
                    <a:pt x="21" y="0"/>
                    <a:pt x="21" y="1"/>
                    <a:pt x="19" y="3"/>
                  </a:cubicBezTo>
                  <a:cubicBezTo>
                    <a:pt x="18" y="5"/>
                    <a:pt x="15" y="6"/>
                    <a:pt x="13" y="7"/>
                  </a:cubicBezTo>
                  <a:cubicBezTo>
                    <a:pt x="12" y="9"/>
                    <a:pt x="11" y="12"/>
                    <a:pt x="9" y="12"/>
                  </a:cubicBezTo>
                  <a:cubicBezTo>
                    <a:pt x="7" y="12"/>
                    <a:pt x="5" y="11"/>
                    <a:pt x="2" y="12"/>
                  </a:cubicBezTo>
                  <a:cubicBezTo>
                    <a:pt x="0" y="13"/>
                    <a:pt x="4" y="15"/>
                    <a:pt x="5" y="16"/>
                  </a:cubicBezTo>
                  <a:cubicBezTo>
                    <a:pt x="6" y="18"/>
                    <a:pt x="6" y="20"/>
                    <a:pt x="8" y="21"/>
                  </a:cubicBezTo>
                  <a:cubicBezTo>
                    <a:pt x="9" y="22"/>
                    <a:pt x="10" y="23"/>
                    <a:pt x="11" y="23"/>
                  </a:cubicBezTo>
                  <a:cubicBezTo>
                    <a:pt x="12" y="23"/>
                    <a:pt x="11" y="24"/>
                    <a:pt x="11" y="24"/>
                  </a:cubicBezTo>
                  <a:cubicBezTo>
                    <a:pt x="12" y="24"/>
                    <a:pt x="13" y="25"/>
                    <a:pt x="14" y="25"/>
                  </a:cubicBezTo>
                  <a:cubicBezTo>
                    <a:pt x="14" y="26"/>
                    <a:pt x="13" y="27"/>
                    <a:pt x="13" y="28"/>
                  </a:cubicBezTo>
                  <a:cubicBezTo>
                    <a:pt x="13" y="29"/>
                    <a:pt x="14" y="31"/>
                    <a:pt x="15" y="31"/>
                  </a:cubicBezTo>
                  <a:cubicBezTo>
                    <a:pt x="18" y="31"/>
                    <a:pt x="19" y="31"/>
                    <a:pt x="20" y="34"/>
                  </a:cubicBezTo>
                  <a:cubicBezTo>
                    <a:pt x="21" y="35"/>
                    <a:pt x="23" y="34"/>
                    <a:pt x="25" y="35"/>
                  </a:cubicBezTo>
                  <a:cubicBezTo>
                    <a:pt x="26" y="35"/>
                    <a:pt x="26" y="35"/>
                    <a:pt x="27" y="35"/>
                  </a:cubicBezTo>
                  <a:cubicBezTo>
                    <a:pt x="31" y="35"/>
                    <a:pt x="32" y="34"/>
                    <a:pt x="34" y="31"/>
                  </a:cubicBezTo>
                  <a:cubicBezTo>
                    <a:pt x="35" y="30"/>
                    <a:pt x="36" y="28"/>
                    <a:pt x="36" y="27"/>
                  </a:cubicBezTo>
                  <a:cubicBezTo>
                    <a:pt x="37" y="25"/>
                    <a:pt x="39" y="24"/>
                    <a:pt x="39"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19" name="Freeform 737"/>
            <p:cNvSpPr>
              <a:spLocks/>
            </p:cNvSpPr>
            <p:nvPr/>
          </p:nvSpPr>
          <p:spPr bwMode="auto">
            <a:xfrm>
              <a:off x="13069621" y="10259505"/>
              <a:ext cx="92356" cy="105124"/>
            </a:xfrm>
            <a:custGeom>
              <a:avLst/>
              <a:gdLst>
                <a:gd name="T0" fmla="*/ 5 w 10"/>
                <a:gd name="T1" fmla="*/ 1 h 11"/>
                <a:gd name="T2" fmla="*/ 7 w 10"/>
                <a:gd name="T3" fmla="*/ 9 h 11"/>
                <a:gd name="T4" fmla="*/ 5 w 10"/>
                <a:gd name="T5" fmla="*/ 1 h 11"/>
                <a:gd name="T6" fmla="*/ 5 w 10"/>
                <a:gd name="T7" fmla="*/ 1 h 11"/>
              </a:gdLst>
              <a:ahLst/>
              <a:cxnLst>
                <a:cxn ang="0">
                  <a:pos x="T0" y="T1"/>
                </a:cxn>
                <a:cxn ang="0">
                  <a:pos x="T2" y="T3"/>
                </a:cxn>
                <a:cxn ang="0">
                  <a:pos x="T4" y="T5"/>
                </a:cxn>
                <a:cxn ang="0">
                  <a:pos x="T6" y="T7"/>
                </a:cxn>
              </a:cxnLst>
              <a:rect l="0" t="0" r="r" b="b"/>
              <a:pathLst>
                <a:path w="10" h="11">
                  <a:moveTo>
                    <a:pt x="5" y="1"/>
                  </a:moveTo>
                  <a:cubicBezTo>
                    <a:pt x="0" y="2"/>
                    <a:pt x="3" y="11"/>
                    <a:pt x="7" y="9"/>
                  </a:cubicBezTo>
                  <a:cubicBezTo>
                    <a:pt x="10" y="8"/>
                    <a:pt x="9" y="0"/>
                    <a:pt x="5" y="1"/>
                  </a:cubicBezTo>
                  <a:cubicBezTo>
                    <a:pt x="3" y="1"/>
                    <a:pt x="6"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0" name="Freeform 738"/>
            <p:cNvSpPr>
              <a:spLocks noEditPoints="1"/>
            </p:cNvSpPr>
            <p:nvPr/>
          </p:nvSpPr>
          <p:spPr bwMode="auto">
            <a:xfrm>
              <a:off x="12442232" y="10090673"/>
              <a:ext cx="738853" cy="646665"/>
            </a:xfrm>
            <a:custGeom>
              <a:avLst/>
              <a:gdLst>
                <a:gd name="T0" fmla="*/ 74 w 79"/>
                <a:gd name="T1" fmla="*/ 27 h 69"/>
                <a:gd name="T2" fmla="*/ 69 w 79"/>
                <a:gd name="T3" fmla="*/ 22 h 69"/>
                <a:gd name="T4" fmla="*/ 72 w 79"/>
                <a:gd name="T5" fmla="*/ 19 h 69"/>
                <a:gd name="T6" fmla="*/ 75 w 79"/>
                <a:gd name="T7" fmla="*/ 20 h 69"/>
                <a:gd name="T8" fmla="*/ 75 w 79"/>
                <a:gd name="T9" fmla="*/ 11 h 69"/>
                <a:gd name="T10" fmla="*/ 73 w 79"/>
                <a:gd name="T11" fmla="*/ 7 h 69"/>
                <a:gd name="T12" fmla="*/ 72 w 79"/>
                <a:gd name="T13" fmla="*/ 1 h 69"/>
                <a:gd name="T14" fmla="*/ 66 w 79"/>
                <a:gd name="T15" fmla="*/ 1 h 69"/>
                <a:gd name="T16" fmla="*/ 60 w 79"/>
                <a:gd name="T17" fmla="*/ 2 h 69"/>
                <a:gd name="T18" fmla="*/ 55 w 79"/>
                <a:gd name="T19" fmla="*/ 5 h 69"/>
                <a:gd name="T20" fmla="*/ 51 w 79"/>
                <a:gd name="T21" fmla="*/ 8 h 69"/>
                <a:gd name="T22" fmla="*/ 49 w 79"/>
                <a:gd name="T23" fmla="*/ 12 h 69"/>
                <a:gd name="T24" fmla="*/ 45 w 79"/>
                <a:gd name="T25" fmla="*/ 14 h 69"/>
                <a:gd name="T26" fmla="*/ 44 w 79"/>
                <a:gd name="T27" fmla="*/ 17 h 69"/>
                <a:gd name="T28" fmla="*/ 34 w 79"/>
                <a:gd name="T29" fmla="*/ 17 h 69"/>
                <a:gd name="T30" fmla="*/ 28 w 79"/>
                <a:gd name="T31" fmla="*/ 21 h 69"/>
                <a:gd name="T32" fmla="*/ 24 w 79"/>
                <a:gd name="T33" fmla="*/ 24 h 69"/>
                <a:gd name="T34" fmla="*/ 20 w 79"/>
                <a:gd name="T35" fmla="*/ 23 h 69"/>
                <a:gd name="T36" fmla="*/ 17 w 79"/>
                <a:gd name="T37" fmla="*/ 14 h 69"/>
                <a:gd name="T38" fmla="*/ 17 w 79"/>
                <a:gd name="T39" fmla="*/ 29 h 69"/>
                <a:gd name="T40" fmla="*/ 17 w 79"/>
                <a:gd name="T41" fmla="*/ 33 h 69"/>
                <a:gd name="T42" fmla="*/ 9 w 79"/>
                <a:gd name="T43" fmla="*/ 35 h 69"/>
                <a:gd name="T44" fmla="*/ 6 w 79"/>
                <a:gd name="T45" fmla="*/ 34 h 69"/>
                <a:gd name="T46" fmla="*/ 2 w 79"/>
                <a:gd name="T47" fmla="*/ 33 h 69"/>
                <a:gd name="T48" fmla="*/ 3 w 79"/>
                <a:gd name="T49" fmla="*/ 40 h 69"/>
                <a:gd name="T50" fmla="*/ 5 w 79"/>
                <a:gd name="T51" fmla="*/ 45 h 69"/>
                <a:gd name="T52" fmla="*/ 9 w 79"/>
                <a:gd name="T53" fmla="*/ 56 h 69"/>
                <a:gd name="T54" fmla="*/ 8 w 79"/>
                <a:gd name="T55" fmla="*/ 60 h 69"/>
                <a:gd name="T56" fmla="*/ 9 w 79"/>
                <a:gd name="T57" fmla="*/ 62 h 69"/>
                <a:gd name="T58" fmla="*/ 10 w 79"/>
                <a:gd name="T59" fmla="*/ 66 h 69"/>
                <a:gd name="T60" fmla="*/ 11 w 79"/>
                <a:gd name="T61" fmla="*/ 64 h 69"/>
                <a:gd name="T62" fmla="*/ 15 w 79"/>
                <a:gd name="T63" fmla="*/ 68 h 69"/>
                <a:gd name="T64" fmla="*/ 21 w 79"/>
                <a:gd name="T65" fmla="*/ 66 h 69"/>
                <a:gd name="T66" fmla="*/ 26 w 79"/>
                <a:gd name="T67" fmla="*/ 65 h 69"/>
                <a:gd name="T68" fmla="*/ 31 w 79"/>
                <a:gd name="T69" fmla="*/ 64 h 69"/>
                <a:gd name="T70" fmla="*/ 38 w 79"/>
                <a:gd name="T71" fmla="*/ 64 h 69"/>
                <a:gd name="T72" fmla="*/ 39 w 79"/>
                <a:gd name="T73" fmla="*/ 64 h 69"/>
                <a:gd name="T74" fmla="*/ 41 w 79"/>
                <a:gd name="T75" fmla="*/ 63 h 69"/>
                <a:gd name="T76" fmla="*/ 42 w 79"/>
                <a:gd name="T77" fmla="*/ 62 h 69"/>
                <a:gd name="T78" fmla="*/ 44 w 79"/>
                <a:gd name="T79" fmla="*/ 65 h 69"/>
                <a:gd name="T80" fmla="*/ 46 w 79"/>
                <a:gd name="T81" fmla="*/ 62 h 69"/>
                <a:gd name="T82" fmla="*/ 57 w 79"/>
                <a:gd name="T83" fmla="*/ 56 h 69"/>
                <a:gd name="T84" fmla="*/ 65 w 79"/>
                <a:gd name="T85" fmla="*/ 48 h 69"/>
                <a:gd name="T86" fmla="*/ 72 w 79"/>
                <a:gd name="T87" fmla="*/ 37 h 69"/>
                <a:gd name="T88" fmla="*/ 77 w 79"/>
                <a:gd name="T89" fmla="*/ 33 h 69"/>
                <a:gd name="T90" fmla="*/ 79 w 79"/>
                <a:gd name="T91" fmla="*/ 25 h 69"/>
                <a:gd name="T92" fmla="*/ 76 w 79"/>
                <a:gd name="T93" fmla="*/ 25 h 69"/>
                <a:gd name="T94" fmla="*/ 74 w 79"/>
                <a:gd name="T95" fmla="*/ 27 h 69"/>
                <a:gd name="T96" fmla="*/ 62 w 79"/>
                <a:gd name="T97" fmla="*/ 39 h 69"/>
                <a:gd name="T98" fmla="*/ 61 w 79"/>
                <a:gd name="T99" fmla="*/ 41 h 69"/>
                <a:gd name="T100" fmla="*/ 57 w 79"/>
                <a:gd name="T101" fmla="*/ 43 h 69"/>
                <a:gd name="T102" fmla="*/ 55 w 79"/>
                <a:gd name="T103" fmla="*/ 44 h 69"/>
                <a:gd name="T104" fmla="*/ 52 w 79"/>
                <a:gd name="T105" fmla="*/ 41 h 69"/>
                <a:gd name="T106" fmla="*/ 56 w 79"/>
                <a:gd name="T107" fmla="*/ 35 h 69"/>
                <a:gd name="T108" fmla="*/ 60 w 79"/>
                <a:gd name="T109" fmla="*/ 35 h 69"/>
                <a:gd name="T110" fmla="*/ 62 w 79"/>
                <a:gd name="T111" fmla="*/ 39 h 69"/>
                <a:gd name="T112" fmla="*/ 62 w 79"/>
                <a:gd name="T113"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 h="69">
                  <a:moveTo>
                    <a:pt x="74" y="27"/>
                  </a:moveTo>
                  <a:cubicBezTo>
                    <a:pt x="71" y="27"/>
                    <a:pt x="68" y="24"/>
                    <a:pt x="69" y="22"/>
                  </a:cubicBezTo>
                  <a:cubicBezTo>
                    <a:pt x="69" y="20"/>
                    <a:pt x="71" y="19"/>
                    <a:pt x="72" y="19"/>
                  </a:cubicBezTo>
                  <a:cubicBezTo>
                    <a:pt x="73" y="19"/>
                    <a:pt x="74" y="20"/>
                    <a:pt x="75" y="20"/>
                  </a:cubicBezTo>
                  <a:cubicBezTo>
                    <a:pt x="75" y="17"/>
                    <a:pt x="76" y="14"/>
                    <a:pt x="75" y="11"/>
                  </a:cubicBezTo>
                  <a:cubicBezTo>
                    <a:pt x="74" y="10"/>
                    <a:pt x="73" y="8"/>
                    <a:pt x="73" y="7"/>
                  </a:cubicBezTo>
                  <a:cubicBezTo>
                    <a:pt x="72" y="5"/>
                    <a:pt x="72" y="3"/>
                    <a:pt x="72" y="1"/>
                  </a:cubicBezTo>
                  <a:cubicBezTo>
                    <a:pt x="70" y="2"/>
                    <a:pt x="67" y="1"/>
                    <a:pt x="66" y="1"/>
                  </a:cubicBezTo>
                  <a:cubicBezTo>
                    <a:pt x="63" y="0"/>
                    <a:pt x="61" y="0"/>
                    <a:pt x="60" y="2"/>
                  </a:cubicBezTo>
                  <a:cubicBezTo>
                    <a:pt x="58" y="3"/>
                    <a:pt x="56" y="3"/>
                    <a:pt x="55" y="5"/>
                  </a:cubicBezTo>
                  <a:cubicBezTo>
                    <a:pt x="54" y="6"/>
                    <a:pt x="52" y="7"/>
                    <a:pt x="51" y="8"/>
                  </a:cubicBezTo>
                  <a:cubicBezTo>
                    <a:pt x="50" y="9"/>
                    <a:pt x="50" y="11"/>
                    <a:pt x="49" y="12"/>
                  </a:cubicBezTo>
                  <a:cubicBezTo>
                    <a:pt x="48" y="14"/>
                    <a:pt x="46" y="12"/>
                    <a:pt x="45" y="14"/>
                  </a:cubicBezTo>
                  <a:cubicBezTo>
                    <a:pt x="44" y="15"/>
                    <a:pt x="45" y="16"/>
                    <a:pt x="44" y="17"/>
                  </a:cubicBezTo>
                  <a:cubicBezTo>
                    <a:pt x="42" y="21"/>
                    <a:pt x="37" y="18"/>
                    <a:pt x="34" y="17"/>
                  </a:cubicBezTo>
                  <a:cubicBezTo>
                    <a:pt x="31" y="15"/>
                    <a:pt x="30" y="19"/>
                    <a:pt x="28" y="21"/>
                  </a:cubicBezTo>
                  <a:cubicBezTo>
                    <a:pt x="27" y="22"/>
                    <a:pt x="26" y="24"/>
                    <a:pt x="24" y="24"/>
                  </a:cubicBezTo>
                  <a:cubicBezTo>
                    <a:pt x="24" y="24"/>
                    <a:pt x="20" y="24"/>
                    <a:pt x="20" y="23"/>
                  </a:cubicBezTo>
                  <a:cubicBezTo>
                    <a:pt x="22" y="20"/>
                    <a:pt x="21" y="15"/>
                    <a:pt x="17" y="14"/>
                  </a:cubicBezTo>
                  <a:cubicBezTo>
                    <a:pt x="17" y="19"/>
                    <a:pt x="17" y="24"/>
                    <a:pt x="17" y="29"/>
                  </a:cubicBezTo>
                  <a:cubicBezTo>
                    <a:pt x="17" y="29"/>
                    <a:pt x="18" y="32"/>
                    <a:pt x="17" y="33"/>
                  </a:cubicBezTo>
                  <a:cubicBezTo>
                    <a:pt x="14" y="35"/>
                    <a:pt x="13" y="36"/>
                    <a:pt x="9" y="35"/>
                  </a:cubicBezTo>
                  <a:cubicBezTo>
                    <a:pt x="8" y="35"/>
                    <a:pt x="7" y="35"/>
                    <a:pt x="6" y="34"/>
                  </a:cubicBezTo>
                  <a:cubicBezTo>
                    <a:pt x="5" y="32"/>
                    <a:pt x="4" y="31"/>
                    <a:pt x="2" y="33"/>
                  </a:cubicBezTo>
                  <a:cubicBezTo>
                    <a:pt x="0" y="35"/>
                    <a:pt x="2" y="38"/>
                    <a:pt x="3" y="40"/>
                  </a:cubicBezTo>
                  <a:cubicBezTo>
                    <a:pt x="4" y="41"/>
                    <a:pt x="5" y="43"/>
                    <a:pt x="5" y="45"/>
                  </a:cubicBezTo>
                  <a:cubicBezTo>
                    <a:pt x="7" y="49"/>
                    <a:pt x="11" y="51"/>
                    <a:pt x="9" y="56"/>
                  </a:cubicBezTo>
                  <a:cubicBezTo>
                    <a:pt x="8" y="58"/>
                    <a:pt x="7" y="58"/>
                    <a:pt x="8" y="60"/>
                  </a:cubicBezTo>
                  <a:cubicBezTo>
                    <a:pt x="9" y="61"/>
                    <a:pt x="9" y="62"/>
                    <a:pt x="9" y="62"/>
                  </a:cubicBezTo>
                  <a:cubicBezTo>
                    <a:pt x="10" y="63"/>
                    <a:pt x="9" y="65"/>
                    <a:pt x="10" y="66"/>
                  </a:cubicBezTo>
                  <a:cubicBezTo>
                    <a:pt x="10" y="66"/>
                    <a:pt x="10" y="64"/>
                    <a:pt x="11" y="64"/>
                  </a:cubicBezTo>
                  <a:cubicBezTo>
                    <a:pt x="11" y="64"/>
                    <a:pt x="14" y="67"/>
                    <a:pt x="15" y="68"/>
                  </a:cubicBezTo>
                  <a:cubicBezTo>
                    <a:pt x="17" y="69"/>
                    <a:pt x="19" y="66"/>
                    <a:pt x="21" y="66"/>
                  </a:cubicBezTo>
                  <a:cubicBezTo>
                    <a:pt x="23" y="65"/>
                    <a:pt x="25" y="67"/>
                    <a:pt x="26" y="65"/>
                  </a:cubicBezTo>
                  <a:cubicBezTo>
                    <a:pt x="28" y="64"/>
                    <a:pt x="29" y="64"/>
                    <a:pt x="31" y="64"/>
                  </a:cubicBezTo>
                  <a:cubicBezTo>
                    <a:pt x="33" y="64"/>
                    <a:pt x="35" y="64"/>
                    <a:pt x="38" y="64"/>
                  </a:cubicBezTo>
                  <a:cubicBezTo>
                    <a:pt x="38" y="64"/>
                    <a:pt x="39" y="64"/>
                    <a:pt x="39" y="64"/>
                  </a:cubicBezTo>
                  <a:cubicBezTo>
                    <a:pt x="40" y="64"/>
                    <a:pt x="40" y="63"/>
                    <a:pt x="41" y="63"/>
                  </a:cubicBezTo>
                  <a:cubicBezTo>
                    <a:pt x="41" y="63"/>
                    <a:pt x="41" y="62"/>
                    <a:pt x="42" y="62"/>
                  </a:cubicBezTo>
                  <a:cubicBezTo>
                    <a:pt x="42" y="63"/>
                    <a:pt x="42" y="65"/>
                    <a:pt x="44" y="65"/>
                  </a:cubicBezTo>
                  <a:cubicBezTo>
                    <a:pt x="44" y="65"/>
                    <a:pt x="43" y="61"/>
                    <a:pt x="46" y="62"/>
                  </a:cubicBezTo>
                  <a:cubicBezTo>
                    <a:pt x="50" y="63"/>
                    <a:pt x="54" y="59"/>
                    <a:pt x="57" y="56"/>
                  </a:cubicBezTo>
                  <a:cubicBezTo>
                    <a:pt x="60" y="54"/>
                    <a:pt x="62" y="51"/>
                    <a:pt x="65" y="48"/>
                  </a:cubicBezTo>
                  <a:cubicBezTo>
                    <a:pt x="68" y="45"/>
                    <a:pt x="69" y="41"/>
                    <a:pt x="72" y="37"/>
                  </a:cubicBezTo>
                  <a:cubicBezTo>
                    <a:pt x="73" y="36"/>
                    <a:pt x="76" y="35"/>
                    <a:pt x="77" y="33"/>
                  </a:cubicBezTo>
                  <a:cubicBezTo>
                    <a:pt x="78" y="31"/>
                    <a:pt x="79" y="27"/>
                    <a:pt x="79" y="25"/>
                  </a:cubicBezTo>
                  <a:cubicBezTo>
                    <a:pt x="78" y="25"/>
                    <a:pt x="77" y="25"/>
                    <a:pt x="76" y="25"/>
                  </a:cubicBezTo>
                  <a:cubicBezTo>
                    <a:pt x="75" y="25"/>
                    <a:pt x="75" y="27"/>
                    <a:pt x="74" y="27"/>
                  </a:cubicBezTo>
                  <a:close/>
                  <a:moveTo>
                    <a:pt x="62" y="39"/>
                  </a:moveTo>
                  <a:cubicBezTo>
                    <a:pt x="61" y="39"/>
                    <a:pt x="61" y="41"/>
                    <a:pt x="61" y="41"/>
                  </a:cubicBezTo>
                  <a:cubicBezTo>
                    <a:pt x="60" y="43"/>
                    <a:pt x="58" y="42"/>
                    <a:pt x="57" y="43"/>
                  </a:cubicBezTo>
                  <a:cubicBezTo>
                    <a:pt x="56" y="43"/>
                    <a:pt x="56" y="44"/>
                    <a:pt x="55" y="44"/>
                  </a:cubicBezTo>
                  <a:cubicBezTo>
                    <a:pt x="53" y="44"/>
                    <a:pt x="52" y="42"/>
                    <a:pt x="52" y="41"/>
                  </a:cubicBezTo>
                  <a:cubicBezTo>
                    <a:pt x="51" y="39"/>
                    <a:pt x="54" y="36"/>
                    <a:pt x="56" y="35"/>
                  </a:cubicBezTo>
                  <a:cubicBezTo>
                    <a:pt x="57" y="34"/>
                    <a:pt x="59" y="34"/>
                    <a:pt x="60" y="35"/>
                  </a:cubicBezTo>
                  <a:cubicBezTo>
                    <a:pt x="61" y="36"/>
                    <a:pt x="64" y="38"/>
                    <a:pt x="62" y="39"/>
                  </a:cubicBezTo>
                  <a:cubicBezTo>
                    <a:pt x="61" y="39"/>
                    <a:pt x="63" y="38"/>
                    <a:pt x="62" y="39"/>
                  </a:cubicBezTo>
                  <a:close/>
                </a:path>
              </a:pathLst>
            </a:custGeom>
            <a:solidFill>
              <a:schemeClr val="bg1">
                <a:lumMod val="75000"/>
              </a:schemeClr>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1" name="Freeform 739"/>
            <p:cNvSpPr>
              <a:spLocks/>
            </p:cNvSpPr>
            <p:nvPr/>
          </p:nvSpPr>
          <p:spPr bwMode="auto">
            <a:xfrm>
              <a:off x="12919938" y="10399671"/>
              <a:ext cx="121018" cy="124237"/>
            </a:xfrm>
            <a:custGeom>
              <a:avLst/>
              <a:gdLst>
                <a:gd name="T0" fmla="*/ 11 w 13"/>
                <a:gd name="T1" fmla="*/ 4 h 13"/>
                <a:gd name="T2" fmla="*/ 3 w 13"/>
                <a:gd name="T3" fmla="*/ 3 h 13"/>
                <a:gd name="T4" fmla="*/ 2 w 13"/>
                <a:gd name="T5" fmla="*/ 9 h 13"/>
                <a:gd name="T6" fmla="*/ 7 w 13"/>
                <a:gd name="T7" fmla="*/ 9 h 13"/>
                <a:gd name="T8" fmla="*/ 11 w 13"/>
                <a:gd name="T9" fmla="*/ 4 h 13"/>
                <a:gd name="T10" fmla="*/ 11 w 13"/>
                <a:gd name="T11" fmla="*/ 4 h 13"/>
              </a:gdLst>
              <a:ahLst/>
              <a:cxnLst>
                <a:cxn ang="0">
                  <a:pos x="T0" y="T1"/>
                </a:cxn>
                <a:cxn ang="0">
                  <a:pos x="T2" y="T3"/>
                </a:cxn>
                <a:cxn ang="0">
                  <a:pos x="T4" y="T5"/>
                </a:cxn>
                <a:cxn ang="0">
                  <a:pos x="T6" y="T7"/>
                </a:cxn>
                <a:cxn ang="0">
                  <a:pos x="T8" y="T9"/>
                </a:cxn>
                <a:cxn ang="0">
                  <a:pos x="T10" y="T11"/>
                </a:cxn>
              </a:cxnLst>
              <a:rect l="0" t="0" r="r" b="b"/>
              <a:pathLst>
                <a:path w="13" h="13">
                  <a:moveTo>
                    <a:pt x="11" y="4"/>
                  </a:moveTo>
                  <a:cubicBezTo>
                    <a:pt x="9" y="2"/>
                    <a:pt x="5" y="0"/>
                    <a:pt x="3" y="3"/>
                  </a:cubicBezTo>
                  <a:cubicBezTo>
                    <a:pt x="1" y="5"/>
                    <a:pt x="0" y="7"/>
                    <a:pt x="2" y="9"/>
                  </a:cubicBezTo>
                  <a:cubicBezTo>
                    <a:pt x="4" y="13"/>
                    <a:pt x="5" y="9"/>
                    <a:pt x="7" y="9"/>
                  </a:cubicBezTo>
                  <a:cubicBezTo>
                    <a:pt x="10" y="9"/>
                    <a:pt x="13" y="5"/>
                    <a:pt x="11" y="4"/>
                  </a:cubicBezTo>
                  <a:cubicBezTo>
                    <a:pt x="10" y="3"/>
                    <a:pt x="12" y="4"/>
                    <a:pt x="11"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2" name="Freeform 740"/>
            <p:cNvSpPr>
              <a:spLocks/>
            </p:cNvSpPr>
            <p:nvPr/>
          </p:nvSpPr>
          <p:spPr bwMode="auto">
            <a:xfrm>
              <a:off x="12263888" y="9240129"/>
              <a:ext cx="47770" cy="76452"/>
            </a:xfrm>
            <a:custGeom>
              <a:avLst/>
              <a:gdLst>
                <a:gd name="T0" fmla="*/ 2 w 5"/>
                <a:gd name="T1" fmla="*/ 5 h 8"/>
                <a:gd name="T2" fmla="*/ 5 w 5"/>
                <a:gd name="T3" fmla="*/ 1 h 8"/>
                <a:gd name="T4" fmla="*/ 1 w 5"/>
                <a:gd name="T5" fmla="*/ 3 h 8"/>
                <a:gd name="T6" fmla="*/ 0 w 5"/>
                <a:gd name="T7" fmla="*/ 8 h 8"/>
                <a:gd name="T8" fmla="*/ 2 w 5"/>
                <a:gd name="T9" fmla="*/ 5 h 8"/>
              </a:gdLst>
              <a:ahLst/>
              <a:cxnLst>
                <a:cxn ang="0">
                  <a:pos x="T0" y="T1"/>
                </a:cxn>
                <a:cxn ang="0">
                  <a:pos x="T2" y="T3"/>
                </a:cxn>
                <a:cxn ang="0">
                  <a:pos x="T4" y="T5"/>
                </a:cxn>
                <a:cxn ang="0">
                  <a:pos x="T6" y="T7"/>
                </a:cxn>
                <a:cxn ang="0">
                  <a:pos x="T8" y="T9"/>
                </a:cxn>
              </a:cxnLst>
              <a:rect l="0" t="0" r="r" b="b"/>
              <a:pathLst>
                <a:path w="5" h="8">
                  <a:moveTo>
                    <a:pt x="2" y="5"/>
                  </a:moveTo>
                  <a:cubicBezTo>
                    <a:pt x="2" y="4"/>
                    <a:pt x="4" y="2"/>
                    <a:pt x="5" y="1"/>
                  </a:cubicBezTo>
                  <a:cubicBezTo>
                    <a:pt x="4" y="0"/>
                    <a:pt x="2" y="2"/>
                    <a:pt x="1" y="3"/>
                  </a:cubicBezTo>
                  <a:cubicBezTo>
                    <a:pt x="0" y="4"/>
                    <a:pt x="0" y="6"/>
                    <a:pt x="0" y="8"/>
                  </a:cubicBezTo>
                  <a:cubicBezTo>
                    <a:pt x="2" y="7"/>
                    <a:pt x="2" y="6"/>
                    <a:pt x="2"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3" name="Freeform 741"/>
            <p:cNvSpPr>
              <a:spLocks/>
            </p:cNvSpPr>
            <p:nvPr/>
          </p:nvSpPr>
          <p:spPr bwMode="auto">
            <a:xfrm>
              <a:off x="12219300" y="8857867"/>
              <a:ext cx="324842" cy="420492"/>
            </a:xfrm>
            <a:custGeom>
              <a:avLst/>
              <a:gdLst>
                <a:gd name="T0" fmla="*/ 11 w 35"/>
                <a:gd name="T1" fmla="*/ 44 h 45"/>
                <a:gd name="T2" fmla="*/ 15 w 35"/>
                <a:gd name="T3" fmla="*/ 41 h 45"/>
                <a:gd name="T4" fmla="*/ 16 w 35"/>
                <a:gd name="T5" fmla="*/ 43 h 45"/>
                <a:gd name="T6" fmla="*/ 23 w 35"/>
                <a:gd name="T7" fmla="*/ 37 h 45"/>
                <a:gd name="T8" fmla="*/ 25 w 35"/>
                <a:gd name="T9" fmla="*/ 26 h 45"/>
                <a:gd name="T10" fmla="*/ 31 w 35"/>
                <a:gd name="T11" fmla="*/ 16 h 45"/>
                <a:gd name="T12" fmla="*/ 33 w 35"/>
                <a:gd name="T13" fmla="*/ 8 h 45"/>
                <a:gd name="T14" fmla="*/ 35 w 35"/>
                <a:gd name="T15" fmla="*/ 2 h 45"/>
                <a:gd name="T16" fmla="*/ 29 w 35"/>
                <a:gd name="T17" fmla="*/ 1 h 45"/>
                <a:gd name="T18" fmla="*/ 26 w 35"/>
                <a:gd name="T19" fmla="*/ 2 h 45"/>
                <a:gd name="T20" fmla="*/ 25 w 35"/>
                <a:gd name="T21" fmla="*/ 6 h 45"/>
                <a:gd name="T22" fmla="*/ 20 w 35"/>
                <a:gd name="T23" fmla="*/ 10 h 45"/>
                <a:gd name="T24" fmla="*/ 10 w 35"/>
                <a:gd name="T25" fmla="*/ 8 h 45"/>
                <a:gd name="T26" fmla="*/ 13 w 35"/>
                <a:gd name="T27" fmla="*/ 13 h 45"/>
                <a:gd name="T28" fmla="*/ 14 w 35"/>
                <a:gd name="T29" fmla="*/ 19 h 45"/>
                <a:gd name="T30" fmla="*/ 15 w 35"/>
                <a:gd name="T31" fmla="*/ 22 h 45"/>
                <a:gd name="T32" fmla="*/ 16 w 35"/>
                <a:gd name="T33" fmla="*/ 25 h 45"/>
                <a:gd name="T34" fmla="*/ 15 w 35"/>
                <a:gd name="T35" fmla="*/ 32 h 45"/>
                <a:gd name="T36" fmla="*/ 13 w 35"/>
                <a:gd name="T37" fmla="*/ 31 h 45"/>
                <a:gd name="T38" fmla="*/ 10 w 35"/>
                <a:gd name="T39" fmla="*/ 32 h 45"/>
                <a:gd name="T40" fmla="*/ 8 w 35"/>
                <a:gd name="T41" fmla="*/ 29 h 45"/>
                <a:gd name="T42" fmla="*/ 6 w 35"/>
                <a:gd name="T43" fmla="*/ 32 h 45"/>
                <a:gd name="T44" fmla="*/ 4 w 35"/>
                <a:gd name="T45" fmla="*/ 32 h 45"/>
                <a:gd name="T46" fmla="*/ 3 w 35"/>
                <a:gd name="T47" fmla="*/ 35 h 45"/>
                <a:gd name="T48" fmla="*/ 0 w 35"/>
                <a:gd name="T49" fmla="*/ 39 h 45"/>
                <a:gd name="T50" fmla="*/ 5 w 35"/>
                <a:gd name="T51" fmla="*/ 45 h 45"/>
                <a:gd name="T52" fmla="*/ 8 w 35"/>
                <a:gd name="T53" fmla="*/ 42 h 45"/>
                <a:gd name="T54" fmla="*/ 11 w 35"/>
                <a:gd name="T55" fmla="*/ 44 h 45"/>
                <a:gd name="T56" fmla="*/ 11 w 35"/>
                <a:gd name="T5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45">
                  <a:moveTo>
                    <a:pt x="11" y="44"/>
                  </a:moveTo>
                  <a:cubicBezTo>
                    <a:pt x="12" y="44"/>
                    <a:pt x="14" y="42"/>
                    <a:pt x="15" y="41"/>
                  </a:cubicBezTo>
                  <a:cubicBezTo>
                    <a:pt x="17" y="40"/>
                    <a:pt x="15" y="43"/>
                    <a:pt x="16" y="43"/>
                  </a:cubicBezTo>
                  <a:cubicBezTo>
                    <a:pt x="16" y="43"/>
                    <a:pt x="23" y="39"/>
                    <a:pt x="23" y="37"/>
                  </a:cubicBezTo>
                  <a:cubicBezTo>
                    <a:pt x="23" y="33"/>
                    <a:pt x="23" y="29"/>
                    <a:pt x="25" y="26"/>
                  </a:cubicBezTo>
                  <a:cubicBezTo>
                    <a:pt x="27" y="22"/>
                    <a:pt x="30" y="19"/>
                    <a:pt x="31" y="16"/>
                  </a:cubicBezTo>
                  <a:cubicBezTo>
                    <a:pt x="32" y="13"/>
                    <a:pt x="32" y="11"/>
                    <a:pt x="33" y="8"/>
                  </a:cubicBezTo>
                  <a:cubicBezTo>
                    <a:pt x="33" y="6"/>
                    <a:pt x="35" y="4"/>
                    <a:pt x="35" y="2"/>
                  </a:cubicBezTo>
                  <a:cubicBezTo>
                    <a:pt x="33" y="2"/>
                    <a:pt x="31" y="0"/>
                    <a:pt x="29" y="1"/>
                  </a:cubicBezTo>
                  <a:cubicBezTo>
                    <a:pt x="28" y="1"/>
                    <a:pt x="26" y="1"/>
                    <a:pt x="26" y="2"/>
                  </a:cubicBezTo>
                  <a:cubicBezTo>
                    <a:pt x="25" y="4"/>
                    <a:pt x="25" y="5"/>
                    <a:pt x="25" y="6"/>
                  </a:cubicBezTo>
                  <a:cubicBezTo>
                    <a:pt x="24" y="9"/>
                    <a:pt x="23" y="10"/>
                    <a:pt x="20" y="10"/>
                  </a:cubicBezTo>
                  <a:cubicBezTo>
                    <a:pt x="17" y="9"/>
                    <a:pt x="13" y="8"/>
                    <a:pt x="10" y="8"/>
                  </a:cubicBezTo>
                  <a:cubicBezTo>
                    <a:pt x="10" y="10"/>
                    <a:pt x="9" y="14"/>
                    <a:pt x="13" y="13"/>
                  </a:cubicBezTo>
                  <a:cubicBezTo>
                    <a:pt x="17" y="11"/>
                    <a:pt x="14" y="17"/>
                    <a:pt x="14" y="19"/>
                  </a:cubicBezTo>
                  <a:cubicBezTo>
                    <a:pt x="14" y="20"/>
                    <a:pt x="14" y="21"/>
                    <a:pt x="15" y="22"/>
                  </a:cubicBezTo>
                  <a:cubicBezTo>
                    <a:pt x="16" y="23"/>
                    <a:pt x="16" y="24"/>
                    <a:pt x="16" y="25"/>
                  </a:cubicBezTo>
                  <a:cubicBezTo>
                    <a:pt x="16" y="27"/>
                    <a:pt x="16" y="30"/>
                    <a:pt x="15" y="32"/>
                  </a:cubicBezTo>
                  <a:cubicBezTo>
                    <a:pt x="15" y="33"/>
                    <a:pt x="13" y="31"/>
                    <a:pt x="13" y="31"/>
                  </a:cubicBezTo>
                  <a:cubicBezTo>
                    <a:pt x="11" y="31"/>
                    <a:pt x="11" y="33"/>
                    <a:pt x="10" y="32"/>
                  </a:cubicBezTo>
                  <a:cubicBezTo>
                    <a:pt x="10" y="31"/>
                    <a:pt x="9" y="30"/>
                    <a:pt x="8" y="29"/>
                  </a:cubicBezTo>
                  <a:cubicBezTo>
                    <a:pt x="7" y="29"/>
                    <a:pt x="7" y="31"/>
                    <a:pt x="6" y="32"/>
                  </a:cubicBezTo>
                  <a:cubicBezTo>
                    <a:pt x="6" y="32"/>
                    <a:pt x="4" y="32"/>
                    <a:pt x="4" y="32"/>
                  </a:cubicBezTo>
                  <a:cubicBezTo>
                    <a:pt x="2" y="32"/>
                    <a:pt x="3" y="34"/>
                    <a:pt x="3" y="35"/>
                  </a:cubicBezTo>
                  <a:cubicBezTo>
                    <a:pt x="4" y="38"/>
                    <a:pt x="3" y="37"/>
                    <a:pt x="0" y="39"/>
                  </a:cubicBezTo>
                  <a:cubicBezTo>
                    <a:pt x="2" y="41"/>
                    <a:pt x="4" y="42"/>
                    <a:pt x="5" y="45"/>
                  </a:cubicBezTo>
                  <a:cubicBezTo>
                    <a:pt x="6" y="44"/>
                    <a:pt x="7" y="43"/>
                    <a:pt x="8" y="42"/>
                  </a:cubicBezTo>
                  <a:cubicBezTo>
                    <a:pt x="10" y="41"/>
                    <a:pt x="10" y="43"/>
                    <a:pt x="11" y="44"/>
                  </a:cubicBezTo>
                  <a:cubicBezTo>
                    <a:pt x="12" y="44"/>
                    <a:pt x="10" y="43"/>
                    <a:pt x="11" y="4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4" name="Freeform 742"/>
            <p:cNvSpPr>
              <a:spLocks/>
            </p:cNvSpPr>
            <p:nvPr/>
          </p:nvSpPr>
          <p:spPr bwMode="auto">
            <a:xfrm>
              <a:off x="12359429" y="8520197"/>
              <a:ext cx="595542" cy="420492"/>
            </a:xfrm>
            <a:custGeom>
              <a:avLst/>
              <a:gdLst>
                <a:gd name="T0" fmla="*/ 12 w 64"/>
                <a:gd name="T1" fmla="*/ 37 h 45"/>
                <a:gd name="T2" fmla="*/ 17 w 64"/>
                <a:gd name="T3" fmla="*/ 37 h 45"/>
                <a:gd name="T4" fmla="*/ 20 w 64"/>
                <a:gd name="T5" fmla="*/ 38 h 45"/>
                <a:gd name="T6" fmla="*/ 21 w 64"/>
                <a:gd name="T7" fmla="*/ 33 h 45"/>
                <a:gd name="T8" fmla="*/ 25 w 64"/>
                <a:gd name="T9" fmla="*/ 30 h 45"/>
                <a:gd name="T10" fmla="*/ 30 w 64"/>
                <a:gd name="T11" fmla="*/ 33 h 45"/>
                <a:gd name="T12" fmla="*/ 36 w 64"/>
                <a:gd name="T13" fmla="*/ 34 h 45"/>
                <a:gd name="T14" fmla="*/ 39 w 64"/>
                <a:gd name="T15" fmla="*/ 34 h 45"/>
                <a:gd name="T16" fmla="*/ 41 w 64"/>
                <a:gd name="T17" fmla="*/ 30 h 45"/>
                <a:gd name="T18" fmla="*/ 45 w 64"/>
                <a:gd name="T19" fmla="*/ 31 h 45"/>
                <a:gd name="T20" fmla="*/ 50 w 64"/>
                <a:gd name="T21" fmla="*/ 31 h 45"/>
                <a:gd name="T22" fmla="*/ 55 w 64"/>
                <a:gd name="T23" fmla="*/ 29 h 45"/>
                <a:gd name="T24" fmla="*/ 60 w 64"/>
                <a:gd name="T25" fmla="*/ 30 h 45"/>
                <a:gd name="T26" fmla="*/ 58 w 64"/>
                <a:gd name="T27" fmla="*/ 24 h 45"/>
                <a:gd name="T28" fmla="*/ 55 w 64"/>
                <a:gd name="T29" fmla="*/ 20 h 45"/>
                <a:gd name="T30" fmla="*/ 51 w 64"/>
                <a:gd name="T31" fmla="*/ 16 h 45"/>
                <a:gd name="T32" fmla="*/ 47 w 64"/>
                <a:gd name="T33" fmla="*/ 13 h 45"/>
                <a:gd name="T34" fmla="*/ 46 w 64"/>
                <a:gd name="T35" fmla="*/ 12 h 45"/>
                <a:gd name="T36" fmla="*/ 44 w 64"/>
                <a:gd name="T37" fmla="*/ 12 h 45"/>
                <a:gd name="T38" fmla="*/ 44 w 64"/>
                <a:gd name="T39" fmla="*/ 6 h 45"/>
                <a:gd name="T40" fmla="*/ 41 w 64"/>
                <a:gd name="T41" fmla="*/ 1 h 45"/>
                <a:gd name="T42" fmla="*/ 41 w 64"/>
                <a:gd name="T43" fmla="*/ 0 h 45"/>
                <a:gd name="T44" fmla="*/ 38 w 64"/>
                <a:gd name="T45" fmla="*/ 0 h 45"/>
                <a:gd name="T46" fmla="*/ 35 w 64"/>
                <a:gd name="T47" fmla="*/ 3 h 45"/>
                <a:gd name="T48" fmla="*/ 26 w 64"/>
                <a:gd name="T49" fmla="*/ 10 h 45"/>
                <a:gd name="T50" fmla="*/ 22 w 64"/>
                <a:gd name="T51" fmla="*/ 11 h 45"/>
                <a:gd name="T52" fmla="*/ 19 w 64"/>
                <a:gd name="T53" fmla="*/ 15 h 45"/>
                <a:gd name="T54" fmla="*/ 13 w 64"/>
                <a:gd name="T55" fmla="*/ 17 h 45"/>
                <a:gd name="T56" fmla="*/ 9 w 64"/>
                <a:gd name="T57" fmla="*/ 17 h 45"/>
                <a:gd name="T58" fmla="*/ 6 w 64"/>
                <a:gd name="T59" fmla="*/ 18 h 45"/>
                <a:gd name="T60" fmla="*/ 3 w 64"/>
                <a:gd name="T61" fmla="*/ 23 h 45"/>
                <a:gd name="T62" fmla="*/ 4 w 64"/>
                <a:gd name="T63" fmla="*/ 34 h 45"/>
                <a:gd name="T64" fmla="*/ 6 w 64"/>
                <a:gd name="T65" fmla="*/ 39 h 45"/>
                <a:gd name="T66" fmla="*/ 9 w 64"/>
                <a:gd name="T67" fmla="*/ 45 h 45"/>
                <a:gd name="T68" fmla="*/ 12 w 64"/>
                <a:gd name="T69"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 h="45">
                  <a:moveTo>
                    <a:pt x="12" y="37"/>
                  </a:moveTo>
                  <a:cubicBezTo>
                    <a:pt x="13" y="37"/>
                    <a:pt x="16" y="36"/>
                    <a:pt x="17" y="37"/>
                  </a:cubicBezTo>
                  <a:cubicBezTo>
                    <a:pt x="17" y="38"/>
                    <a:pt x="20" y="38"/>
                    <a:pt x="20" y="38"/>
                  </a:cubicBezTo>
                  <a:cubicBezTo>
                    <a:pt x="21" y="36"/>
                    <a:pt x="20" y="34"/>
                    <a:pt x="21" y="33"/>
                  </a:cubicBezTo>
                  <a:cubicBezTo>
                    <a:pt x="21" y="32"/>
                    <a:pt x="23" y="29"/>
                    <a:pt x="25" y="30"/>
                  </a:cubicBezTo>
                  <a:cubicBezTo>
                    <a:pt x="27" y="30"/>
                    <a:pt x="28" y="32"/>
                    <a:pt x="30" y="33"/>
                  </a:cubicBezTo>
                  <a:cubicBezTo>
                    <a:pt x="32" y="34"/>
                    <a:pt x="34" y="34"/>
                    <a:pt x="36" y="34"/>
                  </a:cubicBezTo>
                  <a:cubicBezTo>
                    <a:pt x="37" y="34"/>
                    <a:pt x="39" y="35"/>
                    <a:pt x="39" y="34"/>
                  </a:cubicBezTo>
                  <a:cubicBezTo>
                    <a:pt x="40" y="33"/>
                    <a:pt x="40" y="29"/>
                    <a:pt x="41" y="30"/>
                  </a:cubicBezTo>
                  <a:cubicBezTo>
                    <a:pt x="43" y="31"/>
                    <a:pt x="43" y="31"/>
                    <a:pt x="45" y="31"/>
                  </a:cubicBezTo>
                  <a:cubicBezTo>
                    <a:pt x="47" y="30"/>
                    <a:pt x="48" y="31"/>
                    <a:pt x="50" y="31"/>
                  </a:cubicBezTo>
                  <a:cubicBezTo>
                    <a:pt x="52" y="31"/>
                    <a:pt x="53" y="28"/>
                    <a:pt x="55" y="29"/>
                  </a:cubicBezTo>
                  <a:cubicBezTo>
                    <a:pt x="56" y="29"/>
                    <a:pt x="58" y="31"/>
                    <a:pt x="60" y="30"/>
                  </a:cubicBezTo>
                  <a:cubicBezTo>
                    <a:pt x="64" y="28"/>
                    <a:pt x="59" y="26"/>
                    <a:pt x="58" y="24"/>
                  </a:cubicBezTo>
                  <a:cubicBezTo>
                    <a:pt x="57" y="22"/>
                    <a:pt x="57" y="21"/>
                    <a:pt x="55" y="20"/>
                  </a:cubicBezTo>
                  <a:cubicBezTo>
                    <a:pt x="53" y="19"/>
                    <a:pt x="52" y="18"/>
                    <a:pt x="51" y="16"/>
                  </a:cubicBezTo>
                  <a:cubicBezTo>
                    <a:pt x="51" y="14"/>
                    <a:pt x="49" y="14"/>
                    <a:pt x="47" y="13"/>
                  </a:cubicBezTo>
                  <a:cubicBezTo>
                    <a:pt x="47" y="13"/>
                    <a:pt x="47" y="12"/>
                    <a:pt x="46" y="12"/>
                  </a:cubicBezTo>
                  <a:cubicBezTo>
                    <a:pt x="46" y="12"/>
                    <a:pt x="44" y="12"/>
                    <a:pt x="44" y="12"/>
                  </a:cubicBezTo>
                  <a:cubicBezTo>
                    <a:pt x="43" y="11"/>
                    <a:pt x="44" y="7"/>
                    <a:pt x="44" y="6"/>
                  </a:cubicBezTo>
                  <a:cubicBezTo>
                    <a:pt x="44" y="4"/>
                    <a:pt x="42" y="3"/>
                    <a:pt x="41" y="1"/>
                  </a:cubicBezTo>
                  <a:cubicBezTo>
                    <a:pt x="41" y="1"/>
                    <a:pt x="41" y="0"/>
                    <a:pt x="41" y="0"/>
                  </a:cubicBezTo>
                  <a:cubicBezTo>
                    <a:pt x="40" y="0"/>
                    <a:pt x="39" y="0"/>
                    <a:pt x="38" y="0"/>
                  </a:cubicBezTo>
                  <a:cubicBezTo>
                    <a:pt x="36" y="1"/>
                    <a:pt x="36" y="1"/>
                    <a:pt x="35" y="3"/>
                  </a:cubicBezTo>
                  <a:cubicBezTo>
                    <a:pt x="35" y="6"/>
                    <a:pt x="28" y="10"/>
                    <a:pt x="26" y="10"/>
                  </a:cubicBezTo>
                  <a:cubicBezTo>
                    <a:pt x="25" y="10"/>
                    <a:pt x="21" y="10"/>
                    <a:pt x="22" y="11"/>
                  </a:cubicBezTo>
                  <a:cubicBezTo>
                    <a:pt x="23" y="13"/>
                    <a:pt x="20" y="15"/>
                    <a:pt x="19" y="15"/>
                  </a:cubicBezTo>
                  <a:cubicBezTo>
                    <a:pt x="17" y="16"/>
                    <a:pt x="15" y="17"/>
                    <a:pt x="13" y="17"/>
                  </a:cubicBezTo>
                  <a:cubicBezTo>
                    <a:pt x="11" y="18"/>
                    <a:pt x="11" y="16"/>
                    <a:pt x="9" y="17"/>
                  </a:cubicBezTo>
                  <a:cubicBezTo>
                    <a:pt x="7" y="18"/>
                    <a:pt x="6" y="17"/>
                    <a:pt x="6" y="18"/>
                  </a:cubicBezTo>
                  <a:cubicBezTo>
                    <a:pt x="5" y="20"/>
                    <a:pt x="4" y="22"/>
                    <a:pt x="3" y="23"/>
                  </a:cubicBezTo>
                  <a:cubicBezTo>
                    <a:pt x="0" y="27"/>
                    <a:pt x="2" y="30"/>
                    <a:pt x="4" y="34"/>
                  </a:cubicBezTo>
                  <a:cubicBezTo>
                    <a:pt x="5" y="36"/>
                    <a:pt x="5" y="37"/>
                    <a:pt x="6" y="39"/>
                  </a:cubicBezTo>
                  <a:cubicBezTo>
                    <a:pt x="8" y="41"/>
                    <a:pt x="9" y="42"/>
                    <a:pt x="9" y="45"/>
                  </a:cubicBezTo>
                  <a:cubicBezTo>
                    <a:pt x="9" y="44"/>
                    <a:pt x="10" y="37"/>
                    <a:pt x="12" y="3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5" name="Freeform 743"/>
            <p:cNvSpPr>
              <a:spLocks/>
            </p:cNvSpPr>
            <p:nvPr/>
          </p:nvSpPr>
          <p:spPr bwMode="auto">
            <a:xfrm>
              <a:off x="11697008" y="7921315"/>
              <a:ext cx="1092359" cy="767717"/>
            </a:xfrm>
            <a:custGeom>
              <a:avLst/>
              <a:gdLst>
                <a:gd name="T0" fmla="*/ 83 w 117"/>
                <a:gd name="T1" fmla="*/ 82 h 82"/>
                <a:gd name="T2" fmla="*/ 93 w 117"/>
                <a:gd name="T3" fmla="*/ 76 h 82"/>
                <a:gd name="T4" fmla="*/ 105 w 117"/>
                <a:gd name="T5" fmla="*/ 68 h 82"/>
                <a:gd name="T6" fmla="*/ 112 w 117"/>
                <a:gd name="T7" fmla="*/ 64 h 82"/>
                <a:gd name="T8" fmla="*/ 107 w 117"/>
                <a:gd name="T9" fmla="*/ 55 h 82"/>
                <a:gd name="T10" fmla="*/ 110 w 117"/>
                <a:gd name="T11" fmla="*/ 46 h 82"/>
                <a:gd name="T12" fmla="*/ 114 w 117"/>
                <a:gd name="T13" fmla="*/ 40 h 82"/>
                <a:gd name="T14" fmla="*/ 117 w 117"/>
                <a:gd name="T15" fmla="*/ 21 h 82"/>
                <a:gd name="T16" fmla="*/ 81 w 117"/>
                <a:gd name="T17" fmla="*/ 1 h 82"/>
                <a:gd name="T18" fmla="*/ 75 w 117"/>
                <a:gd name="T19" fmla="*/ 2 h 82"/>
                <a:gd name="T20" fmla="*/ 67 w 117"/>
                <a:gd name="T21" fmla="*/ 2 h 82"/>
                <a:gd name="T22" fmla="*/ 59 w 117"/>
                <a:gd name="T23" fmla="*/ 1 h 82"/>
                <a:gd name="T24" fmla="*/ 29 w 117"/>
                <a:gd name="T25" fmla="*/ 21 h 82"/>
                <a:gd name="T26" fmla="*/ 22 w 117"/>
                <a:gd name="T27" fmla="*/ 25 h 82"/>
                <a:gd name="T28" fmla="*/ 19 w 117"/>
                <a:gd name="T29" fmla="*/ 42 h 82"/>
                <a:gd name="T30" fmla="*/ 8 w 117"/>
                <a:gd name="T31" fmla="*/ 43 h 82"/>
                <a:gd name="T32" fmla="*/ 5 w 117"/>
                <a:gd name="T33" fmla="*/ 51 h 82"/>
                <a:gd name="T34" fmla="*/ 11 w 117"/>
                <a:gd name="T35" fmla="*/ 56 h 82"/>
                <a:gd name="T36" fmla="*/ 19 w 117"/>
                <a:gd name="T37" fmla="*/ 62 h 82"/>
                <a:gd name="T38" fmla="*/ 21 w 117"/>
                <a:gd name="T39" fmla="*/ 55 h 82"/>
                <a:gd name="T40" fmla="*/ 28 w 117"/>
                <a:gd name="T41" fmla="*/ 50 h 82"/>
                <a:gd name="T42" fmla="*/ 35 w 117"/>
                <a:gd name="T43" fmla="*/ 53 h 82"/>
                <a:gd name="T44" fmla="*/ 46 w 117"/>
                <a:gd name="T45" fmla="*/ 55 h 82"/>
                <a:gd name="T46" fmla="*/ 64 w 117"/>
                <a:gd name="T47" fmla="*/ 53 h 82"/>
                <a:gd name="T48" fmla="*/ 68 w 117"/>
                <a:gd name="T49" fmla="*/ 47 h 82"/>
                <a:gd name="T50" fmla="*/ 77 w 117"/>
                <a:gd name="T51" fmla="*/ 31 h 82"/>
                <a:gd name="T52" fmla="*/ 79 w 117"/>
                <a:gd name="T53" fmla="*/ 16 h 82"/>
                <a:gd name="T54" fmla="*/ 75 w 117"/>
                <a:gd name="T55" fmla="*/ 2 h 82"/>
                <a:gd name="T56" fmla="*/ 78 w 117"/>
                <a:gd name="T57" fmla="*/ 16 h 82"/>
                <a:gd name="T58" fmla="*/ 77 w 117"/>
                <a:gd name="T59" fmla="*/ 35 h 82"/>
                <a:gd name="T60" fmla="*/ 68 w 117"/>
                <a:gd name="T61" fmla="*/ 46 h 82"/>
                <a:gd name="T62" fmla="*/ 72 w 117"/>
                <a:gd name="T63" fmla="*/ 55 h 82"/>
                <a:gd name="T64" fmla="*/ 75 w 117"/>
                <a:gd name="T65" fmla="*/ 65 h 82"/>
                <a:gd name="T66" fmla="*/ 72 w 117"/>
                <a:gd name="T67" fmla="*/ 74 h 82"/>
                <a:gd name="T68" fmla="*/ 77 w 117"/>
                <a:gd name="T69" fmla="*/ 81 h 82"/>
                <a:gd name="T70" fmla="*/ 80 w 117"/>
                <a:gd name="T71" fmla="*/ 8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 h="82">
                  <a:moveTo>
                    <a:pt x="80" y="81"/>
                  </a:moveTo>
                  <a:cubicBezTo>
                    <a:pt x="81" y="80"/>
                    <a:pt x="82" y="82"/>
                    <a:pt x="83" y="82"/>
                  </a:cubicBezTo>
                  <a:cubicBezTo>
                    <a:pt x="85" y="81"/>
                    <a:pt x="87" y="80"/>
                    <a:pt x="89" y="79"/>
                  </a:cubicBezTo>
                  <a:cubicBezTo>
                    <a:pt x="90" y="79"/>
                    <a:pt x="93" y="78"/>
                    <a:pt x="93" y="76"/>
                  </a:cubicBezTo>
                  <a:cubicBezTo>
                    <a:pt x="93" y="74"/>
                    <a:pt x="94" y="75"/>
                    <a:pt x="96" y="74"/>
                  </a:cubicBezTo>
                  <a:cubicBezTo>
                    <a:pt x="99" y="74"/>
                    <a:pt x="103" y="71"/>
                    <a:pt x="105" y="68"/>
                  </a:cubicBezTo>
                  <a:cubicBezTo>
                    <a:pt x="106" y="67"/>
                    <a:pt x="106" y="66"/>
                    <a:pt x="107" y="65"/>
                  </a:cubicBezTo>
                  <a:cubicBezTo>
                    <a:pt x="108" y="64"/>
                    <a:pt x="110" y="64"/>
                    <a:pt x="112" y="64"/>
                  </a:cubicBezTo>
                  <a:cubicBezTo>
                    <a:pt x="112" y="62"/>
                    <a:pt x="110" y="61"/>
                    <a:pt x="109" y="59"/>
                  </a:cubicBezTo>
                  <a:cubicBezTo>
                    <a:pt x="109" y="58"/>
                    <a:pt x="110" y="55"/>
                    <a:pt x="107" y="55"/>
                  </a:cubicBezTo>
                  <a:cubicBezTo>
                    <a:pt x="106" y="55"/>
                    <a:pt x="109" y="53"/>
                    <a:pt x="108" y="52"/>
                  </a:cubicBezTo>
                  <a:cubicBezTo>
                    <a:pt x="108" y="49"/>
                    <a:pt x="109" y="48"/>
                    <a:pt x="110" y="46"/>
                  </a:cubicBezTo>
                  <a:cubicBezTo>
                    <a:pt x="110" y="44"/>
                    <a:pt x="112" y="44"/>
                    <a:pt x="112" y="42"/>
                  </a:cubicBezTo>
                  <a:cubicBezTo>
                    <a:pt x="112" y="41"/>
                    <a:pt x="113" y="40"/>
                    <a:pt x="114" y="40"/>
                  </a:cubicBezTo>
                  <a:cubicBezTo>
                    <a:pt x="117" y="40"/>
                    <a:pt x="117" y="40"/>
                    <a:pt x="117" y="38"/>
                  </a:cubicBezTo>
                  <a:cubicBezTo>
                    <a:pt x="117" y="32"/>
                    <a:pt x="117" y="27"/>
                    <a:pt x="117" y="21"/>
                  </a:cubicBezTo>
                  <a:cubicBezTo>
                    <a:pt x="117" y="19"/>
                    <a:pt x="113" y="18"/>
                    <a:pt x="111" y="17"/>
                  </a:cubicBezTo>
                  <a:cubicBezTo>
                    <a:pt x="101" y="12"/>
                    <a:pt x="91" y="6"/>
                    <a:pt x="81" y="1"/>
                  </a:cubicBezTo>
                  <a:cubicBezTo>
                    <a:pt x="80" y="1"/>
                    <a:pt x="80" y="0"/>
                    <a:pt x="79" y="0"/>
                  </a:cubicBezTo>
                  <a:cubicBezTo>
                    <a:pt x="78" y="1"/>
                    <a:pt x="76" y="2"/>
                    <a:pt x="75" y="2"/>
                  </a:cubicBezTo>
                  <a:cubicBezTo>
                    <a:pt x="74" y="3"/>
                    <a:pt x="72" y="5"/>
                    <a:pt x="71" y="5"/>
                  </a:cubicBezTo>
                  <a:cubicBezTo>
                    <a:pt x="70" y="5"/>
                    <a:pt x="69" y="3"/>
                    <a:pt x="67" y="2"/>
                  </a:cubicBezTo>
                  <a:cubicBezTo>
                    <a:pt x="66" y="1"/>
                    <a:pt x="65" y="1"/>
                    <a:pt x="64" y="1"/>
                  </a:cubicBezTo>
                  <a:cubicBezTo>
                    <a:pt x="62" y="0"/>
                    <a:pt x="61" y="0"/>
                    <a:pt x="59" y="1"/>
                  </a:cubicBezTo>
                  <a:cubicBezTo>
                    <a:pt x="52" y="5"/>
                    <a:pt x="45" y="10"/>
                    <a:pt x="38" y="14"/>
                  </a:cubicBezTo>
                  <a:cubicBezTo>
                    <a:pt x="35" y="16"/>
                    <a:pt x="32" y="18"/>
                    <a:pt x="29" y="21"/>
                  </a:cubicBezTo>
                  <a:cubicBezTo>
                    <a:pt x="28" y="22"/>
                    <a:pt x="27" y="22"/>
                    <a:pt x="26" y="22"/>
                  </a:cubicBezTo>
                  <a:cubicBezTo>
                    <a:pt x="23" y="22"/>
                    <a:pt x="22" y="22"/>
                    <a:pt x="22" y="25"/>
                  </a:cubicBezTo>
                  <a:cubicBezTo>
                    <a:pt x="22" y="28"/>
                    <a:pt x="22" y="31"/>
                    <a:pt x="22" y="34"/>
                  </a:cubicBezTo>
                  <a:cubicBezTo>
                    <a:pt x="22" y="37"/>
                    <a:pt x="21" y="40"/>
                    <a:pt x="19" y="42"/>
                  </a:cubicBezTo>
                  <a:cubicBezTo>
                    <a:pt x="18" y="43"/>
                    <a:pt x="15" y="43"/>
                    <a:pt x="14" y="43"/>
                  </a:cubicBezTo>
                  <a:cubicBezTo>
                    <a:pt x="12" y="43"/>
                    <a:pt x="10" y="43"/>
                    <a:pt x="8" y="43"/>
                  </a:cubicBezTo>
                  <a:cubicBezTo>
                    <a:pt x="6" y="43"/>
                    <a:pt x="4" y="44"/>
                    <a:pt x="2" y="44"/>
                  </a:cubicBezTo>
                  <a:cubicBezTo>
                    <a:pt x="0" y="44"/>
                    <a:pt x="5" y="51"/>
                    <a:pt x="5" y="51"/>
                  </a:cubicBezTo>
                  <a:cubicBezTo>
                    <a:pt x="6" y="54"/>
                    <a:pt x="7" y="56"/>
                    <a:pt x="10" y="57"/>
                  </a:cubicBezTo>
                  <a:cubicBezTo>
                    <a:pt x="10" y="57"/>
                    <a:pt x="11" y="56"/>
                    <a:pt x="11" y="56"/>
                  </a:cubicBezTo>
                  <a:cubicBezTo>
                    <a:pt x="12" y="57"/>
                    <a:pt x="12" y="60"/>
                    <a:pt x="14" y="58"/>
                  </a:cubicBezTo>
                  <a:cubicBezTo>
                    <a:pt x="16" y="56"/>
                    <a:pt x="18" y="61"/>
                    <a:pt x="19" y="62"/>
                  </a:cubicBezTo>
                  <a:cubicBezTo>
                    <a:pt x="19" y="61"/>
                    <a:pt x="20" y="59"/>
                    <a:pt x="20" y="58"/>
                  </a:cubicBezTo>
                  <a:cubicBezTo>
                    <a:pt x="20" y="57"/>
                    <a:pt x="21" y="56"/>
                    <a:pt x="21" y="55"/>
                  </a:cubicBezTo>
                  <a:cubicBezTo>
                    <a:pt x="22" y="52"/>
                    <a:pt x="22" y="52"/>
                    <a:pt x="25" y="51"/>
                  </a:cubicBezTo>
                  <a:cubicBezTo>
                    <a:pt x="26" y="50"/>
                    <a:pt x="27" y="50"/>
                    <a:pt x="28" y="50"/>
                  </a:cubicBezTo>
                  <a:cubicBezTo>
                    <a:pt x="29" y="49"/>
                    <a:pt x="30" y="51"/>
                    <a:pt x="31" y="51"/>
                  </a:cubicBezTo>
                  <a:cubicBezTo>
                    <a:pt x="33" y="51"/>
                    <a:pt x="34" y="52"/>
                    <a:pt x="35" y="53"/>
                  </a:cubicBezTo>
                  <a:cubicBezTo>
                    <a:pt x="36" y="54"/>
                    <a:pt x="37" y="54"/>
                    <a:pt x="39" y="54"/>
                  </a:cubicBezTo>
                  <a:cubicBezTo>
                    <a:pt x="42" y="52"/>
                    <a:pt x="43" y="55"/>
                    <a:pt x="46" y="55"/>
                  </a:cubicBezTo>
                  <a:cubicBezTo>
                    <a:pt x="49" y="55"/>
                    <a:pt x="52" y="53"/>
                    <a:pt x="55" y="53"/>
                  </a:cubicBezTo>
                  <a:cubicBezTo>
                    <a:pt x="57" y="53"/>
                    <a:pt x="61" y="54"/>
                    <a:pt x="64" y="53"/>
                  </a:cubicBezTo>
                  <a:cubicBezTo>
                    <a:pt x="65" y="53"/>
                    <a:pt x="66" y="52"/>
                    <a:pt x="67" y="51"/>
                  </a:cubicBezTo>
                  <a:cubicBezTo>
                    <a:pt x="69" y="50"/>
                    <a:pt x="68" y="49"/>
                    <a:pt x="68" y="47"/>
                  </a:cubicBezTo>
                  <a:cubicBezTo>
                    <a:pt x="68" y="42"/>
                    <a:pt x="73" y="39"/>
                    <a:pt x="77" y="35"/>
                  </a:cubicBezTo>
                  <a:cubicBezTo>
                    <a:pt x="78" y="34"/>
                    <a:pt x="77" y="32"/>
                    <a:pt x="77" y="31"/>
                  </a:cubicBezTo>
                  <a:cubicBezTo>
                    <a:pt x="77" y="28"/>
                    <a:pt x="77" y="26"/>
                    <a:pt x="77" y="23"/>
                  </a:cubicBezTo>
                  <a:cubicBezTo>
                    <a:pt x="78" y="21"/>
                    <a:pt x="79" y="18"/>
                    <a:pt x="79" y="16"/>
                  </a:cubicBezTo>
                  <a:cubicBezTo>
                    <a:pt x="78" y="14"/>
                    <a:pt x="77" y="12"/>
                    <a:pt x="76" y="11"/>
                  </a:cubicBezTo>
                  <a:cubicBezTo>
                    <a:pt x="74" y="8"/>
                    <a:pt x="75" y="5"/>
                    <a:pt x="75" y="2"/>
                  </a:cubicBezTo>
                  <a:cubicBezTo>
                    <a:pt x="75" y="5"/>
                    <a:pt x="75" y="7"/>
                    <a:pt x="75" y="9"/>
                  </a:cubicBezTo>
                  <a:cubicBezTo>
                    <a:pt x="75" y="11"/>
                    <a:pt x="78" y="14"/>
                    <a:pt x="78" y="16"/>
                  </a:cubicBezTo>
                  <a:cubicBezTo>
                    <a:pt x="79" y="19"/>
                    <a:pt x="77" y="23"/>
                    <a:pt x="77" y="26"/>
                  </a:cubicBezTo>
                  <a:cubicBezTo>
                    <a:pt x="77" y="28"/>
                    <a:pt x="78" y="32"/>
                    <a:pt x="77" y="35"/>
                  </a:cubicBezTo>
                  <a:cubicBezTo>
                    <a:pt x="76" y="37"/>
                    <a:pt x="72" y="39"/>
                    <a:pt x="71" y="41"/>
                  </a:cubicBezTo>
                  <a:cubicBezTo>
                    <a:pt x="69" y="42"/>
                    <a:pt x="68" y="44"/>
                    <a:pt x="68" y="46"/>
                  </a:cubicBezTo>
                  <a:cubicBezTo>
                    <a:pt x="67" y="49"/>
                    <a:pt x="69" y="50"/>
                    <a:pt x="70" y="53"/>
                  </a:cubicBezTo>
                  <a:cubicBezTo>
                    <a:pt x="70" y="54"/>
                    <a:pt x="71" y="54"/>
                    <a:pt x="72" y="55"/>
                  </a:cubicBezTo>
                  <a:cubicBezTo>
                    <a:pt x="74" y="56"/>
                    <a:pt x="75" y="57"/>
                    <a:pt x="75" y="59"/>
                  </a:cubicBezTo>
                  <a:cubicBezTo>
                    <a:pt x="75" y="61"/>
                    <a:pt x="75" y="63"/>
                    <a:pt x="75" y="65"/>
                  </a:cubicBezTo>
                  <a:cubicBezTo>
                    <a:pt x="75" y="66"/>
                    <a:pt x="76" y="68"/>
                    <a:pt x="77" y="70"/>
                  </a:cubicBezTo>
                  <a:cubicBezTo>
                    <a:pt x="74" y="70"/>
                    <a:pt x="67" y="70"/>
                    <a:pt x="72" y="74"/>
                  </a:cubicBezTo>
                  <a:cubicBezTo>
                    <a:pt x="74" y="75"/>
                    <a:pt x="75" y="76"/>
                    <a:pt x="76" y="78"/>
                  </a:cubicBezTo>
                  <a:cubicBezTo>
                    <a:pt x="76" y="79"/>
                    <a:pt x="77" y="80"/>
                    <a:pt x="77" y="81"/>
                  </a:cubicBezTo>
                  <a:cubicBezTo>
                    <a:pt x="77" y="82"/>
                    <a:pt x="80" y="81"/>
                    <a:pt x="80" y="81"/>
                  </a:cubicBezTo>
                  <a:cubicBezTo>
                    <a:pt x="82" y="80"/>
                    <a:pt x="80" y="81"/>
                    <a:pt x="80" y="8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6" name="Freeform 744"/>
            <p:cNvSpPr>
              <a:spLocks/>
            </p:cNvSpPr>
            <p:nvPr/>
          </p:nvSpPr>
          <p:spPr bwMode="auto">
            <a:xfrm>
              <a:off x="12684268" y="7940429"/>
              <a:ext cx="767517" cy="946107"/>
            </a:xfrm>
            <a:custGeom>
              <a:avLst/>
              <a:gdLst>
                <a:gd name="T0" fmla="*/ 6 w 82"/>
                <a:gd name="T1" fmla="*/ 39 h 101"/>
                <a:gd name="T2" fmla="*/ 6 w 82"/>
                <a:gd name="T3" fmla="*/ 41 h 101"/>
                <a:gd name="T4" fmla="*/ 4 w 82"/>
                <a:gd name="T5" fmla="*/ 43 h 101"/>
                <a:gd name="T6" fmla="*/ 2 w 82"/>
                <a:gd name="T7" fmla="*/ 49 h 101"/>
                <a:gd name="T8" fmla="*/ 2 w 82"/>
                <a:gd name="T9" fmla="*/ 51 h 101"/>
                <a:gd name="T10" fmla="*/ 1 w 82"/>
                <a:gd name="T11" fmla="*/ 53 h 101"/>
                <a:gd name="T12" fmla="*/ 4 w 82"/>
                <a:gd name="T13" fmla="*/ 58 h 101"/>
                <a:gd name="T14" fmla="*/ 6 w 82"/>
                <a:gd name="T15" fmla="*/ 60 h 101"/>
                <a:gd name="T16" fmla="*/ 6 w 82"/>
                <a:gd name="T17" fmla="*/ 63 h 101"/>
                <a:gd name="T18" fmla="*/ 9 w 82"/>
                <a:gd name="T19" fmla="*/ 68 h 101"/>
                <a:gd name="T20" fmla="*/ 9 w 82"/>
                <a:gd name="T21" fmla="*/ 74 h 101"/>
                <a:gd name="T22" fmla="*/ 15 w 82"/>
                <a:gd name="T23" fmla="*/ 76 h 101"/>
                <a:gd name="T24" fmla="*/ 18 w 82"/>
                <a:gd name="T25" fmla="*/ 81 h 101"/>
                <a:gd name="T26" fmla="*/ 22 w 82"/>
                <a:gd name="T27" fmla="*/ 84 h 101"/>
                <a:gd name="T28" fmla="*/ 26 w 82"/>
                <a:gd name="T29" fmla="*/ 88 h 101"/>
                <a:gd name="T30" fmla="*/ 26 w 82"/>
                <a:gd name="T31" fmla="*/ 91 h 101"/>
                <a:gd name="T32" fmla="*/ 28 w 82"/>
                <a:gd name="T33" fmla="*/ 92 h 101"/>
                <a:gd name="T34" fmla="*/ 32 w 82"/>
                <a:gd name="T35" fmla="*/ 96 h 101"/>
                <a:gd name="T36" fmla="*/ 35 w 82"/>
                <a:gd name="T37" fmla="*/ 95 h 101"/>
                <a:gd name="T38" fmla="*/ 39 w 82"/>
                <a:gd name="T39" fmla="*/ 94 h 101"/>
                <a:gd name="T40" fmla="*/ 44 w 82"/>
                <a:gd name="T41" fmla="*/ 100 h 101"/>
                <a:gd name="T42" fmla="*/ 51 w 82"/>
                <a:gd name="T43" fmla="*/ 100 h 101"/>
                <a:gd name="T44" fmla="*/ 55 w 82"/>
                <a:gd name="T45" fmla="*/ 98 h 101"/>
                <a:gd name="T46" fmla="*/ 59 w 82"/>
                <a:gd name="T47" fmla="*/ 97 h 101"/>
                <a:gd name="T48" fmla="*/ 69 w 82"/>
                <a:gd name="T49" fmla="*/ 94 h 101"/>
                <a:gd name="T50" fmla="*/ 69 w 82"/>
                <a:gd name="T51" fmla="*/ 91 h 101"/>
                <a:gd name="T52" fmla="*/ 66 w 82"/>
                <a:gd name="T53" fmla="*/ 90 h 101"/>
                <a:gd name="T54" fmla="*/ 61 w 82"/>
                <a:gd name="T55" fmla="*/ 83 h 101"/>
                <a:gd name="T56" fmla="*/ 59 w 82"/>
                <a:gd name="T57" fmla="*/ 80 h 101"/>
                <a:gd name="T58" fmla="*/ 56 w 82"/>
                <a:gd name="T59" fmla="*/ 78 h 101"/>
                <a:gd name="T60" fmla="*/ 59 w 82"/>
                <a:gd name="T61" fmla="*/ 75 h 101"/>
                <a:gd name="T62" fmla="*/ 61 w 82"/>
                <a:gd name="T63" fmla="*/ 67 h 101"/>
                <a:gd name="T64" fmla="*/ 62 w 82"/>
                <a:gd name="T65" fmla="*/ 64 h 101"/>
                <a:gd name="T66" fmla="*/ 65 w 82"/>
                <a:gd name="T67" fmla="*/ 62 h 101"/>
                <a:gd name="T68" fmla="*/ 65 w 82"/>
                <a:gd name="T69" fmla="*/ 58 h 101"/>
                <a:gd name="T70" fmla="*/ 67 w 82"/>
                <a:gd name="T71" fmla="*/ 55 h 101"/>
                <a:gd name="T72" fmla="*/ 71 w 82"/>
                <a:gd name="T73" fmla="*/ 52 h 101"/>
                <a:gd name="T74" fmla="*/ 72 w 82"/>
                <a:gd name="T75" fmla="*/ 45 h 101"/>
                <a:gd name="T76" fmla="*/ 72 w 82"/>
                <a:gd name="T77" fmla="*/ 42 h 101"/>
                <a:gd name="T78" fmla="*/ 74 w 82"/>
                <a:gd name="T79" fmla="*/ 37 h 101"/>
                <a:gd name="T80" fmla="*/ 79 w 82"/>
                <a:gd name="T81" fmla="*/ 29 h 101"/>
                <a:gd name="T82" fmla="*/ 82 w 82"/>
                <a:gd name="T83" fmla="*/ 27 h 101"/>
                <a:gd name="T84" fmla="*/ 79 w 82"/>
                <a:gd name="T85" fmla="*/ 23 h 101"/>
                <a:gd name="T86" fmla="*/ 76 w 82"/>
                <a:gd name="T87" fmla="*/ 17 h 101"/>
                <a:gd name="T88" fmla="*/ 76 w 82"/>
                <a:gd name="T89" fmla="*/ 11 h 101"/>
                <a:gd name="T90" fmla="*/ 75 w 82"/>
                <a:gd name="T91" fmla="*/ 9 h 101"/>
                <a:gd name="T92" fmla="*/ 74 w 82"/>
                <a:gd name="T93" fmla="*/ 5 h 101"/>
                <a:gd name="T94" fmla="*/ 68 w 82"/>
                <a:gd name="T95" fmla="*/ 0 h 101"/>
                <a:gd name="T96" fmla="*/ 64 w 82"/>
                <a:gd name="T97" fmla="*/ 2 h 101"/>
                <a:gd name="T98" fmla="*/ 60 w 82"/>
                <a:gd name="T99" fmla="*/ 5 h 101"/>
                <a:gd name="T100" fmla="*/ 56 w 82"/>
                <a:gd name="T101" fmla="*/ 5 h 101"/>
                <a:gd name="T102" fmla="*/ 46 w 82"/>
                <a:gd name="T103" fmla="*/ 5 h 101"/>
                <a:gd name="T104" fmla="*/ 17 w 82"/>
                <a:gd name="T105" fmla="*/ 5 h 101"/>
                <a:gd name="T106" fmla="*/ 16 w 82"/>
                <a:gd name="T107" fmla="*/ 14 h 101"/>
                <a:gd name="T108" fmla="*/ 13 w 82"/>
                <a:gd name="T109" fmla="*/ 16 h 101"/>
                <a:gd name="T110" fmla="*/ 11 w 82"/>
                <a:gd name="T111" fmla="*/ 18 h 101"/>
                <a:gd name="T112" fmla="*/ 11 w 82"/>
                <a:gd name="T113" fmla="*/ 32 h 101"/>
                <a:gd name="T114" fmla="*/ 11 w 82"/>
                <a:gd name="T115" fmla="*/ 37 h 101"/>
                <a:gd name="T116" fmla="*/ 6 w 82"/>
                <a:gd name="T117" fmla="*/ 3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 h="101">
                  <a:moveTo>
                    <a:pt x="6" y="39"/>
                  </a:moveTo>
                  <a:cubicBezTo>
                    <a:pt x="6" y="39"/>
                    <a:pt x="6" y="40"/>
                    <a:pt x="6" y="41"/>
                  </a:cubicBezTo>
                  <a:cubicBezTo>
                    <a:pt x="5" y="42"/>
                    <a:pt x="4" y="42"/>
                    <a:pt x="4" y="43"/>
                  </a:cubicBezTo>
                  <a:cubicBezTo>
                    <a:pt x="4" y="45"/>
                    <a:pt x="2" y="47"/>
                    <a:pt x="2" y="49"/>
                  </a:cubicBezTo>
                  <a:cubicBezTo>
                    <a:pt x="2" y="50"/>
                    <a:pt x="3" y="51"/>
                    <a:pt x="2" y="51"/>
                  </a:cubicBezTo>
                  <a:cubicBezTo>
                    <a:pt x="2" y="52"/>
                    <a:pt x="0" y="53"/>
                    <a:pt x="1" y="53"/>
                  </a:cubicBezTo>
                  <a:cubicBezTo>
                    <a:pt x="4" y="53"/>
                    <a:pt x="3" y="57"/>
                    <a:pt x="4" y="58"/>
                  </a:cubicBezTo>
                  <a:cubicBezTo>
                    <a:pt x="4" y="59"/>
                    <a:pt x="5" y="59"/>
                    <a:pt x="6" y="60"/>
                  </a:cubicBezTo>
                  <a:cubicBezTo>
                    <a:pt x="6" y="61"/>
                    <a:pt x="6" y="62"/>
                    <a:pt x="6" y="63"/>
                  </a:cubicBezTo>
                  <a:cubicBezTo>
                    <a:pt x="7" y="65"/>
                    <a:pt x="9" y="66"/>
                    <a:pt x="9" y="68"/>
                  </a:cubicBezTo>
                  <a:cubicBezTo>
                    <a:pt x="9" y="69"/>
                    <a:pt x="8" y="74"/>
                    <a:pt x="9" y="74"/>
                  </a:cubicBezTo>
                  <a:cubicBezTo>
                    <a:pt x="12" y="74"/>
                    <a:pt x="13" y="75"/>
                    <a:pt x="15" y="76"/>
                  </a:cubicBezTo>
                  <a:cubicBezTo>
                    <a:pt x="17" y="77"/>
                    <a:pt x="16" y="80"/>
                    <a:pt x="18" y="81"/>
                  </a:cubicBezTo>
                  <a:cubicBezTo>
                    <a:pt x="19" y="82"/>
                    <a:pt x="22" y="82"/>
                    <a:pt x="22" y="84"/>
                  </a:cubicBezTo>
                  <a:cubicBezTo>
                    <a:pt x="22" y="86"/>
                    <a:pt x="25" y="87"/>
                    <a:pt x="26" y="88"/>
                  </a:cubicBezTo>
                  <a:cubicBezTo>
                    <a:pt x="26" y="89"/>
                    <a:pt x="26" y="90"/>
                    <a:pt x="26" y="91"/>
                  </a:cubicBezTo>
                  <a:cubicBezTo>
                    <a:pt x="27" y="91"/>
                    <a:pt x="28" y="92"/>
                    <a:pt x="28" y="92"/>
                  </a:cubicBezTo>
                  <a:cubicBezTo>
                    <a:pt x="29" y="93"/>
                    <a:pt x="30" y="95"/>
                    <a:pt x="32" y="96"/>
                  </a:cubicBezTo>
                  <a:cubicBezTo>
                    <a:pt x="33" y="97"/>
                    <a:pt x="33" y="93"/>
                    <a:pt x="35" y="95"/>
                  </a:cubicBezTo>
                  <a:cubicBezTo>
                    <a:pt x="37" y="96"/>
                    <a:pt x="37" y="94"/>
                    <a:pt x="39" y="94"/>
                  </a:cubicBezTo>
                  <a:cubicBezTo>
                    <a:pt x="41" y="95"/>
                    <a:pt x="42" y="98"/>
                    <a:pt x="44" y="100"/>
                  </a:cubicBezTo>
                  <a:cubicBezTo>
                    <a:pt x="46" y="95"/>
                    <a:pt x="49" y="101"/>
                    <a:pt x="51" y="100"/>
                  </a:cubicBezTo>
                  <a:cubicBezTo>
                    <a:pt x="52" y="99"/>
                    <a:pt x="53" y="98"/>
                    <a:pt x="55" y="98"/>
                  </a:cubicBezTo>
                  <a:cubicBezTo>
                    <a:pt x="56" y="98"/>
                    <a:pt x="58" y="98"/>
                    <a:pt x="59" y="97"/>
                  </a:cubicBezTo>
                  <a:cubicBezTo>
                    <a:pt x="61" y="93"/>
                    <a:pt x="65" y="91"/>
                    <a:pt x="69" y="94"/>
                  </a:cubicBezTo>
                  <a:cubicBezTo>
                    <a:pt x="69" y="93"/>
                    <a:pt x="69" y="92"/>
                    <a:pt x="69" y="91"/>
                  </a:cubicBezTo>
                  <a:cubicBezTo>
                    <a:pt x="69" y="90"/>
                    <a:pt x="66" y="90"/>
                    <a:pt x="66" y="90"/>
                  </a:cubicBezTo>
                  <a:cubicBezTo>
                    <a:pt x="64" y="88"/>
                    <a:pt x="63" y="85"/>
                    <a:pt x="61" y="83"/>
                  </a:cubicBezTo>
                  <a:cubicBezTo>
                    <a:pt x="60" y="82"/>
                    <a:pt x="60" y="81"/>
                    <a:pt x="59" y="80"/>
                  </a:cubicBezTo>
                  <a:cubicBezTo>
                    <a:pt x="58" y="79"/>
                    <a:pt x="57" y="79"/>
                    <a:pt x="56" y="78"/>
                  </a:cubicBezTo>
                  <a:cubicBezTo>
                    <a:pt x="53" y="75"/>
                    <a:pt x="59" y="75"/>
                    <a:pt x="59" y="75"/>
                  </a:cubicBezTo>
                  <a:cubicBezTo>
                    <a:pt x="61" y="74"/>
                    <a:pt x="60" y="69"/>
                    <a:pt x="61" y="67"/>
                  </a:cubicBezTo>
                  <a:cubicBezTo>
                    <a:pt x="61" y="66"/>
                    <a:pt x="61" y="64"/>
                    <a:pt x="62" y="64"/>
                  </a:cubicBezTo>
                  <a:cubicBezTo>
                    <a:pt x="63" y="63"/>
                    <a:pt x="65" y="63"/>
                    <a:pt x="65" y="62"/>
                  </a:cubicBezTo>
                  <a:cubicBezTo>
                    <a:pt x="65" y="61"/>
                    <a:pt x="65" y="60"/>
                    <a:pt x="65" y="58"/>
                  </a:cubicBezTo>
                  <a:cubicBezTo>
                    <a:pt x="65" y="57"/>
                    <a:pt x="66" y="56"/>
                    <a:pt x="67" y="55"/>
                  </a:cubicBezTo>
                  <a:cubicBezTo>
                    <a:pt x="68" y="53"/>
                    <a:pt x="70" y="54"/>
                    <a:pt x="71" y="52"/>
                  </a:cubicBezTo>
                  <a:cubicBezTo>
                    <a:pt x="71" y="50"/>
                    <a:pt x="72" y="48"/>
                    <a:pt x="72" y="45"/>
                  </a:cubicBezTo>
                  <a:cubicBezTo>
                    <a:pt x="72" y="44"/>
                    <a:pt x="72" y="43"/>
                    <a:pt x="72" y="42"/>
                  </a:cubicBezTo>
                  <a:cubicBezTo>
                    <a:pt x="72" y="40"/>
                    <a:pt x="74" y="38"/>
                    <a:pt x="74" y="37"/>
                  </a:cubicBezTo>
                  <a:cubicBezTo>
                    <a:pt x="74" y="33"/>
                    <a:pt x="75" y="30"/>
                    <a:pt x="79" y="29"/>
                  </a:cubicBezTo>
                  <a:cubicBezTo>
                    <a:pt x="80" y="29"/>
                    <a:pt x="81" y="29"/>
                    <a:pt x="82" y="27"/>
                  </a:cubicBezTo>
                  <a:cubicBezTo>
                    <a:pt x="82" y="26"/>
                    <a:pt x="80" y="24"/>
                    <a:pt x="79" y="23"/>
                  </a:cubicBezTo>
                  <a:cubicBezTo>
                    <a:pt x="77" y="21"/>
                    <a:pt x="76" y="19"/>
                    <a:pt x="76" y="17"/>
                  </a:cubicBezTo>
                  <a:cubicBezTo>
                    <a:pt x="76" y="16"/>
                    <a:pt x="75" y="11"/>
                    <a:pt x="76" y="11"/>
                  </a:cubicBezTo>
                  <a:cubicBezTo>
                    <a:pt x="77" y="10"/>
                    <a:pt x="76" y="10"/>
                    <a:pt x="75" y="9"/>
                  </a:cubicBezTo>
                  <a:cubicBezTo>
                    <a:pt x="74" y="8"/>
                    <a:pt x="74" y="7"/>
                    <a:pt x="74" y="5"/>
                  </a:cubicBezTo>
                  <a:cubicBezTo>
                    <a:pt x="72" y="3"/>
                    <a:pt x="69" y="2"/>
                    <a:pt x="68" y="0"/>
                  </a:cubicBezTo>
                  <a:cubicBezTo>
                    <a:pt x="67" y="0"/>
                    <a:pt x="65" y="1"/>
                    <a:pt x="64" y="2"/>
                  </a:cubicBezTo>
                  <a:cubicBezTo>
                    <a:pt x="63" y="5"/>
                    <a:pt x="61" y="3"/>
                    <a:pt x="60" y="5"/>
                  </a:cubicBezTo>
                  <a:cubicBezTo>
                    <a:pt x="59" y="9"/>
                    <a:pt x="58" y="5"/>
                    <a:pt x="56" y="5"/>
                  </a:cubicBezTo>
                  <a:cubicBezTo>
                    <a:pt x="52" y="5"/>
                    <a:pt x="49" y="5"/>
                    <a:pt x="46" y="5"/>
                  </a:cubicBezTo>
                  <a:cubicBezTo>
                    <a:pt x="37" y="5"/>
                    <a:pt x="27" y="5"/>
                    <a:pt x="17" y="5"/>
                  </a:cubicBezTo>
                  <a:cubicBezTo>
                    <a:pt x="15" y="5"/>
                    <a:pt x="16" y="12"/>
                    <a:pt x="16" y="14"/>
                  </a:cubicBezTo>
                  <a:cubicBezTo>
                    <a:pt x="16" y="16"/>
                    <a:pt x="15" y="16"/>
                    <a:pt x="13" y="16"/>
                  </a:cubicBezTo>
                  <a:cubicBezTo>
                    <a:pt x="10" y="16"/>
                    <a:pt x="11" y="16"/>
                    <a:pt x="11" y="18"/>
                  </a:cubicBezTo>
                  <a:cubicBezTo>
                    <a:pt x="11" y="23"/>
                    <a:pt x="11" y="27"/>
                    <a:pt x="11" y="32"/>
                  </a:cubicBezTo>
                  <a:cubicBezTo>
                    <a:pt x="11" y="34"/>
                    <a:pt x="11" y="36"/>
                    <a:pt x="11" y="37"/>
                  </a:cubicBezTo>
                  <a:cubicBezTo>
                    <a:pt x="11" y="39"/>
                    <a:pt x="7" y="38"/>
                    <a:pt x="6" y="3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7" name="Freeform 745"/>
            <p:cNvSpPr>
              <a:spLocks/>
            </p:cNvSpPr>
            <p:nvPr/>
          </p:nvSpPr>
          <p:spPr bwMode="auto">
            <a:xfrm>
              <a:off x="13356248" y="8182530"/>
              <a:ext cx="299364" cy="270773"/>
            </a:xfrm>
            <a:custGeom>
              <a:avLst/>
              <a:gdLst>
                <a:gd name="T0" fmla="*/ 3 w 32"/>
                <a:gd name="T1" fmla="*/ 19 h 29"/>
                <a:gd name="T2" fmla="*/ 7 w 32"/>
                <a:gd name="T3" fmla="*/ 20 h 29"/>
                <a:gd name="T4" fmla="*/ 7 w 32"/>
                <a:gd name="T5" fmla="*/ 17 h 29"/>
                <a:gd name="T6" fmla="*/ 10 w 32"/>
                <a:gd name="T7" fmla="*/ 19 h 29"/>
                <a:gd name="T8" fmla="*/ 12 w 32"/>
                <a:gd name="T9" fmla="*/ 18 h 29"/>
                <a:gd name="T10" fmla="*/ 14 w 32"/>
                <a:gd name="T11" fmla="*/ 18 h 29"/>
                <a:gd name="T12" fmla="*/ 29 w 32"/>
                <a:gd name="T13" fmla="*/ 29 h 29"/>
                <a:gd name="T14" fmla="*/ 32 w 32"/>
                <a:gd name="T15" fmla="*/ 27 h 29"/>
                <a:gd name="T16" fmla="*/ 24 w 32"/>
                <a:gd name="T17" fmla="*/ 19 h 29"/>
                <a:gd name="T18" fmla="*/ 19 w 32"/>
                <a:gd name="T19" fmla="*/ 16 h 29"/>
                <a:gd name="T20" fmla="*/ 17 w 32"/>
                <a:gd name="T21" fmla="*/ 14 h 29"/>
                <a:gd name="T22" fmla="*/ 17 w 32"/>
                <a:gd name="T23" fmla="*/ 16 h 29"/>
                <a:gd name="T24" fmla="*/ 16 w 32"/>
                <a:gd name="T25" fmla="*/ 14 h 29"/>
                <a:gd name="T26" fmla="*/ 14 w 32"/>
                <a:gd name="T27" fmla="*/ 9 h 29"/>
                <a:gd name="T28" fmla="*/ 10 w 32"/>
                <a:gd name="T29" fmla="*/ 0 h 29"/>
                <a:gd name="T30" fmla="*/ 2 w 32"/>
                <a:gd name="T31" fmla="*/ 7 h 29"/>
                <a:gd name="T32" fmla="*/ 1 w 32"/>
                <a:gd name="T33" fmla="*/ 13 h 29"/>
                <a:gd name="T34" fmla="*/ 0 w 32"/>
                <a:gd name="T35" fmla="*/ 20 h 29"/>
                <a:gd name="T36" fmla="*/ 3 w 32"/>
                <a:gd name="T3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9">
                  <a:moveTo>
                    <a:pt x="3" y="19"/>
                  </a:moveTo>
                  <a:cubicBezTo>
                    <a:pt x="4" y="19"/>
                    <a:pt x="6" y="21"/>
                    <a:pt x="7" y="20"/>
                  </a:cubicBezTo>
                  <a:cubicBezTo>
                    <a:pt x="7" y="19"/>
                    <a:pt x="6" y="17"/>
                    <a:pt x="7" y="17"/>
                  </a:cubicBezTo>
                  <a:cubicBezTo>
                    <a:pt x="9" y="17"/>
                    <a:pt x="9" y="19"/>
                    <a:pt x="10" y="19"/>
                  </a:cubicBezTo>
                  <a:cubicBezTo>
                    <a:pt x="11" y="19"/>
                    <a:pt x="12" y="18"/>
                    <a:pt x="12" y="18"/>
                  </a:cubicBezTo>
                  <a:cubicBezTo>
                    <a:pt x="13" y="17"/>
                    <a:pt x="14" y="18"/>
                    <a:pt x="14" y="18"/>
                  </a:cubicBezTo>
                  <a:cubicBezTo>
                    <a:pt x="22" y="18"/>
                    <a:pt x="25" y="24"/>
                    <a:pt x="29" y="29"/>
                  </a:cubicBezTo>
                  <a:cubicBezTo>
                    <a:pt x="30" y="29"/>
                    <a:pt x="31" y="28"/>
                    <a:pt x="32" y="27"/>
                  </a:cubicBezTo>
                  <a:cubicBezTo>
                    <a:pt x="29" y="25"/>
                    <a:pt x="26" y="22"/>
                    <a:pt x="24" y="19"/>
                  </a:cubicBezTo>
                  <a:cubicBezTo>
                    <a:pt x="23" y="17"/>
                    <a:pt x="21" y="17"/>
                    <a:pt x="19" y="16"/>
                  </a:cubicBezTo>
                  <a:cubicBezTo>
                    <a:pt x="18" y="16"/>
                    <a:pt x="18" y="14"/>
                    <a:pt x="17" y="14"/>
                  </a:cubicBezTo>
                  <a:cubicBezTo>
                    <a:pt x="16" y="14"/>
                    <a:pt x="17" y="15"/>
                    <a:pt x="17" y="16"/>
                  </a:cubicBezTo>
                  <a:cubicBezTo>
                    <a:pt x="17" y="16"/>
                    <a:pt x="16" y="14"/>
                    <a:pt x="16" y="14"/>
                  </a:cubicBezTo>
                  <a:cubicBezTo>
                    <a:pt x="15" y="12"/>
                    <a:pt x="14" y="11"/>
                    <a:pt x="14" y="9"/>
                  </a:cubicBezTo>
                  <a:cubicBezTo>
                    <a:pt x="13" y="6"/>
                    <a:pt x="13" y="3"/>
                    <a:pt x="10" y="0"/>
                  </a:cubicBezTo>
                  <a:cubicBezTo>
                    <a:pt x="9" y="4"/>
                    <a:pt x="4" y="4"/>
                    <a:pt x="2" y="7"/>
                  </a:cubicBezTo>
                  <a:cubicBezTo>
                    <a:pt x="1" y="9"/>
                    <a:pt x="2" y="11"/>
                    <a:pt x="1" y="13"/>
                  </a:cubicBezTo>
                  <a:cubicBezTo>
                    <a:pt x="0" y="15"/>
                    <a:pt x="0" y="17"/>
                    <a:pt x="0" y="20"/>
                  </a:cubicBezTo>
                  <a:cubicBezTo>
                    <a:pt x="1" y="19"/>
                    <a:pt x="2" y="19"/>
                    <a:pt x="3" y="1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8" name="Freeform 746"/>
            <p:cNvSpPr>
              <a:spLocks/>
            </p:cNvSpPr>
            <p:nvPr/>
          </p:nvSpPr>
          <p:spPr bwMode="auto">
            <a:xfrm>
              <a:off x="13200194" y="8313140"/>
              <a:ext cx="691083" cy="573398"/>
            </a:xfrm>
            <a:custGeom>
              <a:avLst/>
              <a:gdLst>
                <a:gd name="T0" fmla="*/ 70 w 74"/>
                <a:gd name="T1" fmla="*/ 38 h 61"/>
                <a:gd name="T2" fmla="*/ 57 w 74"/>
                <a:gd name="T3" fmla="*/ 33 h 61"/>
                <a:gd name="T4" fmla="*/ 51 w 74"/>
                <a:gd name="T5" fmla="*/ 29 h 61"/>
                <a:gd name="T6" fmla="*/ 48 w 74"/>
                <a:gd name="T7" fmla="*/ 24 h 61"/>
                <a:gd name="T8" fmla="*/ 51 w 74"/>
                <a:gd name="T9" fmla="*/ 20 h 61"/>
                <a:gd name="T10" fmla="*/ 45 w 74"/>
                <a:gd name="T11" fmla="*/ 23 h 61"/>
                <a:gd name="T12" fmla="*/ 44 w 74"/>
                <a:gd name="T13" fmla="*/ 18 h 61"/>
                <a:gd name="T14" fmla="*/ 44 w 74"/>
                <a:gd name="T15" fmla="*/ 12 h 61"/>
                <a:gd name="T16" fmla="*/ 37 w 74"/>
                <a:gd name="T17" fmla="*/ 5 h 61"/>
                <a:gd name="T18" fmla="*/ 28 w 74"/>
                <a:gd name="T19" fmla="*/ 4 h 61"/>
                <a:gd name="T20" fmla="*/ 24 w 74"/>
                <a:gd name="T21" fmla="*/ 5 h 61"/>
                <a:gd name="T22" fmla="*/ 21 w 74"/>
                <a:gd name="T23" fmla="*/ 5 h 61"/>
                <a:gd name="T24" fmla="*/ 18 w 74"/>
                <a:gd name="T25" fmla="*/ 5 h 61"/>
                <a:gd name="T26" fmla="*/ 17 w 74"/>
                <a:gd name="T27" fmla="*/ 8 h 61"/>
                <a:gd name="T28" fmla="*/ 15 w 74"/>
                <a:gd name="T29" fmla="*/ 13 h 61"/>
                <a:gd name="T30" fmla="*/ 12 w 74"/>
                <a:gd name="T31" fmla="*/ 14 h 61"/>
                <a:gd name="T32" fmla="*/ 10 w 74"/>
                <a:gd name="T33" fmla="*/ 18 h 61"/>
                <a:gd name="T34" fmla="*/ 10 w 74"/>
                <a:gd name="T35" fmla="*/ 23 h 61"/>
                <a:gd name="T36" fmla="*/ 5 w 74"/>
                <a:gd name="T37" fmla="*/ 34 h 61"/>
                <a:gd name="T38" fmla="*/ 1 w 74"/>
                <a:gd name="T39" fmla="*/ 35 h 61"/>
                <a:gd name="T40" fmla="*/ 2 w 74"/>
                <a:gd name="T41" fmla="*/ 38 h 61"/>
                <a:gd name="T42" fmla="*/ 9 w 74"/>
                <a:gd name="T43" fmla="*/ 47 h 61"/>
                <a:gd name="T44" fmla="*/ 13 w 74"/>
                <a:gd name="T45" fmla="*/ 50 h 61"/>
                <a:gd name="T46" fmla="*/ 14 w 74"/>
                <a:gd name="T47" fmla="*/ 54 h 61"/>
                <a:gd name="T48" fmla="*/ 20 w 74"/>
                <a:gd name="T49" fmla="*/ 55 h 61"/>
                <a:gd name="T50" fmla="*/ 25 w 74"/>
                <a:gd name="T51" fmla="*/ 59 h 61"/>
                <a:gd name="T52" fmla="*/ 33 w 74"/>
                <a:gd name="T53" fmla="*/ 60 h 61"/>
                <a:gd name="T54" fmla="*/ 39 w 74"/>
                <a:gd name="T55" fmla="*/ 57 h 61"/>
                <a:gd name="T56" fmla="*/ 47 w 74"/>
                <a:gd name="T57" fmla="*/ 56 h 61"/>
                <a:gd name="T58" fmla="*/ 54 w 74"/>
                <a:gd name="T59" fmla="*/ 53 h 61"/>
                <a:gd name="T60" fmla="*/ 59 w 74"/>
                <a:gd name="T61" fmla="*/ 53 h 61"/>
                <a:gd name="T62" fmla="*/ 74 w 74"/>
                <a:gd name="T63" fmla="*/ 38 h 61"/>
                <a:gd name="T64" fmla="*/ 70 w 74"/>
                <a:gd name="T65" fmla="*/ 3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61">
                  <a:moveTo>
                    <a:pt x="70" y="38"/>
                  </a:moveTo>
                  <a:cubicBezTo>
                    <a:pt x="65" y="36"/>
                    <a:pt x="61" y="35"/>
                    <a:pt x="57" y="33"/>
                  </a:cubicBezTo>
                  <a:cubicBezTo>
                    <a:pt x="54" y="32"/>
                    <a:pt x="53" y="31"/>
                    <a:pt x="51" y="29"/>
                  </a:cubicBezTo>
                  <a:cubicBezTo>
                    <a:pt x="50" y="28"/>
                    <a:pt x="49" y="26"/>
                    <a:pt x="48" y="24"/>
                  </a:cubicBezTo>
                  <a:cubicBezTo>
                    <a:pt x="48" y="23"/>
                    <a:pt x="51" y="21"/>
                    <a:pt x="51" y="20"/>
                  </a:cubicBezTo>
                  <a:cubicBezTo>
                    <a:pt x="49" y="21"/>
                    <a:pt x="47" y="22"/>
                    <a:pt x="45" y="23"/>
                  </a:cubicBezTo>
                  <a:cubicBezTo>
                    <a:pt x="43" y="23"/>
                    <a:pt x="43" y="19"/>
                    <a:pt x="44" y="18"/>
                  </a:cubicBezTo>
                  <a:cubicBezTo>
                    <a:pt x="47" y="15"/>
                    <a:pt x="46" y="15"/>
                    <a:pt x="44" y="12"/>
                  </a:cubicBezTo>
                  <a:cubicBezTo>
                    <a:pt x="42" y="10"/>
                    <a:pt x="40" y="6"/>
                    <a:pt x="37" y="5"/>
                  </a:cubicBezTo>
                  <a:cubicBezTo>
                    <a:pt x="35" y="5"/>
                    <a:pt x="30" y="3"/>
                    <a:pt x="28" y="4"/>
                  </a:cubicBezTo>
                  <a:cubicBezTo>
                    <a:pt x="26" y="7"/>
                    <a:pt x="24" y="0"/>
                    <a:pt x="24" y="5"/>
                  </a:cubicBezTo>
                  <a:cubicBezTo>
                    <a:pt x="24" y="7"/>
                    <a:pt x="22" y="6"/>
                    <a:pt x="21" y="5"/>
                  </a:cubicBezTo>
                  <a:cubicBezTo>
                    <a:pt x="20" y="5"/>
                    <a:pt x="19" y="5"/>
                    <a:pt x="18" y="5"/>
                  </a:cubicBezTo>
                  <a:cubicBezTo>
                    <a:pt x="16" y="6"/>
                    <a:pt x="17" y="6"/>
                    <a:pt x="17" y="8"/>
                  </a:cubicBezTo>
                  <a:cubicBezTo>
                    <a:pt x="17" y="9"/>
                    <a:pt x="16" y="12"/>
                    <a:pt x="15" y="13"/>
                  </a:cubicBezTo>
                  <a:cubicBezTo>
                    <a:pt x="15" y="14"/>
                    <a:pt x="12" y="13"/>
                    <a:pt x="12" y="14"/>
                  </a:cubicBezTo>
                  <a:cubicBezTo>
                    <a:pt x="12" y="16"/>
                    <a:pt x="10" y="17"/>
                    <a:pt x="10" y="18"/>
                  </a:cubicBezTo>
                  <a:cubicBezTo>
                    <a:pt x="10" y="19"/>
                    <a:pt x="11" y="22"/>
                    <a:pt x="10" y="23"/>
                  </a:cubicBezTo>
                  <a:cubicBezTo>
                    <a:pt x="4" y="24"/>
                    <a:pt x="6" y="30"/>
                    <a:pt x="5" y="34"/>
                  </a:cubicBezTo>
                  <a:cubicBezTo>
                    <a:pt x="4" y="35"/>
                    <a:pt x="3" y="35"/>
                    <a:pt x="1" y="35"/>
                  </a:cubicBezTo>
                  <a:cubicBezTo>
                    <a:pt x="0" y="36"/>
                    <a:pt x="0" y="38"/>
                    <a:pt x="2" y="38"/>
                  </a:cubicBezTo>
                  <a:cubicBezTo>
                    <a:pt x="5" y="39"/>
                    <a:pt x="8" y="45"/>
                    <a:pt x="9" y="47"/>
                  </a:cubicBezTo>
                  <a:cubicBezTo>
                    <a:pt x="10" y="49"/>
                    <a:pt x="11" y="49"/>
                    <a:pt x="13" y="50"/>
                  </a:cubicBezTo>
                  <a:cubicBezTo>
                    <a:pt x="14" y="51"/>
                    <a:pt x="13" y="53"/>
                    <a:pt x="14" y="54"/>
                  </a:cubicBezTo>
                  <a:cubicBezTo>
                    <a:pt x="16" y="56"/>
                    <a:pt x="18" y="54"/>
                    <a:pt x="20" y="55"/>
                  </a:cubicBezTo>
                  <a:cubicBezTo>
                    <a:pt x="21" y="56"/>
                    <a:pt x="23" y="58"/>
                    <a:pt x="25" y="59"/>
                  </a:cubicBezTo>
                  <a:cubicBezTo>
                    <a:pt x="27" y="59"/>
                    <a:pt x="31" y="61"/>
                    <a:pt x="33" y="60"/>
                  </a:cubicBezTo>
                  <a:cubicBezTo>
                    <a:pt x="35" y="58"/>
                    <a:pt x="36" y="56"/>
                    <a:pt x="39" y="57"/>
                  </a:cubicBezTo>
                  <a:cubicBezTo>
                    <a:pt x="42" y="58"/>
                    <a:pt x="45" y="57"/>
                    <a:pt x="47" y="56"/>
                  </a:cubicBezTo>
                  <a:cubicBezTo>
                    <a:pt x="49" y="54"/>
                    <a:pt x="51" y="53"/>
                    <a:pt x="54" y="53"/>
                  </a:cubicBezTo>
                  <a:cubicBezTo>
                    <a:pt x="55" y="53"/>
                    <a:pt x="59" y="53"/>
                    <a:pt x="59" y="53"/>
                  </a:cubicBezTo>
                  <a:cubicBezTo>
                    <a:pt x="64" y="48"/>
                    <a:pt x="69" y="43"/>
                    <a:pt x="74" y="38"/>
                  </a:cubicBezTo>
                  <a:cubicBezTo>
                    <a:pt x="73" y="38"/>
                    <a:pt x="71" y="38"/>
                    <a:pt x="70" y="3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29" name="Freeform 747"/>
            <p:cNvSpPr>
              <a:spLocks/>
            </p:cNvSpPr>
            <p:nvPr/>
          </p:nvSpPr>
          <p:spPr bwMode="auto">
            <a:xfrm>
              <a:off x="13235227" y="8481973"/>
              <a:ext cx="812103" cy="777272"/>
            </a:xfrm>
            <a:custGeom>
              <a:avLst/>
              <a:gdLst>
                <a:gd name="T0" fmla="*/ 86 w 87"/>
                <a:gd name="T1" fmla="*/ 1 h 83"/>
                <a:gd name="T2" fmla="*/ 83 w 87"/>
                <a:gd name="T3" fmla="*/ 0 h 83"/>
                <a:gd name="T4" fmla="*/ 79 w 87"/>
                <a:gd name="T5" fmla="*/ 3 h 83"/>
                <a:gd name="T6" fmla="*/ 71 w 87"/>
                <a:gd name="T7" fmla="*/ 3 h 83"/>
                <a:gd name="T8" fmla="*/ 69 w 87"/>
                <a:gd name="T9" fmla="*/ 4 h 83"/>
                <a:gd name="T10" fmla="*/ 68 w 87"/>
                <a:gd name="T11" fmla="*/ 3 h 83"/>
                <a:gd name="T12" fmla="*/ 63 w 87"/>
                <a:gd name="T13" fmla="*/ 6 h 83"/>
                <a:gd name="T14" fmla="*/ 58 w 87"/>
                <a:gd name="T15" fmla="*/ 5 h 83"/>
                <a:gd name="T16" fmla="*/ 53 w 87"/>
                <a:gd name="T17" fmla="*/ 7 h 83"/>
                <a:gd name="T18" fmla="*/ 47 w 87"/>
                <a:gd name="T19" fmla="*/ 2 h 83"/>
                <a:gd name="T20" fmla="*/ 44 w 87"/>
                <a:gd name="T21" fmla="*/ 6 h 83"/>
                <a:gd name="T22" fmla="*/ 48 w 87"/>
                <a:gd name="T23" fmla="*/ 12 h 83"/>
                <a:gd name="T24" fmla="*/ 56 w 87"/>
                <a:gd name="T25" fmla="*/ 16 h 83"/>
                <a:gd name="T26" fmla="*/ 70 w 87"/>
                <a:gd name="T27" fmla="*/ 20 h 83"/>
                <a:gd name="T28" fmla="*/ 63 w 87"/>
                <a:gd name="T29" fmla="*/ 27 h 83"/>
                <a:gd name="T30" fmla="*/ 58 w 87"/>
                <a:gd name="T31" fmla="*/ 33 h 83"/>
                <a:gd name="T32" fmla="*/ 55 w 87"/>
                <a:gd name="T33" fmla="*/ 35 h 83"/>
                <a:gd name="T34" fmla="*/ 48 w 87"/>
                <a:gd name="T35" fmla="*/ 35 h 83"/>
                <a:gd name="T36" fmla="*/ 42 w 87"/>
                <a:gd name="T37" fmla="*/ 38 h 83"/>
                <a:gd name="T38" fmla="*/ 36 w 87"/>
                <a:gd name="T39" fmla="*/ 39 h 83"/>
                <a:gd name="T40" fmla="*/ 32 w 87"/>
                <a:gd name="T41" fmla="*/ 39 h 83"/>
                <a:gd name="T42" fmla="*/ 26 w 87"/>
                <a:gd name="T43" fmla="*/ 42 h 83"/>
                <a:gd name="T44" fmla="*/ 21 w 87"/>
                <a:gd name="T45" fmla="*/ 41 h 83"/>
                <a:gd name="T46" fmla="*/ 16 w 87"/>
                <a:gd name="T47" fmla="*/ 37 h 83"/>
                <a:gd name="T48" fmla="*/ 11 w 87"/>
                <a:gd name="T49" fmla="*/ 37 h 83"/>
                <a:gd name="T50" fmla="*/ 7 w 87"/>
                <a:gd name="T51" fmla="*/ 34 h 83"/>
                <a:gd name="T52" fmla="*/ 0 w 87"/>
                <a:gd name="T53" fmla="*/ 39 h 83"/>
                <a:gd name="T54" fmla="*/ 3 w 87"/>
                <a:gd name="T55" fmla="*/ 41 h 83"/>
                <a:gd name="T56" fmla="*/ 4 w 87"/>
                <a:gd name="T57" fmla="*/ 45 h 83"/>
                <a:gd name="T58" fmla="*/ 3 w 87"/>
                <a:gd name="T59" fmla="*/ 54 h 83"/>
                <a:gd name="T60" fmla="*/ 0 w 87"/>
                <a:gd name="T61" fmla="*/ 58 h 83"/>
                <a:gd name="T62" fmla="*/ 3 w 87"/>
                <a:gd name="T63" fmla="*/ 60 h 83"/>
                <a:gd name="T64" fmla="*/ 1 w 87"/>
                <a:gd name="T65" fmla="*/ 65 h 83"/>
                <a:gd name="T66" fmla="*/ 4 w 87"/>
                <a:gd name="T67" fmla="*/ 66 h 83"/>
                <a:gd name="T68" fmla="*/ 15 w 87"/>
                <a:gd name="T69" fmla="*/ 73 h 83"/>
                <a:gd name="T70" fmla="*/ 19 w 87"/>
                <a:gd name="T71" fmla="*/ 77 h 83"/>
                <a:gd name="T72" fmla="*/ 26 w 87"/>
                <a:gd name="T73" fmla="*/ 83 h 83"/>
                <a:gd name="T74" fmla="*/ 30 w 87"/>
                <a:gd name="T75" fmla="*/ 76 h 83"/>
                <a:gd name="T76" fmla="*/ 33 w 87"/>
                <a:gd name="T77" fmla="*/ 72 h 83"/>
                <a:gd name="T78" fmla="*/ 35 w 87"/>
                <a:gd name="T79" fmla="*/ 69 h 83"/>
                <a:gd name="T80" fmla="*/ 40 w 87"/>
                <a:gd name="T81" fmla="*/ 65 h 83"/>
                <a:gd name="T82" fmla="*/ 59 w 87"/>
                <a:gd name="T83" fmla="*/ 48 h 83"/>
                <a:gd name="T84" fmla="*/ 77 w 87"/>
                <a:gd name="T85" fmla="*/ 24 h 83"/>
                <a:gd name="T86" fmla="*/ 84 w 87"/>
                <a:gd name="T87" fmla="*/ 14 h 83"/>
                <a:gd name="T88" fmla="*/ 86 w 87"/>
                <a:gd name="T89" fmla="*/ 7 h 83"/>
                <a:gd name="T90" fmla="*/ 86 w 87"/>
                <a:gd name="T91" fmla="*/ 1 h 83"/>
                <a:gd name="T92" fmla="*/ 86 w 87"/>
                <a:gd name="T93"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7" h="83">
                  <a:moveTo>
                    <a:pt x="86" y="1"/>
                  </a:moveTo>
                  <a:cubicBezTo>
                    <a:pt x="87" y="0"/>
                    <a:pt x="84" y="0"/>
                    <a:pt x="83" y="0"/>
                  </a:cubicBezTo>
                  <a:cubicBezTo>
                    <a:pt x="82" y="1"/>
                    <a:pt x="81" y="2"/>
                    <a:pt x="79" y="3"/>
                  </a:cubicBezTo>
                  <a:cubicBezTo>
                    <a:pt x="77" y="3"/>
                    <a:pt x="74" y="3"/>
                    <a:pt x="71" y="3"/>
                  </a:cubicBezTo>
                  <a:cubicBezTo>
                    <a:pt x="71" y="4"/>
                    <a:pt x="70" y="4"/>
                    <a:pt x="69" y="4"/>
                  </a:cubicBezTo>
                  <a:cubicBezTo>
                    <a:pt x="68" y="4"/>
                    <a:pt x="68" y="3"/>
                    <a:pt x="68" y="3"/>
                  </a:cubicBezTo>
                  <a:cubicBezTo>
                    <a:pt x="66" y="4"/>
                    <a:pt x="65" y="6"/>
                    <a:pt x="63" y="6"/>
                  </a:cubicBezTo>
                  <a:cubicBezTo>
                    <a:pt x="61" y="6"/>
                    <a:pt x="61" y="5"/>
                    <a:pt x="58" y="5"/>
                  </a:cubicBezTo>
                  <a:cubicBezTo>
                    <a:pt x="57" y="6"/>
                    <a:pt x="55" y="8"/>
                    <a:pt x="53" y="7"/>
                  </a:cubicBezTo>
                  <a:cubicBezTo>
                    <a:pt x="50" y="6"/>
                    <a:pt x="49" y="5"/>
                    <a:pt x="47" y="2"/>
                  </a:cubicBezTo>
                  <a:cubicBezTo>
                    <a:pt x="47" y="3"/>
                    <a:pt x="44" y="5"/>
                    <a:pt x="44" y="6"/>
                  </a:cubicBezTo>
                  <a:cubicBezTo>
                    <a:pt x="45" y="8"/>
                    <a:pt x="46" y="10"/>
                    <a:pt x="48" y="12"/>
                  </a:cubicBezTo>
                  <a:cubicBezTo>
                    <a:pt x="50" y="14"/>
                    <a:pt x="53" y="15"/>
                    <a:pt x="56" y="16"/>
                  </a:cubicBezTo>
                  <a:cubicBezTo>
                    <a:pt x="61" y="18"/>
                    <a:pt x="65" y="20"/>
                    <a:pt x="70" y="20"/>
                  </a:cubicBezTo>
                  <a:cubicBezTo>
                    <a:pt x="68" y="22"/>
                    <a:pt x="65" y="25"/>
                    <a:pt x="63" y="27"/>
                  </a:cubicBezTo>
                  <a:cubicBezTo>
                    <a:pt x="61" y="29"/>
                    <a:pt x="59" y="31"/>
                    <a:pt x="58" y="33"/>
                  </a:cubicBezTo>
                  <a:cubicBezTo>
                    <a:pt x="57" y="33"/>
                    <a:pt x="56" y="35"/>
                    <a:pt x="55" y="35"/>
                  </a:cubicBezTo>
                  <a:cubicBezTo>
                    <a:pt x="53" y="36"/>
                    <a:pt x="50" y="34"/>
                    <a:pt x="48" y="35"/>
                  </a:cubicBezTo>
                  <a:cubicBezTo>
                    <a:pt x="46" y="35"/>
                    <a:pt x="44" y="37"/>
                    <a:pt x="42" y="38"/>
                  </a:cubicBezTo>
                  <a:cubicBezTo>
                    <a:pt x="40" y="39"/>
                    <a:pt x="38" y="40"/>
                    <a:pt x="36" y="39"/>
                  </a:cubicBezTo>
                  <a:cubicBezTo>
                    <a:pt x="35" y="39"/>
                    <a:pt x="33" y="38"/>
                    <a:pt x="32" y="39"/>
                  </a:cubicBezTo>
                  <a:cubicBezTo>
                    <a:pt x="29" y="41"/>
                    <a:pt x="29" y="43"/>
                    <a:pt x="26" y="42"/>
                  </a:cubicBezTo>
                  <a:cubicBezTo>
                    <a:pt x="24" y="41"/>
                    <a:pt x="22" y="41"/>
                    <a:pt x="21" y="41"/>
                  </a:cubicBezTo>
                  <a:cubicBezTo>
                    <a:pt x="19" y="40"/>
                    <a:pt x="17" y="38"/>
                    <a:pt x="16" y="37"/>
                  </a:cubicBezTo>
                  <a:cubicBezTo>
                    <a:pt x="15" y="37"/>
                    <a:pt x="12" y="38"/>
                    <a:pt x="11" y="37"/>
                  </a:cubicBezTo>
                  <a:cubicBezTo>
                    <a:pt x="10" y="36"/>
                    <a:pt x="8" y="34"/>
                    <a:pt x="7" y="34"/>
                  </a:cubicBezTo>
                  <a:cubicBezTo>
                    <a:pt x="3" y="35"/>
                    <a:pt x="2" y="36"/>
                    <a:pt x="0" y="39"/>
                  </a:cubicBezTo>
                  <a:cubicBezTo>
                    <a:pt x="0" y="40"/>
                    <a:pt x="3" y="40"/>
                    <a:pt x="3" y="41"/>
                  </a:cubicBezTo>
                  <a:cubicBezTo>
                    <a:pt x="3" y="43"/>
                    <a:pt x="3" y="44"/>
                    <a:pt x="4" y="45"/>
                  </a:cubicBezTo>
                  <a:cubicBezTo>
                    <a:pt x="6" y="47"/>
                    <a:pt x="5" y="52"/>
                    <a:pt x="3" y="54"/>
                  </a:cubicBezTo>
                  <a:cubicBezTo>
                    <a:pt x="2" y="55"/>
                    <a:pt x="1" y="56"/>
                    <a:pt x="0" y="58"/>
                  </a:cubicBezTo>
                  <a:cubicBezTo>
                    <a:pt x="0" y="61"/>
                    <a:pt x="2" y="59"/>
                    <a:pt x="3" y="60"/>
                  </a:cubicBezTo>
                  <a:cubicBezTo>
                    <a:pt x="3" y="60"/>
                    <a:pt x="0" y="64"/>
                    <a:pt x="1" y="65"/>
                  </a:cubicBezTo>
                  <a:cubicBezTo>
                    <a:pt x="2" y="65"/>
                    <a:pt x="3" y="66"/>
                    <a:pt x="4" y="66"/>
                  </a:cubicBezTo>
                  <a:cubicBezTo>
                    <a:pt x="8" y="69"/>
                    <a:pt x="12" y="71"/>
                    <a:pt x="15" y="73"/>
                  </a:cubicBezTo>
                  <a:cubicBezTo>
                    <a:pt x="18" y="74"/>
                    <a:pt x="19" y="74"/>
                    <a:pt x="19" y="77"/>
                  </a:cubicBezTo>
                  <a:cubicBezTo>
                    <a:pt x="19" y="79"/>
                    <a:pt x="25" y="82"/>
                    <a:pt x="26" y="83"/>
                  </a:cubicBezTo>
                  <a:cubicBezTo>
                    <a:pt x="28" y="80"/>
                    <a:pt x="29" y="78"/>
                    <a:pt x="30" y="76"/>
                  </a:cubicBezTo>
                  <a:cubicBezTo>
                    <a:pt x="30" y="74"/>
                    <a:pt x="31" y="72"/>
                    <a:pt x="33" y="72"/>
                  </a:cubicBezTo>
                  <a:cubicBezTo>
                    <a:pt x="34" y="71"/>
                    <a:pt x="34" y="70"/>
                    <a:pt x="35" y="69"/>
                  </a:cubicBezTo>
                  <a:cubicBezTo>
                    <a:pt x="37" y="68"/>
                    <a:pt x="38" y="67"/>
                    <a:pt x="40" y="65"/>
                  </a:cubicBezTo>
                  <a:cubicBezTo>
                    <a:pt x="45" y="57"/>
                    <a:pt x="52" y="53"/>
                    <a:pt x="59" y="48"/>
                  </a:cubicBezTo>
                  <a:cubicBezTo>
                    <a:pt x="68" y="42"/>
                    <a:pt x="73" y="33"/>
                    <a:pt x="77" y="24"/>
                  </a:cubicBezTo>
                  <a:cubicBezTo>
                    <a:pt x="79" y="20"/>
                    <a:pt x="82" y="18"/>
                    <a:pt x="84" y="14"/>
                  </a:cubicBezTo>
                  <a:cubicBezTo>
                    <a:pt x="85" y="12"/>
                    <a:pt x="85" y="9"/>
                    <a:pt x="86" y="7"/>
                  </a:cubicBezTo>
                  <a:cubicBezTo>
                    <a:pt x="86" y="6"/>
                    <a:pt x="85" y="2"/>
                    <a:pt x="86" y="1"/>
                  </a:cubicBezTo>
                  <a:cubicBezTo>
                    <a:pt x="86" y="1"/>
                    <a:pt x="86" y="1"/>
                    <a:pt x="86"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0" name="Freeform 748"/>
            <p:cNvSpPr>
              <a:spLocks/>
            </p:cNvSpPr>
            <p:nvPr/>
          </p:nvSpPr>
          <p:spPr bwMode="auto">
            <a:xfrm>
              <a:off x="13601471" y="8437375"/>
              <a:ext cx="82803" cy="101936"/>
            </a:xfrm>
            <a:custGeom>
              <a:avLst/>
              <a:gdLst>
                <a:gd name="T0" fmla="*/ 3 w 9"/>
                <a:gd name="T1" fmla="*/ 2 h 11"/>
                <a:gd name="T2" fmla="*/ 1 w 9"/>
                <a:gd name="T3" fmla="*/ 5 h 11"/>
                <a:gd name="T4" fmla="*/ 0 w 9"/>
                <a:gd name="T5" fmla="*/ 10 h 11"/>
                <a:gd name="T6" fmla="*/ 8 w 9"/>
                <a:gd name="T7" fmla="*/ 7 h 11"/>
                <a:gd name="T8" fmla="*/ 4 w 9"/>
                <a:gd name="T9" fmla="*/ 6 h 11"/>
                <a:gd name="T10" fmla="*/ 8 w 9"/>
                <a:gd name="T11" fmla="*/ 3 h 11"/>
                <a:gd name="T12" fmla="*/ 3 w 9"/>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9" h="11">
                  <a:moveTo>
                    <a:pt x="3" y="2"/>
                  </a:moveTo>
                  <a:cubicBezTo>
                    <a:pt x="2" y="3"/>
                    <a:pt x="1" y="4"/>
                    <a:pt x="1" y="5"/>
                  </a:cubicBezTo>
                  <a:cubicBezTo>
                    <a:pt x="0" y="5"/>
                    <a:pt x="0" y="9"/>
                    <a:pt x="0" y="10"/>
                  </a:cubicBezTo>
                  <a:cubicBezTo>
                    <a:pt x="2" y="11"/>
                    <a:pt x="7" y="7"/>
                    <a:pt x="8" y="7"/>
                  </a:cubicBezTo>
                  <a:cubicBezTo>
                    <a:pt x="8" y="6"/>
                    <a:pt x="5" y="5"/>
                    <a:pt x="4" y="6"/>
                  </a:cubicBezTo>
                  <a:cubicBezTo>
                    <a:pt x="5" y="5"/>
                    <a:pt x="9" y="4"/>
                    <a:pt x="8" y="3"/>
                  </a:cubicBezTo>
                  <a:cubicBezTo>
                    <a:pt x="7" y="0"/>
                    <a:pt x="5" y="0"/>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1" name="Freeform 749"/>
            <p:cNvSpPr>
              <a:spLocks/>
            </p:cNvSpPr>
            <p:nvPr/>
          </p:nvSpPr>
          <p:spPr bwMode="auto">
            <a:xfrm>
              <a:off x="13040961" y="8848311"/>
              <a:ext cx="242036" cy="261215"/>
            </a:xfrm>
            <a:custGeom>
              <a:avLst/>
              <a:gdLst>
                <a:gd name="T0" fmla="*/ 22 w 26"/>
                <a:gd name="T1" fmla="*/ 18 h 28"/>
                <a:gd name="T2" fmla="*/ 25 w 26"/>
                <a:gd name="T3" fmla="*/ 14 h 28"/>
                <a:gd name="T4" fmla="*/ 26 w 26"/>
                <a:gd name="T5" fmla="*/ 8 h 28"/>
                <a:gd name="T6" fmla="*/ 24 w 26"/>
                <a:gd name="T7" fmla="*/ 3 h 28"/>
                <a:gd name="T8" fmla="*/ 21 w 26"/>
                <a:gd name="T9" fmla="*/ 0 h 28"/>
                <a:gd name="T10" fmla="*/ 16 w 26"/>
                <a:gd name="T11" fmla="*/ 1 h 28"/>
                <a:gd name="T12" fmla="*/ 12 w 26"/>
                <a:gd name="T13" fmla="*/ 3 h 28"/>
                <a:gd name="T14" fmla="*/ 6 w 26"/>
                <a:gd name="T15" fmla="*/ 2 h 28"/>
                <a:gd name="T16" fmla="*/ 7 w 26"/>
                <a:gd name="T17" fmla="*/ 8 h 28"/>
                <a:gd name="T18" fmla="*/ 6 w 26"/>
                <a:gd name="T19" fmla="*/ 12 h 28"/>
                <a:gd name="T20" fmla="*/ 2 w 26"/>
                <a:gd name="T21" fmla="*/ 16 h 28"/>
                <a:gd name="T22" fmla="*/ 0 w 26"/>
                <a:gd name="T23" fmla="*/ 22 h 28"/>
                <a:gd name="T24" fmla="*/ 0 w 26"/>
                <a:gd name="T25" fmla="*/ 27 h 28"/>
                <a:gd name="T26" fmla="*/ 4 w 26"/>
                <a:gd name="T27" fmla="*/ 26 h 28"/>
                <a:gd name="T28" fmla="*/ 11 w 26"/>
                <a:gd name="T29" fmla="*/ 25 h 28"/>
                <a:gd name="T30" fmla="*/ 14 w 26"/>
                <a:gd name="T31" fmla="*/ 20 h 28"/>
                <a:gd name="T32" fmla="*/ 21 w 26"/>
                <a:gd name="T33" fmla="*/ 20 h 28"/>
                <a:gd name="T34" fmla="*/ 22 w 26"/>
                <a:gd name="T35" fmla="*/ 18 h 28"/>
                <a:gd name="T36" fmla="*/ 22 w 26"/>
                <a:gd name="T37"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8">
                  <a:moveTo>
                    <a:pt x="22" y="18"/>
                  </a:moveTo>
                  <a:cubicBezTo>
                    <a:pt x="22" y="16"/>
                    <a:pt x="24" y="15"/>
                    <a:pt x="25" y="14"/>
                  </a:cubicBezTo>
                  <a:cubicBezTo>
                    <a:pt x="26" y="13"/>
                    <a:pt x="26" y="10"/>
                    <a:pt x="26" y="8"/>
                  </a:cubicBezTo>
                  <a:cubicBezTo>
                    <a:pt x="26" y="6"/>
                    <a:pt x="24" y="5"/>
                    <a:pt x="24" y="3"/>
                  </a:cubicBezTo>
                  <a:cubicBezTo>
                    <a:pt x="24" y="1"/>
                    <a:pt x="22" y="1"/>
                    <a:pt x="21" y="0"/>
                  </a:cubicBezTo>
                  <a:cubicBezTo>
                    <a:pt x="20" y="1"/>
                    <a:pt x="18" y="0"/>
                    <a:pt x="16" y="1"/>
                  </a:cubicBezTo>
                  <a:cubicBezTo>
                    <a:pt x="15" y="2"/>
                    <a:pt x="13" y="4"/>
                    <a:pt x="12" y="3"/>
                  </a:cubicBezTo>
                  <a:cubicBezTo>
                    <a:pt x="10" y="1"/>
                    <a:pt x="7" y="0"/>
                    <a:pt x="6" y="2"/>
                  </a:cubicBezTo>
                  <a:cubicBezTo>
                    <a:pt x="5" y="4"/>
                    <a:pt x="6" y="7"/>
                    <a:pt x="7" y="8"/>
                  </a:cubicBezTo>
                  <a:cubicBezTo>
                    <a:pt x="8" y="10"/>
                    <a:pt x="7" y="10"/>
                    <a:pt x="6" y="12"/>
                  </a:cubicBezTo>
                  <a:cubicBezTo>
                    <a:pt x="5" y="14"/>
                    <a:pt x="3" y="15"/>
                    <a:pt x="2" y="16"/>
                  </a:cubicBezTo>
                  <a:cubicBezTo>
                    <a:pt x="1" y="18"/>
                    <a:pt x="0" y="19"/>
                    <a:pt x="0" y="22"/>
                  </a:cubicBezTo>
                  <a:cubicBezTo>
                    <a:pt x="0" y="23"/>
                    <a:pt x="1" y="25"/>
                    <a:pt x="0" y="27"/>
                  </a:cubicBezTo>
                  <a:cubicBezTo>
                    <a:pt x="2" y="28"/>
                    <a:pt x="2" y="27"/>
                    <a:pt x="4" y="26"/>
                  </a:cubicBezTo>
                  <a:cubicBezTo>
                    <a:pt x="6" y="25"/>
                    <a:pt x="9" y="25"/>
                    <a:pt x="11" y="25"/>
                  </a:cubicBezTo>
                  <a:cubicBezTo>
                    <a:pt x="10" y="22"/>
                    <a:pt x="12" y="21"/>
                    <a:pt x="14" y="20"/>
                  </a:cubicBezTo>
                  <a:cubicBezTo>
                    <a:pt x="16" y="19"/>
                    <a:pt x="20" y="17"/>
                    <a:pt x="21" y="20"/>
                  </a:cubicBezTo>
                  <a:cubicBezTo>
                    <a:pt x="21" y="19"/>
                    <a:pt x="21" y="18"/>
                    <a:pt x="22" y="18"/>
                  </a:cubicBezTo>
                  <a:cubicBezTo>
                    <a:pt x="22" y="16"/>
                    <a:pt x="21" y="18"/>
                    <a:pt x="22" y="18"/>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2" name="Freeform 750"/>
            <p:cNvSpPr>
              <a:spLocks/>
            </p:cNvSpPr>
            <p:nvPr/>
          </p:nvSpPr>
          <p:spPr bwMode="auto">
            <a:xfrm>
              <a:off x="13012297" y="9147751"/>
              <a:ext cx="92356" cy="92380"/>
            </a:xfrm>
            <a:custGeom>
              <a:avLst/>
              <a:gdLst>
                <a:gd name="T0" fmla="*/ 1 w 10"/>
                <a:gd name="T1" fmla="*/ 6 h 10"/>
                <a:gd name="T2" fmla="*/ 3 w 10"/>
                <a:gd name="T3" fmla="*/ 10 h 10"/>
                <a:gd name="T4" fmla="*/ 9 w 10"/>
                <a:gd name="T5" fmla="*/ 5 h 10"/>
                <a:gd name="T6" fmla="*/ 8 w 10"/>
                <a:gd name="T7" fmla="*/ 0 h 10"/>
                <a:gd name="T8" fmla="*/ 4 w 10"/>
                <a:gd name="T9" fmla="*/ 1 h 10"/>
                <a:gd name="T10" fmla="*/ 0 w 10"/>
                <a:gd name="T11" fmla="*/ 1 h 10"/>
                <a:gd name="T12" fmla="*/ 1 w 10"/>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 y="6"/>
                  </a:moveTo>
                  <a:cubicBezTo>
                    <a:pt x="2" y="7"/>
                    <a:pt x="2" y="9"/>
                    <a:pt x="3" y="10"/>
                  </a:cubicBezTo>
                  <a:cubicBezTo>
                    <a:pt x="5" y="9"/>
                    <a:pt x="7" y="7"/>
                    <a:pt x="9" y="5"/>
                  </a:cubicBezTo>
                  <a:cubicBezTo>
                    <a:pt x="10" y="3"/>
                    <a:pt x="5" y="4"/>
                    <a:pt x="8" y="0"/>
                  </a:cubicBezTo>
                  <a:cubicBezTo>
                    <a:pt x="7" y="0"/>
                    <a:pt x="3" y="0"/>
                    <a:pt x="4" y="1"/>
                  </a:cubicBezTo>
                  <a:cubicBezTo>
                    <a:pt x="5" y="3"/>
                    <a:pt x="1" y="2"/>
                    <a:pt x="0" y="1"/>
                  </a:cubicBezTo>
                  <a:cubicBezTo>
                    <a:pt x="0" y="3"/>
                    <a:pt x="1" y="4"/>
                    <a:pt x="1"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3" name="Freeform 751"/>
            <p:cNvSpPr>
              <a:spLocks/>
            </p:cNvSpPr>
            <p:nvPr/>
          </p:nvSpPr>
          <p:spPr bwMode="auto">
            <a:xfrm>
              <a:off x="13012297" y="9090413"/>
              <a:ext cx="101909" cy="86010"/>
            </a:xfrm>
            <a:custGeom>
              <a:avLst/>
              <a:gdLst>
                <a:gd name="T0" fmla="*/ 3 w 11"/>
                <a:gd name="T1" fmla="*/ 1 h 9"/>
                <a:gd name="T2" fmla="*/ 0 w 11"/>
                <a:gd name="T3" fmla="*/ 7 h 9"/>
                <a:gd name="T4" fmla="*/ 4 w 11"/>
                <a:gd name="T5" fmla="*/ 7 h 9"/>
                <a:gd name="T6" fmla="*/ 8 w 11"/>
                <a:gd name="T7" fmla="*/ 6 h 9"/>
                <a:gd name="T8" fmla="*/ 7 w 11"/>
                <a:gd name="T9" fmla="*/ 0 h 9"/>
                <a:gd name="T10" fmla="*/ 3 w 11"/>
                <a:gd name="T11" fmla="*/ 1 h 9"/>
                <a:gd name="T12" fmla="*/ 3 w 11"/>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3" y="1"/>
                  </a:moveTo>
                  <a:cubicBezTo>
                    <a:pt x="1" y="2"/>
                    <a:pt x="0" y="5"/>
                    <a:pt x="0" y="7"/>
                  </a:cubicBezTo>
                  <a:cubicBezTo>
                    <a:pt x="1" y="8"/>
                    <a:pt x="5" y="9"/>
                    <a:pt x="4" y="7"/>
                  </a:cubicBezTo>
                  <a:cubicBezTo>
                    <a:pt x="3" y="6"/>
                    <a:pt x="7" y="6"/>
                    <a:pt x="8" y="6"/>
                  </a:cubicBezTo>
                  <a:cubicBezTo>
                    <a:pt x="11" y="5"/>
                    <a:pt x="8" y="1"/>
                    <a:pt x="7" y="0"/>
                  </a:cubicBezTo>
                  <a:cubicBezTo>
                    <a:pt x="5" y="1"/>
                    <a:pt x="5" y="2"/>
                    <a:pt x="3" y="1"/>
                  </a:cubicBezTo>
                  <a:cubicBezTo>
                    <a:pt x="2" y="1"/>
                    <a:pt x="4" y="1"/>
                    <a:pt x="3"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4" name="Freeform 752"/>
            <p:cNvSpPr>
              <a:spLocks/>
            </p:cNvSpPr>
            <p:nvPr/>
          </p:nvSpPr>
          <p:spPr bwMode="auto">
            <a:xfrm>
              <a:off x="13031406" y="9061741"/>
              <a:ext cx="503186" cy="544729"/>
            </a:xfrm>
            <a:custGeom>
              <a:avLst/>
              <a:gdLst>
                <a:gd name="T0" fmla="*/ 41 w 54"/>
                <a:gd name="T1" fmla="*/ 13 h 58"/>
                <a:gd name="T2" fmla="*/ 23 w 54"/>
                <a:gd name="T3" fmla="*/ 3 h 58"/>
                <a:gd name="T4" fmla="*/ 17 w 54"/>
                <a:gd name="T5" fmla="*/ 7 h 58"/>
                <a:gd name="T6" fmla="*/ 21 w 54"/>
                <a:gd name="T7" fmla="*/ 9 h 58"/>
                <a:gd name="T8" fmla="*/ 17 w 54"/>
                <a:gd name="T9" fmla="*/ 9 h 58"/>
                <a:gd name="T10" fmla="*/ 13 w 54"/>
                <a:gd name="T11" fmla="*/ 10 h 58"/>
                <a:gd name="T12" fmla="*/ 11 w 54"/>
                <a:gd name="T13" fmla="*/ 8 h 58"/>
                <a:gd name="T14" fmla="*/ 12 w 54"/>
                <a:gd name="T15" fmla="*/ 4 h 58"/>
                <a:gd name="T16" fmla="*/ 5 w 54"/>
                <a:gd name="T17" fmla="*/ 3 h 58"/>
                <a:gd name="T18" fmla="*/ 7 w 54"/>
                <a:gd name="T19" fmla="*/ 8 h 58"/>
                <a:gd name="T20" fmla="*/ 5 w 54"/>
                <a:gd name="T21" fmla="*/ 12 h 58"/>
                <a:gd name="T22" fmla="*/ 6 w 54"/>
                <a:gd name="T23" fmla="*/ 16 h 58"/>
                <a:gd name="T24" fmla="*/ 2 w 54"/>
                <a:gd name="T25" fmla="*/ 18 h 58"/>
                <a:gd name="T26" fmla="*/ 1 w 54"/>
                <a:gd name="T27" fmla="*/ 21 h 58"/>
                <a:gd name="T28" fmla="*/ 5 w 54"/>
                <a:gd name="T29" fmla="*/ 33 h 58"/>
                <a:gd name="T30" fmla="*/ 12 w 54"/>
                <a:gd name="T31" fmla="*/ 42 h 58"/>
                <a:gd name="T32" fmla="*/ 15 w 54"/>
                <a:gd name="T33" fmla="*/ 43 h 58"/>
                <a:gd name="T34" fmla="*/ 17 w 54"/>
                <a:gd name="T35" fmla="*/ 45 h 58"/>
                <a:gd name="T36" fmla="*/ 24 w 54"/>
                <a:gd name="T37" fmla="*/ 47 h 58"/>
                <a:gd name="T38" fmla="*/ 25 w 54"/>
                <a:gd name="T39" fmla="*/ 53 h 58"/>
                <a:gd name="T40" fmla="*/ 27 w 54"/>
                <a:gd name="T41" fmla="*/ 55 h 58"/>
                <a:gd name="T42" fmla="*/ 30 w 54"/>
                <a:gd name="T43" fmla="*/ 55 h 58"/>
                <a:gd name="T44" fmla="*/ 33 w 54"/>
                <a:gd name="T45" fmla="*/ 56 h 58"/>
                <a:gd name="T46" fmla="*/ 36 w 54"/>
                <a:gd name="T47" fmla="*/ 55 h 58"/>
                <a:gd name="T48" fmla="*/ 42 w 54"/>
                <a:gd name="T49" fmla="*/ 55 h 58"/>
                <a:gd name="T50" fmla="*/ 46 w 54"/>
                <a:gd name="T51" fmla="*/ 54 h 58"/>
                <a:gd name="T52" fmla="*/ 54 w 54"/>
                <a:gd name="T53" fmla="*/ 49 h 58"/>
                <a:gd name="T54" fmla="*/ 49 w 54"/>
                <a:gd name="T55" fmla="*/ 36 h 58"/>
                <a:gd name="T56" fmla="*/ 49 w 54"/>
                <a:gd name="T57" fmla="*/ 32 h 58"/>
                <a:gd name="T58" fmla="*/ 46 w 54"/>
                <a:gd name="T59" fmla="*/ 28 h 58"/>
                <a:gd name="T60" fmla="*/ 48 w 54"/>
                <a:gd name="T61" fmla="*/ 20 h 58"/>
                <a:gd name="T62" fmla="*/ 45 w 54"/>
                <a:gd name="T63" fmla="*/ 18 h 58"/>
                <a:gd name="T64" fmla="*/ 41 w 54"/>
                <a:gd name="T65" fmla="*/ 16 h 58"/>
                <a:gd name="T66" fmla="*/ 41 w 54"/>
                <a:gd name="T6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 h="58">
                  <a:moveTo>
                    <a:pt x="41" y="13"/>
                  </a:moveTo>
                  <a:cubicBezTo>
                    <a:pt x="35" y="9"/>
                    <a:pt x="29" y="6"/>
                    <a:pt x="23" y="3"/>
                  </a:cubicBezTo>
                  <a:cubicBezTo>
                    <a:pt x="22" y="5"/>
                    <a:pt x="19" y="7"/>
                    <a:pt x="17" y="7"/>
                  </a:cubicBezTo>
                  <a:cubicBezTo>
                    <a:pt x="17" y="7"/>
                    <a:pt x="21" y="8"/>
                    <a:pt x="21" y="9"/>
                  </a:cubicBezTo>
                  <a:cubicBezTo>
                    <a:pt x="20" y="10"/>
                    <a:pt x="18" y="9"/>
                    <a:pt x="17" y="9"/>
                  </a:cubicBezTo>
                  <a:cubicBezTo>
                    <a:pt x="15" y="8"/>
                    <a:pt x="15" y="9"/>
                    <a:pt x="13" y="10"/>
                  </a:cubicBezTo>
                  <a:cubicBezTo>
                    <a:pt x="13" y="10"/>
                    <a:pt x="11" y="9"/>
                    <a:pt x="11" y="8"/>
                  </a:cubicBezTo>
                  <a:cubicBezTo>
                    <a:pt x="10" y="7"/>
                    <a:pt x="11" y="5"/>
                    <a:pt x="12" y="4"/>
                  </a:cubicBezTo>
                  <a:cubicBezTo>
                    <a:pt x="13" y="0"/>
                    <a:pt x="7" y="2"/>
                    <a:pt x="5" y="3"/>
                  </a:cubicBezTo>
                  <a:cubicBezTo>
                    <a:pt x="6" y="4"/>
                    <a:pt x="8" y="7"/>
                    <a:pt x="7" y="8"/>
                  </a:cubicBezTo>
                  <a:cubicBezTo>
                    <a:pt x="7" y="9"/>
                    <a:pt x="3" y="12"/>
                    <a:pt x="5" y="12"/>
                  </a:cubicBezTo>
                  <a:cubicBezTo>
                    <a:pt x="8" y="13"/>
                    <a:pt x="7" y="14"/>
                    <a:pt x="6" y="16"/>
                  </a:cubicBezTo>
                  <a:cubicBezTo>
                    <a:pt x="5" y="16"/>
                    <a:pt x="3" y="17"/>
                    <a:pt x="2" y="18"/>
                  </a:cubicBezTo>
                  <a:cubicBezTo>
                    <a:pt x="0" y="19"/>
                    <a:pt x="1" y="19"/>
                    <a:pt x="1" y="21"/>
                  </a:cubicBezTo>
                  <a:cubicBezTo>
                    <a:pt x="2" y="26"/>
                    <a:pt x="4" y="29"/>
                    <a:pt x="5" y="33"/>
                  </a:cubicBezTo>
                  <a:cubicBezTo>
                    <a:pt x="5" y="38"/>
                    <a:pt x="9" y="40"/>
                    <a:pt x="12" y="42"/>
                  </a:cubicBezTo>
                  <a:cubicBezTo>
                    <a:pt x="13" y="43"/>
                    <a:pt x="14" y="43"/>
                    <a:pt x="15" y="43"/>
                  </a:cubicBezTo>
                  <a:cubicBezTo>
                    <a:pt x="16" y="43"/>
                    <a:pt x="16" y="44"/>
                    <a:pt x="17" y="45"/>
                  </a:cubicBezTo>
                  <a:cubicBezTo>
                    <a:pt x="19" y="45"/>
                    <a:pt x="22" y="45"/>
                    <a:pt x="24" y="47"/>
                  </a:cubicBezTo>
                  <a:cubicBezTo>
                    <a:pt x="25" y="48"/>
                    <a:pt x="25" y="51"/>
                    <a:pt x="25" y="53"/>
                  </a:cubicBezTo>
                  <a:cubicBezTo>
                    <a:pt x="26" y="54"/>
                    <a:pt x="25" y="55"/>
                    <a:pt x="27" y="55"/>
                  </a:cubicBezTo>
                  <a:cubicBezTo>
                    <a:pt x="28" y="55"/>
                    <a:pt x="29" y="55"/>
                    <a:pt x="30" y="55"/>
                  </a:cubicBezTo>
                  <a:cubicBezTo>
                    <a:pt x="31" y="55"/>
                    <a:pt x="32" y="55"/>
                    <a:pt x="33" y="56"/>
                  </a:cubicBezTo>
                  <a:cubicBezTo>
                    <a:pt x="34" y="57"/>
                    <a:pt x="35" y="56"/>
                    <a:pt x="36" y="55"/>
                  </a:cubicBezTo>
                  <a:cubicBezTo>
                    <a:pt x="38" y="54"/>
                    <a:pt x="40" y="58"/>
                    <a:pt x="42" y="55"/>
                  </a:cubicBezTo>
                  <a:cubicBezTo>
                    <a:pt x="42" y="53"/>
                    <a:pt x="45" y="54"/>
                    <a:pt x="46" y="54"/>
                  </a:cubicBezTo>
                  <a:cubicBezTo>
                    <a:pt x="49" y="53"/>
                    <a:pt x="51" y="51"/>
                    <a:pt x="54" y="49"/>
                  </a:cubicBezTo>
                  <a:cubicBezTo>
                    <a:pt x="49" y="46"/>
                    <a:pt x="49" y="42"/>
                    <a:pt x="49" y="36"/>
                  </a:cubicBezTo>
                  <a:cubicBezTo>
                    <a:pt x="48" y="35"/>
                    <a:pt x="50" y="33"/>
                    <a:pt x="49" y="32"/>
                  </a:cubicBezTo>
                  <a:cubicBezTo>
                    <a:pt x="48" y="31"/>
                    <a:pt x="46" y="30"/>
                    <a:pt x="46" y="28"/>
                  </a:cubicBezTo>
                  <a:cubicBezTo>
                    <a:pt x="46" y="27"/>
                    <a:pt x="48" y="20"/>
                    <a:pt x="48" y="20"/>
                  </a:cubicBezTo>
                  <a:cubicBezTo>
                    <a:pt x="47" y="20"/>
                    <a:pt x="46" y="19"/>
                    <a:pt x="45" y="18"/>
                  </a:cubicBezTo>
                  <a:cubicBezTo>
                    <a:pt x="44" y="17"/>
                    <a:pt x="43" y="17"/>
                    <a:pt x="41" y="16"/>
                  </a:cubicBezTo>
                  <a:cubicBezTo>
                    <a:pt x="41" y="15"/>
                    <a:pt x="41" y="14"/>
                    <a:pt x="41" y="1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5" name="Freeform 753"/>
            <p:cNvSpPr>
              <a:spLocks/>
            </p:cNvSpPr>
            <p:nvPr/>
          </p:nvSpPr>
          <p:spPr bwMode="auto">
            <a:xfrm>
              <a:off x="12117393" y="8931134"/>
              <a:ext cx="251592" cy="289887"/>
            </a:xfrm>
            <a:custGeom>
              <a:avLst/>
              <a:gdLst>
                <a:gd name="T0" fmla="*/ 15 w 27"/>
                <a:gd name="T1" fmla="*/ 29 h 31"/>
                <a:gd name="T2" fmla="*/ 15 w 27"/>
                <a:gd name="T3" fmla="*/ 24 h 31"/>
                <a:gd name="T4" fmla="*/ 17 w 27"/>
                <a:gd name="T5" fmla="*/ 24 h 31"/>
                <a:gd name="T6" fmla="*/ 19 w 27"/>
                <a:gd name="T7" fmla="*/ 21 h 31"/>
                <a:gd name="T8" fmla="*/ 21 w 27"/>
                <a:gd name="T9" fmla="*/ 24 h 31"/>
                <a:gd name="T10" fmla="*/ 24 w 27"/>
                <a:gd name="T11" fmla="*/ 23 h 31"/>
                <a:gd name="T12" fmla="*/ 26 w 27"/>
                <a:gd name="T13" fmla="*/ 24 h 31"/>
                <a:gd name="T14" fmla="*/ 26 w 27"/>
                <a:gd name="T15" fmla="*/ 21 h 31"/>
                <a:gd name="T16" fmla="*/ 26 w 27"/>
                <a:gd name="T17" fmla="*/ 14 h 31"/>
                <a:gd name="T18" fmla="*/ 25 w 27"/>
                <a:gd name="T19" fmla="*/ 11 h 31"/>
                <a:gd name="T20" fmla="*/ 26 w 27"/>
                <a:gd name="T21" fmla="*/ 6 h 31"/>
                <a:gd name="T22" fmla="*/ 21 w 27"/>
                <a:gd name="T23" fmla="*/ 4 h 31"/>
                <a:gd name="T24" fmla="*/ 19 w 27"/>
                <a:gd name="T25" fmla="*/ 0 h 31"/>
                <a:gd name="T26" fmla="*/ 14 w 27"/>
                <a:gd name="T27" fmla="*/ 0 h 31"/>
                <a:gd name="T28" fmla="*/ 11 w 27"/>
                <a:gd name="T29" fmla="*/ 7 h 31"/>
                <a:gd name="T30" fmla="*/ 5 w 27"/>
                <a:gd name="T31" fmla="*/ 7 h 31"/>
                <a:gd name="T32" fmla="*/ 4 w 27"/>
                <a:gd name="T33" fmla="*/ 7 h 31"/>
                <a:gd name="T34" fmla="*/ 4 w 27"/>
                <a:gd name="T35" fmla="*/ 10 h 31"/>
                <a:gd name="T36" fmla="*/ 0 w 27"/>
                <a:gd name="T37" fmla="*/ 16 h 31"/>
                <a:gd name="T38" fmla="*/ 4 w 27"/>
                <a:gd name="T39" fmla="*/ 23 h 31"/>
                <a:gd name="T40" fmla="*/ 9 w 27"/>
                <a:gd name="T41" fmla="*/ 28 h 31"/>
                <a:gd name="T42" fmla="*/ 11 w 27"/>
                <a:gd name="T43" fmla="*/ 31 h 31"/>
                <a:gd name="T44" fmla="*/ 15 w 27"/>
                <a:gd name="T45" fmla="*/ 29 h 31"/>
                <a:gd name="T46" fmla="*/ 15 w 27"/>
                <a:gd name="T47"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31">
                  <a:moveTo>
                    <a:pt x="15" y="29"/>
                  </a:moveTo>
                  <a:cubicBezTo>
                    <a:pt x="15" y="28"/>
                    <a:pt x="13" y="24"/>
                    <a:pt x="15" y="24"/>
                  </a:cubicBezTo>
                  <a:cubicBezTo>
                    <a:pt x="15" y="24"/>
                    <a:pt x="17" y="24"/>
                    <a:pt x="17" y="24"/>
                  </a:cubicBezTo>
                  <a:cubicBezTo>
                    <a:pt x="18" y="23"/>
                    <a:pt x="18" y="21"/>
                    <a:pt x="19" y="21"/>
                  </a:cubicBezTo>
                  <a:cubicBezTo>
                    <a:pt x="20" y="22"/>
                    <a:pt x="21" y="23"/>
                    <a:pt x="21" y="24"/>
                  </a:cubicBezTo>
                  <a:cubicBezTo>
                    <a:pt x="22" y="25"/>
                    <a:pt x="22" y="23"/>
                    <a:pt x="24" y="23"/>
                  </a:cubicBezTo>
                  <a:cubicBezTo>
                    <a:pt x="24" y="23"/>
                    <a:pt x="26" y="25"/>
                    <a:pt x="26" y="24"/>
                  </a:cubicBezTo>
                  <a:cubicBezTo>
                    <a:pt x="26" y="23"/>
                    <a:pt x="26" y="22"/>
                    <a:pt x="26" y="21"/>
                  </a:cubicBezTo>
                  <a:cubicBezTo>
                    <a:pt x="27" y="19"/>
                    <a:pt x="27" y="16"/>
                    <a:pt x="26" y="14"/>
                  </a:cubicBezTo>
                  <a:cubicBezTo>
                    <a:pt x="25" y="13"/>
                    <a:pt x="25" y="12"/>
                    <a:pt x="25" y="11"/>
                  </a:cubicBezTo>
                  <a:cubicBezTo>
                    <a:pt x="25" y="9"/>
                    <a:pt x="27" y="8"/>
                    <a:pt x="26" y="6"/>
                  </a:cubicBezTo>
                  <a:cubicBezTo>
                    <a:pt x="25" y="3"/>
                    <a:pt x="21" y="7"/>
                    <a:pt x="21" y="4"/>
                  </a:cubicBezTo>
                  <a:cubicBezTo>
                    <a:pt x="21" y="2"/>
                    <a:pt x="22" y="0"/>
                    <a:pt x="19" y="0"/>
                  </a:cubicBezTo>
                  <a:cubicBezTo>
                    <a:pt x="18" y="0"/>
                    <a:pt x="16" y="0"/>
                    <a:pt x="14" y="0"/>
                  </a:cubicBezTo>
                  <a:cubicBezTo>
                    <a:pt x="10" y="0"/>
                    <a:pt x="15" y="7"/>
                    <a:pt x="11" y="7"/>
                  </a:cubicBezTo>
                  <a:cubicBezTo>
                    <a:pt x="9" y="7"/>
                    <a:pt x="7" y="7"/>
                    <a:pt x="5" y="7"/>
                  </a:cubicBezTo>
                  <a:cubicBezTo>
                    <a:pt x="4" y="7"/>
                    <a:pt x="4" y="7"/>
                    <a:pt x="4" y="7"/>
                  </a:cubicBezTo>
                  <a:cubicBezTo>
                    <a:pt x="2" y="9"/>
                    <a:pt x="4" y="9"/>
                    <a:pt x="4" y="10"/>
                  </a:cubicBezTo>
                  <a:cubicBezTo>
                    <a:pt x="4" y="12"/>
                    <a:pt x="0" y="14"/>
                    <a:pt x="0" y="16"/>
                  </a:cubicBezTo>
                  <a:cubicBezTo>
                    <a:pt x="1" y="18"/>
                    <a:pt x="3" y="21"/>
                    <a:pt x="4" y="23"/>
                  </a:cubicBezTo>
                  <a:cubicBezTo>
                    <a:pt x="6" y="24"/>
                    <a:pt x="7" y="26"/>
                    <a:pt x="9" y="28"/>
                  </a:cubicBezTo>
                  <a:cubicBezTo>
                    <a:pt x="10" y="29"/>
                    <a:pt x="11" y="30"/>
                    <a:pt x="11" y="31"/>
                  </a:cubicBezTo>
                  <a:cubicBezTo>
                    <a:pt x="12" y="30"/>
                    <a:pt x="14" y="30"/>
                    <a:pt x="15" y="29"/>
                  </a:cubicBezTo>
                  <a:cubicBezTo>
                    <a:pt x="15" y="29"/>
                    <a:pt x="14" y="30"/>
                    <a:pt x="15" y="29"/>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6" name="Freeform 754"/>
            <p:cNvSpPr>
              <a:spLocks/>
            </p:cNvSpPr>
            <p:nvPr/>
          </p:nvSpPr>
          <p:spPr bwMode="auto">
            <a:xfrm>
              <a:off x="12133315" y="8931134"/>
              <a:ext cx="105096" cy="66896"/>
            </a:xfrm>
            <a:custGeom>
              <a:avLst/>
              <a:gdLst>
                <a:gd name="T0" fmla="*/ 11 w 11"/>
                <a:gd name="T1" fmla="*/ 7 h 7"/>
                <a:gd name="T2" fmla="*/ 11 w 11"/>
                <a:gd name="T3" fmla="*/ 0 h 7"/>
                <a:gd name="T4" fmla="*/ 3 w 11"/>
                <a:gd name="T5" fmla="*/ 1 h 7"/>
                <a:gd name="T6" fmla="*/ 0 w 11"/>
                <a:gd name="T7" fmla="*/ 4 h 7"/>
                <a:gd name="T8" fmla="*/ 2 w 11"/>
                <a:gd name="T9" fmla="*/ 7 h 7"/>
                <a:gd name="T10" fmla="*/ 11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11" y="7"/>
                  </a:moveTo>
                  <a:cubicBezTo>
                    <a:pt x="11" y="5"/>
                    <a:pt x="11" y="2"/>
                    <a:pt x="11" y="0"/>
                  </a:cubicBezTo>
                  <a:cubicBezTo>
                    <a:pt x="8" y="0"/>
                    <a:pt x="6" y="1"/>
                    <a:pt x="3" y="1"/>
                  </a:cubicBezTo>
                  <a:cubicBezTo>
                    <a:pt x="4" y="2"/>
                    <a:pt x="1" y="3"/>
                    <a:pt x="0" y="4"/>
                  </a:cubicBezTo>
                  <a:cubicBezTo>
                    <a:pt x="0" y="5"/>
                    <a:pt x="2" y="6"/>
                    <a:pt x="2" y="7"/>
                  </a:cubicBezTo>
                  <a:lnTo>
                    <a:pt x="11" y="7"/>
                  </a:ln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7" name="Freeform 755"/>
            <p:cNvSpPr>
              <a:spLocks/>
            </p:cNvSpPr>
            <p:nvPr/>
          </p:nvSpPr>
          <p:spPr bwMode="auto">
            <a:xfrm>
              <a:off x="12098282" y="8427819"/>
              <a:ext cx="343950" cy="531986"/>
            </a:xfrm>
            <a:custGeom>
              <a:avLst/>
              <a:gdLst>
                <a:gd name="T0" fmla="*/ 29 w 37"/>
                <a:gd name="T1" fmla="*/ 55 h 57"/>
                <a:gd name="T2" fmla="*/ 37 w 37"/>
                <a:gd name="T3" fmla="*/ 55 h 57"/>
                <a:gd name="T4" fmla="*/ 33 w 37"/>
                <a:gd name="T5" fmla="*/ 48 h 57"/>
                <a:gd name="T6" fmla="*/ 32 w 37"/>
                <a:gd name="T7" fmla="*/ 44 h 57"/>
                <a:gd name="T8" fmla="*/ 30 w 37"/>
                <a:gd name="T9" fmla="*/ 40 h 57"/>
                <a:gd name="T10" fmla="*/ 32 w 37"/>
                <a:gd name="T11" fmla="*/ 32 h 57"/>
                <a:gd name="T12" fmla="*/ 34 w 37"/>
                <a:gd name="T13" fmla="*/ 27 h 57"/>
                <a:gd name="T14" fmla="*/ 31 w 37"/>
                <a:gd name="T15" fmla="*/ 21 h 57"/>
                <a:gd name="T16" fmla="*/ 28 w 37"/>
                <a:gd name="T17" fmla="*/ 16 h 57"/>
                <a:gd name="T18" fmla="*/ 34 w 37"/>
                <a:gd name="T19" fmla="*/ 16 h 57"/>
                <a:gd name="T20" fmla="*/ 32 w 37"/>
                <a:gd name="T21" fmla="*/ 6 h 57"/>
                <a:gd name="T22" fmla="*/ 30 w 37"/>
                <a:gd name="T23" fmla="*/ 2 h 57"/>
                <a:gd name="T24" fmla="*/ 27 w 37"/>
                <a:gd name="T25" fmla="*/ 0 h 57"/>
                <a:gd name="T26" fmla="*/ 28 w 37"/>
                <a:gd name="T27" fmla="*/ 9 h 57"/>
                <a:gd name="T28" fmla="*/ 23 w 37"/>
                <a:gd name="T29" fmla="*/ 18 h 57"/>
                <a:gd name="T30" fmla="*/ 21 w 37"/>
                <a:gd name="T31" fmla="*/ 22 h 57"/>
                <a:gd name="T32" fmla="*/ 18 w 37"/>
                <a:gd name="T33" fmla="*/ 27 h 57"/>
                <a:gd name="T34" fmla="*/ 15 w 37"/>
                <a:gd name="T35" fmla="*/ 33 h 57"/>
                <a:gd name="T36" fmla="*/ 11 w 37"/>
                <a:gd name="T37" fmla="*/ 31 h 57"/>
                <a:gd name="T38" fmla="*/ 2 w 37"/>
                <a:gd name="T39" fmla="*/ 39 h 57"/>
                <a:gd name="T40" fmla="*/ 1 w 37"/>
                <a:gd name="T41" fmla="*/ 42 h 57"/>
                <a:gd name="T42" fmla="*/ 4 w 37"/>
                <a:gd name="T43" fmla="*/ 45 h 57"/>
                <a:gd name="T44" fmla="*/ 5 w 37"/>
                <a:gd name="T45" fmla="*/ 45 h 57"/>
                <a:gd name="T46" fmla="*/ 7 w 37"/>
                <a:gd name="T47" fmla="*/ 48 h 57"/>
                <a:gd name="T48" fmla="*/ 7 w 37"/>
                <a:gd name="T49" fmla="*/ 55 h 57"/>
                <a:gd name="T50" fmla="*/ 16 w 37"/>
                <a:gd name="T51" fmla="*/ 54 h 57"/>
                <a:gd name="T52" fmla="*/ 29 w 37"/>
                <a:gd name="T53"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7">
                  <a:moveTo>
                    <a:pt x="29" y="55"/>
                  </a:moveTo>
                  <a:cubicBezTo>
                    <a:pt x="32" y="55"/>
                    <a:pt x="35" y="57"/>
                    <a:pt x="37" y="55"/>
                  </a:cubicBezTo>
                  <a:cubicBezTo>
                    <a:pt x="37" y="51"/>
                    <a:pt x="35" y="50"/>
                    <a:pt x="33" y="48"/>
                  </a:cubicBezTo>
                  <a:cubicBezTo>
                    <a:pt x="32" y="47"/>
                    <a:pt x="32" y="46"/>
                    <a:pt x="32" y="44"/>
                  </a:cubicBezTo>
                  <a:cubicBezTo>
                    <a:pt x="31" y="43"/>
                    <a:pt x="30" y="42"/>
                    <a:pt x="30" y="40"/>
                  </a:cubicBezTo>
                  <a:cubicBezTo>
                    <a:pt x="29" y="36"/>
                    <a:pt x="31" y="35"/>
                    <a:pt x="32" y="32"/>
                  </a:cubicBezTo>
                  <a:cubicBezTo>
                    <a:pt x="33" y="30"/>
                    <a:pt x="34" y="29"/>
                    <a:pt x="34" y="27"/>
                  </a:cubicBezTo>
                  <a:cubicBezTo>
                    <a:pt x="33" y="25"/>
                    <a:pt x="33" y="23"/>
                    <a:pt x="31" y="21"/>
                  </a:cubicBezTo>
                  <a:cubicBezTo>
                    <a:pt x="31" y="21"/>
                    <a:pt x="26" y="18"/>
                    <a:pt x="28" y="16"/>
                  </a:cubicBezTo>
                  <a:cubicBezTo>
                    <a:pt x="29" y="15"/>
                    <a:pt x="32" y="16"/>
                    <a:pt x="34" y="16"/>
                  </a:cubicBezTo>
                  <a:cubicBezTo>
                    <a:pt x="32" y="12"/>
                    <a:pt x="32" y="10"/>
                    <a:pt x="32" y="6"/>
                  </a:cubicBezTo>
                  <a:cubicBezTo>
                    <a:pt x="32" y="5"/>
                    <a:pt x="32" y="3"/>
                    <a:pt x="30" y="2"/>
                  </a:cubicBezTo>
                  <a:cubicBezTo>
                    <a:pt x="30" y="1"/>
                    <a:pt x="27" y="0"/>
                    <a:pt x="27" y="0"/>
                  </a:cubicBezTo>
                  <a:cubicBezTo>
                    <a:pt x="27" y="2"/>
                    <a:pt x="33" y="7"/>
                    <a:pt x="28" y="9"/>
                  </a:cubicBezTo>
                  <a:cubicBezTo>
                    <a:pt x="25" y="11"/>
                    <a:pt x="24" y="14"/>
                    <a:pt x="23" y="18"/>
                  </a:cubicBezTo>
                  <a:cubicBezTo>
                    <a:pt x="22" y="19"/>
                    <a:pt x="22" y="22"/>
                    <a:pt x="21" y="22"/>
                  </a:cubicBezTo>
                  <a:cubicBezTo>
                    <a:pt x="19" y="23"/>
                    <a:pt x="19" y="25"/>
                    <a:pt x="18" y="27"/>
                  </a:cubicBezTo>
                  <a:cubicBezTo>
                    <a:pt x="17" y="29"/>
                    <a:pt x="16" y="31"/>
                    <a:pt x="15" y="33"/>
                  </a:cubicBezTo>
                  <a:cubicBezTo>
                    <a:pt x="13" y="35"/>
                    <a:pt x="12" y="31"/>
                    <a:pt x="11" y="31"/>
                  </a:cubicBezTo>
                  <a:cubicBezTo>
                    <a:pt x="6" y="31"/>
                    <a:pt x="3" y="35"/>
                    <a:pt x="2" y="39"/>
                  </a:cubicBezTo>
                  <a:cubicBezTo>
                    <a:pt x="2" y="40"/>
                    <a:pt x="0" y="41"/>
                    <a:pt x="1" y="42"/>
                  </a:cubicBezTo>
                  <a:cubicBezTo>
                    <a:pt x="2" y="43"/>
                    <a:pt x="3" y="44"/>
                    <a:pt x="4" y="45"/>
                  </a:cubicBezTo>
                  <a:cubicBezTo>
                    <a:pt x="4" y="46"/>
                    <a:pt x="5" y="44"/>
                    <a:pt x="5" y="45"/>
                  </a:cubicBezTo>
                  <a:cubicBezTo>
                    <a:pt x="6" y="46"/>
                    <a:pt x="7" y="47"/>
                    <a:pt x="7" y="48"/>
                  </a:cubicBezTo>
                  <a:cubicBezTo>
                    <a:pt x="8" y="50"/>
                    <a:pt x="7" y="53"/>
                    <a:pt x="7" y="55"/>
                  </a:cubicBezTo>
                  <a:cubicBezTo>
                    <a:pt x="10" y="54"/>
                    <a:pt x="13" y="54"/>
                    <a:pt x="16" y="54"/>
                  </a:cubicBezTo>
                  <a:cubicBezTo>
                    <a:pt x="20" y="54"/>
                    <a:pt x="25" y="55"/>
                    <a:pt x="29" y="5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8" name="Freeform 756"/>
            <p:cNvSpPr>
              <a:spLocks/>
            </p:cNvSpPr>
            <p:nvPr/>
          </p:nvSpPr>
          <p:spPr bwMode="auto">
            <a:xfrm>
              <a:off x="11732043" y="8453303"/>
              <a:ext cx="140127" cy="289887"/>
            </a:xfrm>
            <a:custGeom>
              <a:avLst/>
              <a:gdLst>
                <a:gd name="T0" fmla="*/ 11 w 15"/>
                <a:gd name="T1" fmla="*/ 0 h 31"/>
                <a:gd name="T2" fmla="*/ 9 w 15"/>
                <a:gd name="T3" fmla="*/ 4 h 31"/>
                <a:gd name="T4" fmla="*/ 4 w 15"/>
                <a:gd name="T5" fmla="*/ 5 h 31"/>
                <a:gd name="T6" fmla="*/ 1 w 15"/>
                <a:gd name="T7" fmla="*/ 8 h 31"/>
                <a:gd name="T8" fmla="*/ 3 w 15"/>
                <a:gd name="T9" fmla="*/ 13 h 31"/>
                <a:gd name="T10" fmla="*/ 6 w 15"/>
                <a:gd name="T11" fmla="*/ 31 h 31"/>
                <a:gd name="T12" fmla="*/ 11 w 15"/>
                <a:gd name="T13" fmla="*/ 30 h 31"/>
                <a:gd name="T14" fmla="*/ 11 w 15"/>
                <a:gd name="T15" fmla="*/ 27 h 31"/>
                <a:gd name="T16" fmla="*/ 11 w 15"/>
                <a:gd name="T17" fmla="*/ 18 h 31"/>
                <a:gd name="T18" fmla="*/ 15 w 15"/>
                <a:gd name="T19" fmla="*/ 9 h 31"/>
                <a:gd name="T20" fmla="*/ 14 w 15"/>
                <a:gd name="T21" fmla="*/ 3 h 31"/>
                <a:gd name="T22" fmla="*/ 11 w 15"/>
                <a:gd name="T23" fmla="*/ 0 h 31"/>
                <a:gd name="T24" fmla="*/ 11 w 1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31">
                  <a:moveTo>
                    <a:pt x="11" y="0"/>
                  </a:moveTo>
                  <a:cubicBezTo>
                    <a:pt x="9" y="2"/>
                    <a:pt x="10" y="2"/>
                    <a:pt x="9" y="4"/>
                  </a:cubicBezTo>
                  <a:cubicBezTo>
                    <a:pt x="8" y="6"/>
                    <a:pt x="6" y="5"/>
                    <a:pt x="4" y="5"/>
                  </a:cubicBezTo>
                  <a:cubicBezTo>
                    <a:pt x="4" y="5"/>
                    <a:pt x="2" y="7"/>
                    <a:pt x="1" y="8"/>
                  </a:cubicBezTo>
                  <a:cubicBezTo>
                    <a:pt x="0" y="9"/>
                    <a:pt x="2" y="11"/>
                    <a:pt x="3" y="13"/>
                  </a:cubicBezTo>
                  <a:cubicBezTo>
                    <a:pt x="7" y="18"/>
                    <a:pt x="4" y="25"/>
                    <a:pt x="6" y="31"/>
                  </a:cubicBezTo>
                  <a:cubicBezTo>
                    <a:pt x="7" y="31"/>
                    <a:pt x="9" y="31"/>
                    <a:pt x="11" y="30"/>
                  </a:cubicBezTo>
                  <a:cubicBezTo>
                    <a:pt x="12" y="30"/>
                    <a:pt x="12" y="29"/>
                    <a:pt x="11" y="27"/>
                  </a:cubicBezTo>
                  <a:cubicBezTo>
                    <a:pt x="11" y="24"/>
                    <a:pt x="11" y="21"/>
                    <a:pt x="11" y="18"/>
                  </a:cubicBezTo>
                  <a:cubicBezTo>
                    <a:pt x="11" y="14"/>
                    <a:pt x="14" y="12"/>
                    <a:pt x="15" y="9"/>
                  </a:cubicBezTo>
                  <a:cubicBezTo>
                    <a:pt x="15" y="6"/>
                    <a:pt x="15" y="5"/>
                    <a:pt x="14" y="3"/>
                  </a:cubicBezTo>
                  <a:cubicBezTo>
                    <a:pt x="14" y="3"/>
                    <a:pt x="11" y="0"/>
                    <a:pt x="11" y="0"/>
                  </a:cubicBezTo>
                  <a:cubicBezTo>
                    <a:pt x="10" y="1"/>
                    <a:pt x="11" y="0"/>
                    <a:pt x="1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39" name="Freeform 757"/>
            <p:cNvSpPr>
              <a:spLocks/>
            </p:cNvSpPr>
            <p:nvPr/>
          </p:nvSpPr>
          <p:spPr bwMode="auto">
            <a:xfrm>
              <a:off x="11827584" y="8380032"/>
              <a:ext cx="550956" cy="477833"/>
            </a:xfrm>
            <a:custGeom>
              <a:avLst/>
              <a:gdLst>
                <a:gd name="T0" fmla="*/ 31 w 59"/>
                <a:gd name="T1" fmla="*/ 42 h 51"/>
                <a:gd name="T2" fmla="*/ 37 w 59"/>
                <a:gd name="T3" fmla="*/ 37 h 51"/>
                <a:gd name="T4" fmla="*/ 40 w 59"/>
                <a:gd name="T5" fmla="*/ 36 h 51"/>
                <a:gd name="T6" fmla="*/ 43 w 59"/>
                <a:gd name="T7" fmla="*/ 38 h 51"/>
                <a:gd name="T8" fmla="*/ 47 w 59"/>
                <a:gd name="T9" fmla="*/ 32 h 51"/>
                <a:gd name="T10" fmla="*/ 48 w 59"/>
                <a:gd name="T11" fmla="*/ 28 h 51"/>
                <a:gd name="T12" fmla="*/ 51 w 59"/>
                <a:gd name="T13" fmla="*/ 27 h 51"/>
                <a:gd name="T14" fmla="*/ 56 w 59"/>
                <a:gd name="T15" fmla="*/ 14 h 51"/>
                <a:gd name="T16" fmla="*/ 59 w 59"/>
                <a:gd name="T17" fmla="*/ 11 h 51"/>
                <a:gd name="T18" fmla="*/ 57 w 59"/>
                <a:gd name="T19" fmla="*/ 8 h 51"/>
                <a:gd name="T20" fmla="*/ 56 w 59"/>
                <a:gd name="T21" fmla="*/ 6 h 51"/>
                <a:gd name="T22" fmla="*/ 54 w 59"/>
                <a:gd name="T23" fmla="*/ 1 h 51"/>
                <a:gd name="T24" fmla="*/ 48 w 59"/>
                <a:gd name="T25" fmla="*/ 5 h 51"/>
                <a:gd name="T26" fmla="*/ 40 w 59"/>
                <a:gd name="T27" fmla="*/ 4 h 51"/>
                <a:gd name="T28" fmla="*/ 32 w 59"/>
                <a:gd name="T29" fmla="*/ 6 h 51"/>
                <a:gd name="T30" fmla="*/ 26 w 59"/>
                <a:gd name="T31" fmla="*/ 4 h 51"/>
                <a:gd name="T32" fmla="*/ 19 w 59"/>
                <a:gd name="T33" fmla="*/ 3 h 51"/>
                <a:gd name="T34" fmla="*/ 13 w 59"/>
                <a:gd name="T35" fmla="*/ 1 h 51"/>
                <a:gd name="T36" fmla="*/ 8 w 59"/>
                <a:gd name="T37" fmla="*/ 3 h 51"/>
                <a:gd name="T38" fmla="*/ 7 w 59"/>
                <a:gd name="T39" fmla="*/ 6 h 51"/>
                <a:gd name="T40" fmla="*/ 6 w 59"/>
                <a:gd name="T41" fmla="*/ 10 h 51"/>
                <a:gd name="T42" fmla="*/ 5 w 59"/>
                <a:gd name="T43" fmla="*/ 16 h 51"/>
                <a:gd name="T44" fmla="*/ 1 w 59"/>
                <a:gd name="T45" fmla="*/ 24 h 51"/>
                <a:gd name="T46" fmla="*/ 2 w 59"/>
                <a:gd name="T47" fmla="*/ 38 h 51"/>
                <a:gd name="T48" fmla="*/ 5 w 59"/>
                <a:gd name="T49" fmla="*/ 38 h 51"/>
                <a:gd name="T50" fmla="*/ 9 w 59"/>
                <a:gd name="T51" fmla="*/ 39 h 51"/>
                <a:gd name="T52" fmla="*/ 14 w 59"/>
                <a:gd name="T53" fmla="*/ 43 h 51"/>
                <a:gd name="T54" fmla="*/ 14 w 59"/>
                <a:gd name="T55" fmla="*/ 45 h 51"/>
                <a:gd name="T56" fmla="*/ 16 w 59"/>
                <a:gd name="T57" fmla="*/ 48 h 51"/>
                <a:gd name="T58" fmla="*/ 23 w 59"/>
                <a:gd name="T59" fmla="*/ 47 h 51"/>
                <a:gd name="T60" fmla="*/ 22 w 59"/>
                <a:gd name="T61" fmla="*/ 48 h 51"/>
                <a:gd name="T62" fmla="*/ 27 w 59"/>
                <a:gd name="T63" fmla="*/ 47 h 51"/>
                <a:gd name="T64" fmla="*/ 30 w 59"/>
                <a:gd name="T65" fmla="*/ 47 h 51"/>
                <a:gd name="T66" fmla="*/ 31 w 59"/>
                <a:gd name="T67" fmla="*/ 42 h 51"/>
                <a:gd name="T68" fmla="*/ 31 w 59"/>
                <a:gd name="T69"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51">
                  <a:moveTo>
                    <a:pt x="31" y="42"/>
                  </a:moveTo>
                  <a:cubicBezTo>
                    <a:pt x="32" y="40"/>
                    <a:pt x="35" y="37"/>
                    <a:pt x="37" y="37"/>
                  </a:cubicBezTo>
                  <a:cubicBezTo>
                    <a:pt x="38" y="36"/>
                    <a:pt x="40" y="36"/>
                    <a:pt x="40" y="36"/>
                  </a:cubicBezTo>
                  <a:cubicBezTo>
                    <a:pt x="41" y="37"/>
                    <a:pt x="42" y="39"/>
                    <a:pt x="43" y="38"/>
                  </a:cubicBezTo>
                  <a:cubicBezTo>
                    <a:pt x="45" y="37"/>
                    <a:pt x="46" y="34"/>
                    <a:pt x="47" y="32"/>
                  </a:cubicBezTo>
                  <a:cubicBezTo>
                    <a:pt x="47" y="31"/>
                    <a:pt x="48" y="29"/>
                    <a:pt x="48" y="28"/>
                  </a:cubicBezTo>
                  <a:cubicBezTo>
                    <a:pt x="49" y="27"/>
                    <a:pt x="50" y="28"/>
                    <a:pt x="51" y="27"/>
                  </a:cubicBezTo>
                  <a:cubicBezTo>
                    <a:pt x="51" y="25"/>
                    <a:pt x="53" y="14"/>
                    <a:pt x="56" y="14"/>
                  </a:cubicBezTo>
                  <a:cubicBezTo>
                    <a:pt x="58" y="14"/>
                    <a:pt x="59" y="12"/>
                    <a:pt x="59" y="11"/>
                  </a:cubicBezTo>
                  <a:cubicBezTo>
                    <a:pt x="59" y="9"/>
                    <a:pt x="57" y="9"/>
                    <a:pt x="57" y="8"/>
                  </a:cubicBezTo>
                  <a:cubicBezTo>
                    <a:pt x="57" y="7"/>
                    <a:pt x="56" y="7"/>
                    <a:pt x="56" y="6"/>
                  </a:cubicBezTo>
                  <a:cubicBezTo>
                    <a:pt x="55" y="4"/>
                    <a:pt x="55" y="3"/>
                    <a:pt x="54" y="1"/>
                  </a:cubicBezTo>
                  <a:cubicBezTo>
                    <a:pt x="53" y="2"/>
                    <a:pt x="50" y="5"/>
                    <a:pt x="48" y="5"/>
                  </a:cubicBezTo>
                  <a:cubicBezTo>
                    <a:pt x="45" y="4"/>
                    <a:pt x="43" y="4"/>
                    <a:pt x="40" y="4"/>
                  </a:cubicBezTo>
                  <a:cubicBezTo>
                    <a:pt x="37" y="4"/>
                    <a:pt x="35" y="6"/>
                    <a:pt x="32" y="6"/>
                  </a:cubicBezTo>
                  <a:cubicBezTo>
                    <a:pt x="30" y="6"/>
                    <a:pt x="28" y="3"/>
                    <a:pt x="26" y="4"/>
                  </a:cubicBezTo>
                  <a:cubicBezTo>
                    <a:pt x="22" y="6"/>
                    <a:pt x="21" y="5"/>
                    <a:pt x="19" y="3"/>
                  </a:cubicBezTo>
                  <a:cubicBezTo>
                    <a:pt x="18" y="2"/>
                    <a:pt x="15" y="0"/>
                    <a:pt x="13" y="1"/>
                  </a:cubicBezTo>
                  <a:cubicBezTo>
                    <a:pt x="12" y="1"/>
                    <a:pt x="9" y="2"/>
                    <a:pt x="8" y="3"/>
                  </a:cubicBezTo>
                  <a:cubicBezTo>
                    <a:pt x="7" y="4"/>
                    <a:pt x="8" y="5"/>
                    <a:pt x="7" y="6"/>
                  </a:cubicBezTo>
                  <a:cubicBezTo>
                    <a:pt x="7" y="7"/>
                    <a:pt x="6" y="9"/>
                    <a:pt x="6" y="10"/>
                  </a:cubicBezTo>
                  <a:cubicBezTo>
                    <a:pt x="5" y="12"/>
                    <a:pt x="5" y="14"/>
                    <a:pt x="5" y="16"/>
                  </a:cubicBezTo>
                  <a:cubicBezTo>
                    <a:pt x="5" y="19"/>
                    <a:pt x="2" y="21"/>
                    <a:pt x="1" y="24"/>
                  </a:cubicBezTo>
                  <a:cubicBezTo>
                    <a:pt x="0" y="27"/>
                    <a:pt x="1" y="34"/>
                    <a:pt x="2" y="38"/>
                  </a:cubicBezTo>
                  <a:cubicBezTo>
                    <a:pt x="2" y="39"/>
                    <a:pt x="4" y="38"/>
                    <a:pt x="5" y="38"/>
                  </a:cubicBezTo>
                  <a:cubicBezTo>
                    <a:pt x="6" y="38"/>
                    <a:pt x="8" y="39"/>
                    <a:pt x="9" y="39"/>
                  </a:cubicBezTo>
                  <a:cubicBezTo>
                    <a:pt x="10" y="40"/>
                    <a:pt x="14" y="42"/>
                    <a:pt x="14" y="43"/>
                  </a:cubicBezTo>
                  <a:cubicBezTo>
                    <a:pt x="14" y="44"/>
                    <a:pt x="14" y="44"/>
                    <a:pt x="14" y="45"/>
                  </a:cubicBezTo>
                  <a:cubicBezTo>
                    <a:pt x="14" y="46"/>
                    <a:pt x="15" y="47"/>
                    <a:pt x="16" y="48"/>
                  </a:cubicBezTo>
                  <a:cubicBezTo>
                    <a:pt x="18" y="51"/>
                    <a:pt x="21" y="46"/>
                    <a:pt x="23" y="47"/>
                  </a:cubicBezTo>
                  <a:cubicBezTo>
                    <a:pt x="23" y="47"/>
                    <a:pt x="22" y="48"/>
                    <a:pt x="22" y="48"/>
                  </a:cubicBezTo>
                  <a:cubicBezTo>
                    <a:pt x="22" y="47"/>
                    <a:pt x="27" y="47"/>
                    <a:pt x="27" y="47"/>
                  </a:cubicBezTo>
                  <a:cubicBezTo>
                    <a:pt x="29" y="47"/>
                    <a:pt x="29" y="45"/>
                    <a:pt x="30" y="47"/>
                  </a:cubicBezTo>
                  <a:cubicBezTo>
                    <a:pt x="31" y="45"/>
                    <a:pt x="31" y="44"/>
                    <a:pt x="31" y="42"/>
                  </a:cubicBezTo>
                  <a:cubicBezTo>
                    <a:pt x="32" y="41"/>
                    <a:pt x="31" y="43"/>
                    <a:pt x="31" y="4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0" name="Freeform 758"/>
            <p:cNvSpPr>
              <a:spLocks/>
            </p:cNvSpPr>
            <p:nvPr/>
          </p:nvSpPr>
          <p:spPr bwMode="auto">
            <a:xfrm>
              <a:off x="11432679" y="8322691"/>
              <a:ext cx="394905" cy="280329"/>
            </a:xfrm>
            <a:custGeom>
              <a:avLst/>
              <a:gdLst>
                <a:gd name="T0" fmla="*/ 35 w 42"/>
                <a:gd name="T1" fmla="*/ 20 h 30"/>
                <a:gd name="T2" fmla="*/ 41 w 42"/>
                <a:gd name="T3" fmla="*/ 17 h 30"/>
                <a:gd name="T4" fmla="*/ 38 w 42"/>
                <a:gd name="T5" fmla="*/ 13 h 30"/>
                <a:gd name="T6" fmla="*/ 33 w 42"/>
                <a:gd name="T7" fmla="*/ 10 h 30"/>
                <a:gd name="T8" fmla="*/ 32 w 42"/>
                <a:gd name="T9" fmla="*/ 7 h 30"/>
                <a:gd name="T10" fmla="*/ 30 w 42"/>
                <a:gd name="T11" fmla="*/ 1 h 30"/>
                <a:gd name="T12" fmla="*/ 26 w 42"/>
                <a:gd name="T13" fmla="*/ 0 h 30"/>
                <a:gd name="T14" fmla="*/ 22 w 42"/>
                <a:gd name="T15" fmla="*/ 2 h 30"/>
                <a:gd name="T16" fmla="*/ 19 w 42"/>
                <a:gd name="T17" fmla="*/ 4 h 30"/>
                <a:gd name="T18" fmla="*/ 17 w 42"/>
                <a:gd name="T19" fmla="*/ 5 h 30"/>
                <a:gd name="T20" fmla="*/ 11 w 42"/>
                <a:gd name="T21" fmla="*/ 10 h 30"/>
                <a:gd name="T22" fmla="*/ 9 w 42"/>
                <a:gd name="T23" fmla="*/ 10 h 30"/>
                <a:gd name="T24" fmla="*/ 7 w 42"/>
                <a:gd name="T25" fmla="*/ 14 h 30"/>
                <a:gd name="T26" fmla="*/ 5 w 42"/>
                <a:gd name="T27" fmla="*/ 16 h 30"/>
                <a:gd name="T28" fmla="*/ 2 w 42"/>
                <a:gd name="T29" fmla="*/ 18 h 30"/>
                <a:gd name="T30" fmla="*/ 1 w 42"/>
                <a:gd name="T31" fmla="*/ 24 h 30"/>
                <a:gd name="T32" fmla="*/ 8 w 42"/>
                <a:gd name="T33" fmla="*/ 28 h 30"/>
                <a:gd name="T34" fmla="*/ 16 w 42"/>
                <a:gd name="T35" fmla="*/ 30 h 30"/>
                <a:gd name="T36" fmla="*/ 15 w 42"/>
                <a:gd name="T37" fmla="*/ 22 h 30"/>
                <a:gd name="T38" fmla="*/ 26 w 42"/>
                <a:gd name="T39" fmla="*/ 22 h 30"/>
                <a:gd name="T40" fmla="*/ 35 w 42"/>
                <a:gd name="T41" fmla="*/ 20 h 30"/>
                <a:gd name="T42" fmla="*/ 35 w 42"/>
                <a:gd name="T43"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30">
                  <a:moveTo>
                    <a:pt x="35" y="20"/>
                  </a:moveTo>
                  <a:cubicBezTo>
                    <a:pt x="37" y="17"/>
                    <a:pt x="40" y="20"/>
                    <a:pt x="41" y="17"/>
                  </a:cubicBezTo>
                  <a:cubicBezTo>
                    <a:pt x="42" y="16"/>
                    <a:pt x="39" y="13"/>
                    <a:pt x="38" y="13"/>
                  </a:cubicBezTo>
                  <a:cubicBezTo>
                    <a:pt x="37" y="15"/>
                    <a:pt x="34" y="11"/>
                    <a:pt x="33" y="10"/>
                  </a:cubicBezTo>
                  <a:cubicBezTo>
                    <a:pt x="33" y="9"/>
                    <a:pt x="33" y="8"/>
                    <a:pt x="32" y="7"/>
                  </a:cubicBezTo>
                  <a:cubicBezTo>
                    <a:pt x="30" y="5"/>
                    <a:pt x="30" y="4"/>
                    <a:pt x="30" y="1"/>
                  </a:cubicBezTo>
                  <a:cubicBezTo>
                    <a:pt x="29" y="1"/>
                    <a:pt x="27" y="0"/>
                    <a:pt x="26" y="0"/>
                  </a:cubicBezTo>
                  <a:cubicBezTo>
                    <a:pt x="24" y="1"/>
                    <a:pt x="23" y="2"/>
                    <a:pt x="22" y="2"/>
                  </a:cubicBezTo>
                  <a:cubicBezTo>
                    <a:pt x="21" y="3"/>
                    <a:pt x="20" y="4"/>
                    <a:pt x="19" y="4"/>
                  </a:cubicBezTo>
                  <a:cubicBezTo>
                    <a:pt x="18" y="6"/>
                    <a:pt x="18" y="4"/>
                    <a:pt x="17" y="5"/>
                  </a:cubicBezTo>
                  <a:cubicBezTo>
                    <a:pt x="15" y="6"/>
                    <a:pt x="13" y="11"/>
                    <a:pt x="11" y="10"/>
                  </a:cubicBezTo>
                  <a:cubicBezTo>
                    <a:pt x="10" y="10"/>
                    <a:pt x="9" y="8"/>
                    <a:pt x="9" y="10"/>
                  </a:cubicBezTo>
                  <a:cubicBezTo>
                    <a:pt x="8" y="11"/>
                    <a:pt x="8" y="13"/>
                    <a:pt x="7" y="14"/>
                  </a:cubicBezTo>
                  <a:cubicBezTo>
                    <a:pt x="7" y="15"/>
                    <a:pt x="7" y="16"/>
                    <a:pt x="5" y="16"/>
                  </a:cubicBezTo>
                  <a:cubicBezTo>
                    <a:pt x="5" y="16"/>
                    <a:pt x="1" y="17"/>
                    <a:pt x="2" y="18"/>
                  </a:cubicBezTo>
                  <a:cubicBezTo>
                    <a:pt x="5" y="20"/>
                    <a:pt x="0" y="23"/>
                    <a:pt x="1" y="24"/>
                  </a:cubicBezTo>
                  <a:cubicBezTo>
                    <a:pt x="3" y="25"/>
                    <a:pt x="5" y="30"/>
                    <a:pt x="8" y="28"/>
                  </a:cubicBezTo>
                  <a:cubicBezTo>
                    <a:pt x="11" y="26"/>
                    <a:pt x="13" y="27"/>
                    <a:pt x="16" y="30"/>
                  </a:cubicBezTo>
                  <a:cubicBezTo>
                    <a:pt x="15" y="27"/>
                    <a:pt x="15" y="24"/>
                    <a:pt x="15" y="22"/>
                  </a:cubicBezTo>
                  <a:cubicBezTo>
                    <a:pt x="19" y="22"/>
                    <a:pt x="22" y="22"/>
                    <a:pt x="26" y="22"/>
                  </a:cubicBezTo>
                  <a:cubicBezTo>
                    <a:pt x="29" y="22"/>
                    <a:pt x="34" y="23"/>
                    <a:pt x="35" y="20"/>
                  </a:cubicBezTo>
                  <a:cubicBezTo>
                    <a:pt x="36" y="18"/>
                    <a:pt x="35" y="20"/>
                    <a:pt x="35" y="2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1" name="Freeform 759"/>
            <p:cNvSpPr>
              <a:spLocks/>
            </p:cNvSpPr>
            <p:nvPr/>
          </p:nvSpPr>
          <p:spPr bwMode="auto">
            <a:xfrm>
              <a:off x="11697010" y="8529753"/>
              <a:ext cx="92356" cy="222990"/>
            </a:xfrm>
            <a:custGeom>
              <a:avLst/>
              <a:gdLst>
                <a:gd name="T0" fmla="*/ 9 w 10"/>
                <a:gd name="T1" fmla="*/ 10 h 24"/>
                <a:gd name="T2" fmla="*/ 8 w 10"/>
                <a:gd name="T3" fmla="*/ 6 h 24"/>
                <a:gd name="T4" fmla="*/ 5 w 10"/>
                <a:gd name="T5" fmla="*/ 0 h 24"/>
                <a:gd name="T6" fmla="*/ 2 w 10"/>
                <a:gd name="T7" fmla="*/ 0 h 24"/>
                <a:gd name="T8" fmla="*/ 2 w 10"/>
                <a:gd name="T9" fmla="*/ 3 h 24"/>
                <a:gd name="T10" fmla="*/ 2 w 10"/>
                <a:gd name="T11" fmla="*/ 9 h 24"/>
                <a:gd name="T12" fmla="*/ 4 w 10"/>
                <a:gd name="T13" fmla="*/ 15 h 24"/>
                <a:gd name="T14" fmla="*/ 4 w 10"/>
                <a:gd name="T15" fmla="*/ 21 h 24"/>
                <a:gd name="T16" fmla="*/ 6 w 10"/>
                <a:gd name="T17" fmla="*/ 23 h 24"/>
                <a:gd name="T18" fmla="*/ 9 w 10"/>
                <a:gd name="T19" fmla="*/ 23 h 24"/>
                <a:gd name="T20" fmla="*/ 9 w 10"/>
                <a:gd name="T21" fmla="*/ 10 h 24"/>
                <a:gd name="T22" fmla="*/ 9 w 10"/>
                <a:gd name="T2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4">
                  <a:moveTo>
                    <a:pt x="9" y="10"/>
                  </a:moveTo>
                  <a:cubicBezTo>
                    <a:pt x="9" y="9"/>
                    <a:pt x="9" y="7"/>
                    <a:pt x="8" y="6"/>
                  </a:cubicBezTo>
                  <a:cubicBezTo>
                    <a:pt x="7" y="5"/>
                    <a:pt x="4" y="1"/>
                    <a:pt x="5" y="0"/>
                  </a:cubicBezTo>
                  <a:cubicBezTo>
                    <a:pt x="4" y="0"/>
                    <a:pt x="3" y="0"/>
                    <a:pt x="2" y="0"/>
                  </a:cubicBezTo>
                  <a:cubicBezTo>
                    <a:pt x="0" y="0"/>
                    <a:pt x="2" y="2"/>
                    <a:pt x="2" y="3"/>
                  </a:cubicBezTo>
                  <a:cubicBezTo>
                    <a:pt x="3" y="5"/>
                    <a:pt x="2" y="7"/>
                    <a:pt x="2" y="9"/>
                  </a:cubicBezTo>
                  <a:cubicBezTo>
                    <a:pt x="1" y="12"/>
                    <a:pt x="3" y="12"/>
                    <a:pt x="4" y="15"/>
                  </a:cubicBezTo>
                  <a:cubicBezTo>
                    <a:pt x="4" y="17"/>
                    <a:pt x="3" y="19"/>
                    <a:pt x="4" y="21"/>
                  </a:cubicBezTo>
                  <a:cubicBezTo>
                    <a:pt x="4" y="22"/>
                    <a:pt x="5" y="23"/>
                    <a:pt x="6" y="23"/>
                  </a:cubicBezTo>
                  <a:cubicBezTo>
                    <a:pt x="7" y="24"/>
                    <a:pt x="10" y="24"/>
                    <a:pt x="9" y="23"/>
                  </a:cubicBezTo>
                  <a:cubicBezTo>
                    <a:pt x="9" y="19"/>
                    <a:pt x="9" y="15"/>
                    <a:pt x="9" y="10"/>
                  </a:cubicBezTo>
                  <a:cubicBezTo>
                    <a:pt x="9" y="7"/>
                    <a:pt x="9" y="13"/>
                    <a:pt x="9" y="1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2" name="Freeform 760"/>
            <p:cNvSpPr>
              <a:spLocks/>
            </p:cNvSpPr>
            <p:nvPr/>
          </p:nvSpPr>
          <p:spPr bwMode="auto">
            <a:xfrm>
              <a:off x="11295734" y="8539311"/>
              <a:ext cx="296178" cy="289887"/>
            </a:xfrm>
            <a:custGeom>
              <a:avLst/>
              <a:gdLst>
                <a:gd name="T0" fmla="*/ 26 w 32"/>
                <a:gd name="T1" fmla="*/ 4 h 31"/>
                <a:gd name="T2" fmla="*/ 21 w 32"/>
                <a:gd name="T3" fmla="*/ 5 h 31"/>
                <a:gd name="T4" fmla="*/ 15 w 32"/>
                <a:gd name="T5" fmla="*/ 1 h 31"/>
                <a:gd name="T6" fmla="*/ 13 w 32"/>
                <a:gd name="T7" fmla="*/ 1 h 31"/>
                <a:gd name="T8" fmla="*/ 10 w 32"/>
                <a:gd name="T9" fmla="*/ 2 h 31"/>
                <a:gd name="T10" fmla="*/ 6 w 32"/>
                <a:gd name="T11" fmla="*/ 2 h 31"/>
                <a:gd name="T12" fmla="*/ 4 w 32"/>
                <a:gd name="T13" fmla="*/ 3 h 31"/>
                <a:gd name="T14" fmla="*/ 3 w 32"/>
                <a:gd name="T15" fmla="*/ 6 h 31"/>
                <a:gd name="T16" fmla="*/ 5 w 32"/>
                <a:gd name="T17" fmla="*/ 7 h 31"/>
                <a:gd name="T18" fmla="*/ 3 w 32"/>
                <a:gd name="T19" fmla="*/ 9 h 31"/>
                <a:gd name="T20" fmla="*/ 5 w 32"/>
                <a:gd name="T21" fmla="*/ 12 h 31"/>
                <a:gd name="T22" fmla="*/ 3 w 32"/>
                <a:gd name="T23" fmla="*/ 13 h 31"/>
                <a:gd name="T24" fmla="*/ 2 w 32"/>
                <a:gd name="T25" fmla="*/ 16 h 31"/>
                <a:gd name="T26" fmla="*/ 2 w 32"/>
                <a:gd name="T27" fmla="*/ 19 h 31"/>
                <a:gd name="T28" fmla="*/ 3 w 32"/>
                <a:gd name="T29" fmla="*/ 23 h 31"/>
                <a:gd name="T30" fmla="*/ 7 w 32"/>
                <a:gd name="T31" fmla="*/ 26 h 31"/>
                <a:gd name="T32" fmla="*/ 7 w 32"/>
                <a:gd name="T33" fmla="*/ 31 h 31"/>
                <a:gd name="T34" fmla="*/ 19 w 32"/>
                <a:gd name="T35" fmla="*/ 28 h 31"/>
                <a:gd name="T36" fmla="*/ 26 w 32"/>
                <a:gd name="T37" fmla="*/ 28 h 31"/>
                <a:gd name="T38" fmla="*/ 30 w 32"/>
                <a:gd name="T39" fmla="*/ 26 h 31"/>
                <a:gd name="T40" fmla="*/ 28 w 32"/>
                <a:gd name="T41" fmla="*/ 21 h 31"/>
                <a:gd name="T42" fmla="*/ 30 w 32"/>
                <a:gd name="T43" fmla="*/ 15 h 31"/>
                <a:gd name="T44" fmla="*/ 26 w 32"/>
                <a:gd name="T4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 h="31">
                  <a:moveTo>
                    <a:pt x="26" y="4"/>
                  </a:moveTo>
                  <a:cubicBezTo>
                    <a:pt x="24" y="4"/>
                    <a:pt x="23" y="6"/>
                    <a:pt x="21" y="5"/>
                  </a:cubicBezTo>
                  <a:cubicBezTo>
                    <a:pt x="19" y="5"/>
                    <a:pt x="17" y="0"/>
                    <a:pt x="15" y="1"/>
                  </a:cubicBezTo>
                  <a:cubicBezTo>
                    <a:pt x="14" y="2"/>
                    <a:pt x="13" y="2"/>
                    <a:pt x="13" y="1"/>
                  </a:cubicBezTo>
                  <a:cubicBezTo>
                    <a:pt x="12" y="0"/>
                    <a:pt x="11" y="2"/>
                    <a:pt x="10" y="2"/>
                  </a:cubicBezTo>
                  <a:cubicBezTo>
                    <a:pt x="8" y="3"/>
                    <a:pt x="7" y="2"/>
                    <a:pt x="6" y="2"/>
                  </a:cubicBezTo>
                  <a:cubicBezTo>
                    <a:pt x="5" y="1"/>
                    <a:pt x="5" y="3"/>
                    <a:pt x="4" y="3"/>
                  </a:cubicBezTo>
                  <a:cubicBezTo>
                    <a:pt x="3" y="3"/>
                    <a:pt x="2" y="5"/>
                    <a:pt x="3" y="6"/>
                  </a:cubicBezTo>
                  <a:cubicBezTo>
                    <a:pt x="3" y="7"/>
                    <a:pt x="5" y="7"/>
                    <a:pt x="5" y="7"/>
                  </a:cubicBezTo>
                  <a:cubicBezTo>
                    <a:pt x="5" y="8"/>
                    <a:pt x="3" y="9"/>
                    <a:pt x="3" y="9"/>
                  </a:cubicBezTo>
                  <a:cubicBezTo>
                    <a:pt x="3" y="10"/>
                    <a:pt x="5" y="11"/>
                    <a:pt x="5" y="12"/>
                  </a:cubicBezTo>
                  <a:cubicBezTo>
                    <a:pt x="5" y="12"/>
                    <a:pt x="3" y="11"/>
                    <a:pt x="3" y="13"/>
                  </a:cubicBezTo>
                  <a:cubicBezTo>
                    <a:pt x="3" y="14"/>
                    <a:pt x="4" y="16"/>
                    <a:pt x="2" y="16"/>
                  </a:cubicBezTo>
                  <a:cubicBezTo>
                    <a:pt x="3" y="17"/>
                    <a:pt x="3" y="18"/>
                    <a:pt x="2" y="19"/>
                  </a:cubicBezTo>
                  <a:cubicBezTo>
                    <a:pt x="2" y="21"/>
                    <a:pt x="0" y="21"/>
                    <a:pt x="3" y="23"/>
                  </a:cubicBezTo>
                  <a:cubicBezTo>
                    <a:pt x="4" y="23"/>
                    <a:pt x="6" y="24"/>
                    <a:pt x="7" y="26"/>
                  </a:cubicBezTo>
                  <a:cubicBezTo>
                    <a:pt x="8" y="27"/>
                    <a:pt x="7" y="29"/>
                    <a:pt x="7" y="31"/>
                  </a:cubicBezTo>
                  <a:cubicBezTo>
                    <a:pt x="11" y="30"/>
                    <a:pt x="14" y="28"/>
                    <a:pt x="19" y="28"/>
                  </a:cubicBezTo>
                  <a:cubicBezTo>
                    <a:pt x="21" y="27"/>
                    <a:pt x="24" y="28"/>
                    <a:pt x="26" y="28"/>
                  </a:cubicBezTo>
                  <a:cubicBezTo>
                    <a:pt x="28" y="28"/>
                    <a:pt x="31" y="29"/>
                    <a:pt x="30" y="26"/>
                  </a:cubicBezTo>
                  <a:cubicBezTo>
                    <a:pt x="30" y="24"/>
                    <a:pt x="29" y="23"/>
                    <a:pt x="28" y="21"/>
                  </a:cubicBezTo>
                  <a:cubicBezTo>
                    <a:pt x="28" y="19"/>
                    <a:pt x="29" y="17"/>
                    <a:pt x="30" y="15"/>
                  </a:cubicBezTo>
                  <a:cubicBezTo>
                    <a:pt x="31" y="11"/>
                    <a:pt x="32" y="4"/>
                    <a:pt x="26"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3" name="Freeform 761"/>
            <p:cNvSpPr>
              <a:spLocks/>
            </p:cNvSpPr>
            <p:nvPr/>
          </p:nvSpPr>
          <p:spPr bwMode="auto">
            <a:xfrm>
              <a:off x="11547328" y="8529753"/>
              <a:ext cx="213379" cy="280329"/>
            </a:xfrm>
            <a:custGeom>
              <a:avLst/>
              <a:gdLst>
                <a:gd name="T0" fmla="*/ 19 w 23"/>
                <a:gd name="T1" fmla="*/ 13 h 30"/>
                <a:gd name="T2" fmla="*/ 18 w 23"/>
                <a:gd name="T3" fmla="*/ 6 h 30"/>
                <a:gd name="T4" fmla="*/ 17 w 23"/>
                <a:gd name="T5" fmla="*/ 0 h 30"/>
                <a:gd name="T6" fmla="*/ 3 w 23"/>
                <a:gd name="T7" fmla="*/ 0 h 30"/>
                <a:gd name="T8" fmla="*/ 4 w 23"/>
                <a:gd name="T9" fmla="*/ 11 h 30"/>
                <a:gd name="T10" fmla="*/ 1 w 23"/>
                <a:gd name="T11" fmla="*/ 22 h 30"/>
                <a:gd name="T12" fmla="*/ 3 w 23"/>
                <a:gd name="T13" fmla="*/ 30 h 30"/>
                <a:gd name="T14" fmla="*/ 10 w 23"/>
                <a:gd name="T15" fmla="*/ 29 h 30"/>
                <a:gd name="T16" fmla="*/ 23 w 23"/>
                <a:gd name="T17" fmla="*/ 24 h 30"/>
                <a:gd name="T18" fmla="*/ 20 w 23"/>
                <a:gd name="T19" fmla="*/ 19 h 30"/>
                <a:gd name="T20" fmla="*/ 19 w 23"/>
                <a:gd name="T21" fmla="*/ 13 h 30"/>
                <a:gd name="T22" fmla="*/ 19 w 23"/>
                <a:gd name="T2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30">
                  <a:moveTo>
                    <a:pt x="19" y="13"/>
                  </a:moveTo>
                  <a:cubicBezTo>
                    <a:pt x="17" y="11"/>
                    <a:pt x="18" y="8"/>
                    <a:pt x="18" y="6"/>
                  </a:cubicBezTo>
                  <a:cubicBezTo>
                    <a:pt x="19" y="4"/>
                    <a:pt x="16" y="2"/>
                    <a:pt x="17" y="0"/>
                  </a:cubicBezTo>
                  <a:cubicBezTo>
                    <a:pt x="12" y="0"/>
                    <a:pt x="8" y="0"/>
                    <a:pt x="3" y="0"/>
                  </a:cubicBezTo>
                  <a:cubicBezTo>
                    <a:pt x="3" y="3"/>
                    <a:pt x="4" y="7"/>
                    <a:pt x="4" y="11"/>
                  </a:cubicBezTo>
                  <a:cubicBezTo>
                    <a:pt x="4" y="15"/>
                    <a:pt x="0" y="18"/>
                    <a:pt x="1" y="22"/>
                  </a:cubicBezTo>
                  <a:cubicBezTo>
                    <a:pt x="2" y="25"/>
                    <a:pt x="4" y="26"/>
                    <a:pt x="3" y="30"/>
                  </a:cubicBezTo>
                  <a:cubicBezTo>
                    <a:pt x="6" y="30"/>
                    <a:pt x="7" y="30"/>
                    <a:pt x="10" y="29"/>
                  </a:cubicBezTo>
                  <a:cubicBezTo>
                    <a:pt x="15" y="28"/>
                    <a:pt x="19" y="26"/>
                    <a:pt x="23" y="24"/>
                  </a:cubicBezTo>
                  <a:cubicBezTo>
                    <a:pt x="21" y="23"/>
                    <a:pt x="20" y="21"/>
                    <a:pt x="20" y="19"/>
                  </a:cubicBezTo>
                  <a:cubicBezTo>
                    <a:pt x="20" y="17"/>
                    <a:pt x="20" y="15"/>
                    <a:pt x="19" y="13"/>
                  </a:cubicBezTo>
                  <a:cubicBezTo>
                    <a:pt x="17" y="11"/>
                    <a:pt x="20" y="15"/>
                    <a:pt x="19" y="1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4" name="Freeform 762"/>
            <p:cNvSpPr>
              <a:spLocks/>
            </p:cNvSpPr>
            <p:nvPr/>
          </p:nvSpPr>
          <p:spPr bwMode="auto">
            <a:xfrm>
              <a:off x="11079175" y="8558422"/>
              <a:ext cx="140127" cy="168835"/>
            </a:xfrm>
            <a:custGeom>
              <a:avLst/>
              <a:gdLst>
                <a:gd name="T0" fmla="*/ 12 w 15"/>
                <a:gd name="T1" fmla="*/ 14 h 18"/>
                <a:gd name="T2" fmla="*/ 14 w 15"/>
                <a:gd name="T3" fmla="*/ 6 h 18"/>
                <a:gd name="T4" fmla="*/ 5 w 15"/>
                <a:gd name="T5" fmla="*/ 3 h 18"/>
                <a:gd name="T6" fmla="*/ 1 w 15"/>
                <a:gd name="T7" fmla="*/ 8 h 18"/>
                <a:gd name="T8" fmla="*/ 4 w 15"/>
                <a:gd name="T9" fmla="*/ 12 h 18"/>
                <a:gd name="T10" fmla="*/ 7 w 15"/>
                <a:gd name="T11" fmla="*/ 16 h 18"/>
                <a:gd name="T12" fmla="*/ 10 w 15"/>
                <a:gd name="T13" fmla="*/ 16 h 18"/>
                <a:gd name="T14" fmla="*/ 12 w 15"/>
                <a:gd name="T15" fmla="*/ 14 h 18"/>
                <a:gd name="T16" fmla="*/ 12 w 15"/>
                <a:gd name="T17"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2" y="14"/>
                  </a:moveTo>
                  <a:cubicBezTo>
                    <a:pt x="15" y="13"/>
                    <a:pt x="15" y="8"/>
                    <a:pt x="14" y="6"/>
                  </a:cubicBezTo>
                  <a:cubicBezTo>
                    <a:pt x="12" y="2"/>
                    <a:pt x="8" y="0"/>
                    <a:pt x="5" y="3"/>
                  </a:cubicBezTo>
                  <a:cubicBezTo>
                    <a:pt x="3" y="4"/>
                    <a:pt x="0" y="6"/>
                    <a:pt x="1" y="8"/>
                  </a:cubicBezTo>
                  <a:cubicBezTo>
                    <a:pt x="2" y="10"/>
                    <a:pt x="2" y="11"/>
                    <a:pt x="4" y="12"/>
                  </a:cubicBezTo>
                  <a:cubicBezTo>
                    <a:pt x="5" y="14"/>
                    <a:pt x="5" y="15"/>
                    <a:pt x="7" y="16"/>
                  </a:cubicBezTo>
                  <a:cubicBezTo>
                    <a:pt x="8" y="17"/>
                    <a:pt x="9" y="18"/>
                    <a:pt x="10" y="16"/>
                  </a:cubicBezTo>
                  <a:cubicBezTo>
                    <a:pt x="10" y="15"/>
                    <a:pt x="11" y="15"/>
                    <a:pt x="12" y="14"/>
                  </a:cubicBezTo>
                  <a:cubicBezTo>
                    <a:pt x="14" y="13"/>
                    <a:pt x="11" y="15"/>
                    <a:pt x="12" y="1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5" name="Freeform 763"/>
            <p:cNvSpPr>
              <a:spLocks/>
            </p:cNvSpPr>
            <p:nvPr/>
          </p:nvSpPr>
          <p:spPr bwMode="auto">
            <a:xfrm>
              <a:off x="11161976" y="8631691"/>
              <a:ext cx="207006" cy="197506"/>
            </a:xfrm>
            <a:custGeom>
              <a:avLst/>
              <a:gdLst>
                <a:gd name="T0" fmla="*/ 21 w 22"/>
                <a:gd name="T1" fmla="*/ 17 h 21"/>
                <a:gd name="T2" fmla="*/ 19 w 22"/>
                <a:gd name="T3" fmla="*/ 13 h 21"/>
                <a:gd name="T4" fmla="*/ 16 w 22"/>
                <a:gd name="T5" fmla="*/ 11 h 21"/>
                <a:gd name="T6" fmla="*/ 16 w 22"/>
                <a:gd name="T7" fmla="*/ 6 h 21"/>
                <a:gd name="T8" fmla="*/ 13 w 22"/>
                <a:gd name="T9" fmla="*/ 8 h 21"/>
                <a:gd name="T10" fmla="*/ 9 w 22"/>
                <a:gd name="T11" fmla="*/ 1 h 21"/>
                <a:gd name="T12" fmla="*/ 5 w 22"/>
                <a:gd name="T13" fmla="*/ 4 h 21"/>
                <a:gd name="T14" fmla="*/ 0 w 22"/>
                <a:gd name="T15" fmla="*/ 9 h 21"/>
                <a:gd name="T16" fmla="*/ 12 w 22"/>
                <a:gd name="T17" fmla="*/ 18 h 21"/>
                <a:gd name="T18" fmla="*/ 19 w 22"/>
                <a:gd name="T19" fmla="*/ 21 h 21"/>
                <a:gd name="T20" fmla="*/ 21 w 22"/>
                <a:gd name="T21" fmla="*/ 17 h 21"/>
                <a:gd name="T22" fmla="*/ 21 w 22"/>
                <a:gd name="T23"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21">
                  <a:moveTo>
                    <a:pt x="21" y="17"/>
                  </a:moveTo>
                  <a:cubicBezTo>
                    <a:pt x="22" y="15"/>
                    <a:pt x="20" y="14"/>
                    <a:pt x="19" y="13"/>
                  </a:cubicBezTo>
                  <a:cubicBezTo>
                    <a:pt x="18" y="13"/>
                    <a:pt x="14" y="12"/>
                    <a:pt x="16" y="11"/>
                  </a:cubicBezTo>
                  <a:cubicBezTo>
                    <a:pt x="17" y="10"/>
                    <a:pt x="17" y="7"/>
                    <a:pt x="16" y="6"/>
                  </a:cubicBezTo>
                  <a:cubicBezTo>
                    <a:pt x="15" y="4"/>
                    <a:pt x="14" y="8"/>
                    <a:pt x="13" y="8"/>
                  </a:cubicBezTo>
                  <a:cubicBezTo>
                    <a:pt x="10" y="8"/>
                    <a:pt x="11" y="0"/>
                    <a:pt x="9" y="1"/>
                  </a:cubicBezTo>
                  <a:cubicBezTo>
                    <a:pt x="8" y="2"/>
                    <a:pt x="6" y="3"/>
                    <a:pt x="5" y="4"/>
                  </a:cubicBezTo>
                  <a:cubicBezTo>
                    <a:pt x="4" y="6"/>
                    <a:pt x="2" y="7"/>
                    <a:pt x="0" y="9"/>
                  </a:cubicBezTo>
                  <a:cubicBezTo>
                    <a:pt x="5" y="12"/>
                    <a:pt x="8" y="15"/>
                    <a:pt x="12" y="18"/>
                  </a:cubicBezTo>
                  <a:cubicBezTo>
                    <a:pt x="14" y="20"/>
                    <a:pt x="16" y="21"/>
                    <a:pt x="19" y="21"/>
                  </a:cubicBezTo>
                  <a:cubicBezTo>
                    <a:pt x="22" y="21"/>
                    <a:pt x="20" y="19"/>
                    <a:pt x="21" y="17"/>
                  </a:cubicBezTo>
                  <a:cubicBezTo>
                    <a:pt x="22" y="15"/>
                    <a:pt x="21" y="19"/>
                    <a:pt x="21" y="1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6" name="Freeform 764"/>
            <p:cNvSpPr>
              <a:spLocks/>
            </p:cNvSpPr>
            <p:nvPr/>
          </p:nvSpPr>
          <p:spPr bwMode="auto">
            <a:xfrm>
              <a:off x="11015478" y="8443745"/>
              <a:ext cx="324842" cy="273958"/>
            </a:xfrm>
            <a:custGeom>
              <a:avLst/>
              <a:gdLst>
                <a:gd name="T0" fmla="*/ 10 w 35"/>
                <a:gd name="T1" fmla="*/ 16 h 29"/>
                <a:gd name="T2" fmla="*/ 20 w 35"/>
                <a:gd name="T3" fmla="*/ 17 h 29"/>
                <a:gd name="T4" fmla="*/ 21 w 35"/>
                <a:gd name="T5" fmla="*/ 23 h 29"/>
                <a:gd name="T6" fmla="*/ 25 w 35"/>
                <a:gd name="T7" fmla="*/ 21 h 29"/>
                <a:gd name="T8" fmla="*/ 29 w 35"/>
                <a:gd name="T9" fmla="*/ 27 h 29"/>
                <a:gd name="T10" fmla="*/ 31 w 35"/>
                <a:gd name="T11" fmla="*/ 26 h 29"/>
                <a:gd name="T12" fmla="*/ 33 w 35"/>
                <a:gd name="T13" fmla="*/ 25 h 29"/>
                <a:gd name="T14" fmla="*/ 33 w 35"/>
                <a:gd name="T15" fmla="*/ 23 h 29"/>
                <a:gd name="T16" fmla="*/ 35 w 35"/>
                <a:gd name="T17" fmla="*/ 22 h 29"/>
                <a:gd name="T18" fmla="*/ 34 w 35"/>
                <a:gd name="T19" fmla="*/ 19 h 29"/>
                <a:gd name="T20" fmla="*/ 33 w 35"/>
                <a:gd name="T21" fmla="*/ 16 h 29"/>
                <a:gd name="T22" fmla="*/ 33 w 35"/>
                <a:gd name="T23" fmla="*/ 12 h 29"/>
                <a:gd name="T24" fmla="*/ 32 w 35"/>
                <a:gd name="T25" fmla="*/ 8 h 29"/>
                <a:gd name="T26" fmla="*/ 26 w 35"/>
                <a:gd name="T27" fmla="*/ 2 h 29"/>
                <a:gd name="T28" fmla="*/ 24 w 35"/>
                <a:gd name="T29" fmla="*/ 3 h 29"/>
                <a:gd name="T30" fmla="*/ 22 w 35"/>
                <a:gd name="T31" fmla="*/ 3 h 29"/>
                <a:gd name="T32" fmla="*/ 19 w 35"/>
                <a:gd name="T33" fmla="*/ 3 h 29"/>
                <a:gd name="T34" fmla="*/ 18 w 35"/>
                <a:gd name="T35" fmla="*/ 3 h 29"/>
                <a:gd name="T36" fmla="*/ 15 w 35"/>
                <a:gd name="T37" fmla="*/ 2 h 29"/>
                <a:gd name="T38" fmla="*/ 10 w 35"/>
                <a:gd name="T39" fmla="*/ 1 h 29"/>
                <a:gd name="T40" fmla="*/ 5 w 35"/>
                <a:gd name="T41" fmla="*/ 1 h 29"/>
                <a:gd name="T42" fmla="*/ 5 w 35"/>
                <a:gd name="T43" fmla="*/ 4 h 29"/>
                <a:gd name="T44" fmla="*/ 3 w 35"/>
                <a:gd name="T45" fmla="*/ 6 h 29"/>
                <a:gd name="T46" fmla="*/ 0 w 35"/>
                <a:gd name="T47" fmla="*/ 8 h 29"/>
                <a:gd name="T48" fmla="*/ 3 w 35"/>
                <a:gd name="T49" fmla="*/ 13 h 29"/>
                <a:gd name="T50" fmla="*/ 8 w 35"/>
                <a:gd name="T51" fmla="*/ 19 h 29"/>
                <a:gd name="T52" fmla="*/ 10 w 35"/>
                <a:gd name="T53" fmla="*/ 16 h 29"/>
                <a:gd name="T54" fmla="*/ 10 w 35"/>
                <a:gd name="T55"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 h="29">
                  <a:moveTo>
                    <a:pt x="10" y="16"/>
                  </a:moveTo>
                  <a:cubicBezTo>
                    <a:pt x="14" y="14"/>
                    <a:pt x="18" y="12"/>
                    <a:pt x="20" y="17"/>
                  </a:cubicBezTo>
                  <a:cubicBezTo>
                    <a:pt x="22" y="19"/>
                    <a:pt x="21" y="20"/>
                    <a:pt x="21" y="23"/>
                  </a:cubicBezTo>
                  <a:cubicBezTo>
                    <a:pt x="22" y="24"/>
                    <a:pt x="24" y="21"/>
                    <a:pt x="25" y="21"/>
                  </a:cubicBezTo>
                  <a:cubicBezTo>
                    <a:pt x="27" y="20"/>
                    <a:pt x="27" y="29"/>
                    <a:pt x="29" y="27"/>
                  </a:cubicBezTo>
                  <a:cubicBezTo>
                    <a:pt x="30" y="27"/>
                    <a:pt x="30" y="26"/>
                    <a:pt x="31" y="26"/>
                  </a:cubicBezTo>
                  <a:cubicBezTo>
                    <a:pt x="31" y="25"/>
                    <a:pt x="33" y="26"/>
                    <a:pt x="33" y="25"/>
                  </a:cubicBezTo>
                  <a:cubicBezTo>
                    <a:pt x="34" y="24"/>
                    <a:pt x="33" y="23"/>
                    <a:pt x="33" y="23"/>
                  </a:cubicBezTo>
                  <a:cubicBezTo>
                    <a:pt x="33" y="21"/>
                    <a:pt x="35" y="22"/>
                    <a:pt x="35" y="22"/>
                  </a:cubicBezTo>
                  <a:cubicBezTo>
                    <a:pt x="35" y="21"/>
                    <a:pt x="32" y="20"/>
                    <a:pt x="34" y="19"/>
                  </a:cubicBezTo>
                  <a:cubicBezTo>
                    <a:pt x="35" y="18"/>
                    <a:pt x="35" y="17"/>
                    <a:pt x="33" y="16"/>
                  </a:cubicBezTo>
                  <a:cubicBezTo>
                    <a:pt x="32" y="15"/>
                    <a:pt x="34" y="13"/>
                    <a:pt x="33" y="12"/>
                  </a:cubicBezTo>
                  <a:cubicBezTo>
                    <a:pt x="32" y="11"/>
                    <a:pt x="33" y="10"/>
                    <a:pt x="32" y="8"/>
                  </a:cubicBezTo>
                  <a:cubicBezTo>
                    <a:pt x="31" y="7"/>
                    <a:pt x="29" y="0"/>
                    <a:pt x="26" y="2"/>
                  </a:cubicBezTo>
                  <a:cubicBezTo>
                    <a:pt x="26" y="2"/>
                    <a:pt x="25" y="3"/>
                    <a:pt x="24" y="3"/>
                  </a:cubicBezTo>
                  <a:cubicBezTo>
                    <a:pt x="23" y="3"/>
                    <a:pt x="23" y="3"/>
                    <a:pt x="22" y="3"/>
                  </a:cubicBezTo>
                  <a:cubicBezTo>
                    <a:pt x="21" y="4"/>
                    <a:pt x="20" y="3"/>
                    <a:pt x="19" y="3"/>
                  </a:cubicBezTo>
                  <a:cubicBezTo>
                    <a:pt x="18" y="3"/>
                    <a:pt x="18" y="4"/>
                    <a:pt x="18" y="3"/>
                  </a:cubicBezTo>
                  <a:cubicBezTo>
                    <a:pt x="16" y="2"/>
                    <a:pt x="17" y="2"/>
                    <a:pt x="15" y="2"/>
                  </a:cubicBezTo>
                  <a:cubicBezTo>
                    <a:pt x="12" y="3"/>
                    <a:pt x="12" y="1"/>
                    <a:pt x="10" y="1"/>
                  </a:cubicBezTo>
                  <a:cubicBezTo>
                    <a:pt x="8" y="0"/>
                    <a:pt x="6" y="0"/>
                    <a:pt x="5" y="1"/>
                  </a:cubicBezTo>
                  <a:cubicBezTo>
                    <a:pt x="5" y="2"/>
                    <a:pt x="3" y="3"/>
                    <a:pt x="5" y="4"/>
                  </a:cubicBezTo>
                  <a:cubicBezTo>
                    <a:pt x="6" y="5"/>
                    <a:pt x="5" y="6"/>
                    <a:pt x="3" y="6"/>
                  </a:cubicBezTo>
                  <a:cubicBezTo>
                    <a:pt x="1" y="6"/>
                    <a:pt x="0" y="6"/>
                    <a:pt x="0" y="8"/>
                  </a:cubicBezTo>
                  <a:cubicBezTo>
                    <a:pt x="1" y="10"/>
                    <a:pt x="2" y="11"/>
                    <a:pt x="3" y="13"/>
                  </a:cubicBezTo>
                  <a:cubicBezTo>
                    <a:pt x="5" y="15"/>
                    <a:pt x="6" y="16"/>
                    <a:pt x="8" y="19"/>
                  </a:cubicBezTo>
                  <a:cubicBezTo>
                    <a:pt x="9" y="18"/>
                    <a:pt x="9" y="17"/>
                    <a:pt x="10" y="16"/>
                  </a:cubicBezTo>
                  <a:cubicBezTo>
                    <a:pt x="11" y="16"/>
                    <a:pt x="10" y="17"/>
                    <a:pt x="10" y="1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7" name="Freeform 765"/>
            <p:cNvSpPr>
              <a:spLocks/>
            </p:cNvSpPr>
            <p:nvPr/>
          </p:nvSpPr>
          <p:spPr bwMode="auto">
            <a:xfrm>
              <a:off x="10929493" y="8453303"/>
              <a:ext cx="149682" cy="66896"/>
            </a:xfrm>
            <a:custGeom>
              <a:avLst/>
              <a:gdLst>
                <a:gd name="T0" fmla="*/ 10 w 16"/>
                <a:gd name="T1" fmla="*/ 5 h 7"/>
                <a:gd name="T2" fmla="*/ 14 w 16"/>
                <a:gd name="T3" fmla="*/ 3 h 7"/>
                <a:gd name="T4" fmla="*/ 14 w 16"/>
                <a:gd name="T5" fmla="*/ 0 h 7"/>
                <a:gd name="T6" fmla="*/ 7 w 16"/>
                <a:gd name="T7" fmla="*/ 0 h 7"/>
                <a:gd name="T8" fmla="*/ 4 w 16"/>
                <a:gd name="T9" fmla="*/ 0 h 7"/>
                <a:gd name="T10" fmla="*/ 0 w 16"/>
                <a:gd name="T11" fmla="*/ 1 h 7"/>
                <a:gd name="T12" fmla="*/ 3 w 16"/>
                <a:gd name="T13" fmla="*/ 3 h 7"/>
                <a:gd name="T14" fmla="*/ 7 w 16"/>
                <a:gd name="T15" fmla="*/ 3 h 7"/>
                <a:gd name="T16" fmla="*/ 9 w 16"/>
                <a:gd name="T17" fmla="*/ 7 h 7"/>
                <a:gd name="T18" fmla="*/ 10 w 16"/>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7">
                  <a:moveTo>
                    <a:pt x="10" y="5"/>
                  </a:moveTo>
                  <a:cubicBezTo>
                    <a:pt x="11" y="5"/>
                    <a:pt x="16" y="5"/>
                    <a:pt x="14" y="3"/>
                  </a:cubicBezTo>
                  <a:cubicBezTo>
                    <a:pt x="12" y="2"/>
                    <a:pt x="14" y="1"/>
                    <a:pt x="14" y="0"/>
                  </a:cubicBezTo>
                  <a:cubicBezTo>
                    <a:pt x="12" y="0"/>
                    <a:pt x="9" y="0"/>
                    <a:pt x="7" y="0"/>
                  </a:cubicBezTo>
                  <a:cubicBezTo>
                    <a:pt x="5" y="0"/>
                    <a:pt x="5" y="1"/>
                    <a:pt x="4" y="0"/>
                  </a:cubicBezTo>
                  <a:cubicBezTo>
                    <a:pt x="2" y="0"/>
                    <a:pt x="2" y="0"/>
                    <a:pt x="0" y="1"/>
                  </a:cubicBezTo>
                  <a:cubicBezTo>
                    <a:pt x="1" y="2"/>
                    <a:pt x="1" y="3"/>
                    <a:pt x="3" y="3"/>
                  </a:cubicBezTo>
                  <a:cubicBezTo>
                    <a:pt x="4" y="3"/>
                    <a:pt x="7" y="3"/>
                    <a:pt x="7" y="3"/>
                  </a:cubicBezTo>
                  <a:cubicBezTo>
                    <a:pt x="5" y="5"/>
                    <a:pt x="7" y="6"/>
                    <a:pt x="9" y="7"/>
                  </a:cubicBezTo>
                  <a:cubicBezTo>
                    <a:pt x="9" y="7"/>
                    <a:pt x="9" y="5"/>
                    <a:pt x="10" y="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8" name="Freeform 766"/>
            <p:cNvSpPr>
              <a:spLocks/>
            </p:cNvSpPr>
            <p:nvPr/>
          </p:nvSpPr>
          <p:spPr bwMode="auto">
            <a:xfrm>
              <a:off x="10919937" y="8389590"/>
              <a:ext cx="140127" cy="38227"/>
            </a:xfrm>
            <a:custGeom>
              <a:avLst/>
              <a:gdLst>
                <a:gd name="T0" fmla="*/ 4 w 15"/>
                <a:gd name="T1" fmla="*/ 4 h 4"/>
                <a:gd name="T2" fmla="*/ 9 w 15"/>
                <a:gd name="T3" fmla="*/ 3 h 4"/>
                <a:gd name="T4" fmla="*/ 15 w 15"/>
                <a:gd name="T5" fmla="*/ 2 h 4"/>
                <a:gd name="T6" fmla="*/ 8 w 15"/>
                <a:gd name="T7" fmla="*/ 1 h 4"/>
                <a:gd name="T8" fmla="*/ 0 w 15"/>
                <a:gd name="T9" fmla="*/ 4 h 4"/>
                <a:gd name="T10" fmla="*/ 4 w 15"/>
                <a:gd name="T11" fmla="*/ 4 h 4"/>
                <a:gd name="T12" fmla="*/ 4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4" y="4"/>
                  </a:moveTo>
                  <a:cubicBezTo>
                    <a:pt x="6" y="3"/>
                    <a:pt x="7" y="2"/>
                    <a:pt x="9" y="3"/>
                  </a:cubicBezTo>
                  <a:cubicBezTo>
                    <a:pt x="10" y="3"/>
                    <a:pt x="14" y="4"/>
                    <a:pt x="15" y="2"/>
                  </a:cubicBezTo>
                  <a:cubicBezTo>
                    <a:pt x="15" y="3"/>
                    <a:pt x="9" y="0"/>
                    <a:pt x="8" y="1"/>
                  </a:cubicBezTo>
                  <a:cubicBezTo>
                    <a:pt x="5" y="2"/>
                    <a:pt x="1" y="0"/>
                    <a:pt x="0" y="4"/>
                  </a:cubicBezTo>
                  <a:cubicBezTo>
                    <a:pt x="2" y="4"/>
                    <a:pt x="3" y="4"/>
                    <a:pt x="4" y="4"/>
                  </a:cubicBezTo>
                  <a:cubicBezTo>
                    <a:pt x="5" y="4"/>
                    <a:pt x="4" y="4"/>
                    <a:pt x="4"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49" name="Freeform 767"/>
            <p:cNvSpPr>
              <a:spLocks/>
            </p:cNvSpPr>
            <p:nvPr/>
          </p:nvSpPr>
          <p:spPr bwMode="auto">
            <a:xfrm>
              <a:off x="10900829" y="7733369"/>
              <a:ext cx="560509" cy="637107"/>
            </a:xfrm>
            <a:custGeom>
              <a:avLst/>
              <a:gdLst>
                <a:gd name="T0" fmla="*/ 5 w 60"/>
                <a:gd name="T1" fmla="*/ 57 h 68"/>
                <a:gd name="T2" fmla="*/ 15 w 60"/>
                <a:gd name="T3" fmla="*/ 57 h 68"/>
                <a:gd name="T4" fmla="*/ 18 w 60"/>
                <a:gd name="T5" fmla="*/ 59 h 68"/>
                <a:gd name="T6" fmla="*/ 21 w 60"/>
                <a:gd name="T7" fmla="*/ 63 h 68"/>
                <a:gd name="T8" fmla="*/ 27 w 60"/>
                <a:gd name="T9" fmla="*/ 64 h 68"/>
                <a:gd name="T10" fmla="*/ 32 w 60"/>
                <a:gd name="T11" fmla="*/ 64 h 68"/>
                <a:gd name="T12" fmla="*/ 35 w 60"/>
                <a:gd name="T13" fmla="*/ 62 h 68"/>
                <a:gd name="T14" fmla="*/ 39 w 60"/>
                <a:gd name="T15" fmla="*/ 62 h 68"/>
                <a:gd name="T16" fmla="*/ 44 w 60"/>
                <a:gd name="T17" fmla="*/ 61 h 68"/>
                <a:gd name="T18" fmla="*/ 53 w 60"/>
                <a:gd name="T19" fmla="*/ 61 h 68"/>
                <a:gd name="T20" fmla="*/ 58 w 60"/>
                <a:gd name="T21" fmla="*/ 61 h 68"/>
                <a:gd name="T22" fmla="*/ 58 w 60"/>
                <a:gd name="T23" fmla="*/ 54 h 68"/>
                <a:gd name="T24" fmla="*/ 56 w 60"/>
                <a:gd name="T25" fmla="*/ 38 h 68"/>
                <a:gd name="T26" fmla="*/ 52 w 60"/>
                <a:gd name="T27" fmla="*/ 12 h 68"/>
                <a:gd name="T28" fmla="*/ 60 w 60"/>
                <a:gd name="T29" fmla="*/ 12 h 68"/>
                <a:gd name="T30" fmla="*/ 43 w 60"/>
                <a:gd name="T31" fmla="*/ 0 h 68"/>
                <a:gd name="T32" fmla="*/ 42 w 60"/>
                <a:gd name="T33" fmla="*/ 7 h 68"/>
                <a:gd name="T34" fmla="*/ 37 w 60"/>
                <a:gd name="T35" fmla="*/ 7 h 68"/>
                <a:gd name="T36" fmla="*/ 29 w 60"/>
                <a:gd name="T37" fmla="*/ 7 h 68"/>
                <a:gd name="T38" fmla="*/ 26 w 60"/>
                <a:gd name="T39" fmla="*/ 7 h 68"/>
                <a:gd name="T40" fmla="*/ 26 w 60"/>
                <a:gd name="T41" fmla="*/ 12 h 68"/>
                <a:gd name="T42" fmla="*/ 26 w 60"/>
                <a:gd name="T43" fmla="*/ 19 h 68"/>
                <a:gd name="T44" fmla="*/ 20 w 60"/>
                <a:gd name="T45" fmla="*/ 25 h 68"/>
                <a:gd name="T46" fmla="*/ 20 w 60"/>
                <a:gd name="T47" fmla="*/ 32 h 68"/>
                <a:gd name="T48" fmla="*/ 16 w 60"/>
                <a:gd name="T49" fmla="*/ 32 h 68"/>
                <a:gd name="T50" fmla="*/ 3 w 60"/>
                <a:gd name="T51" fmla="*/ 32 h 68"/>
                <a:gd name="T52" fmla="*/ 1 w 60"/>
                <a:gd name="T53" fmla="*/ 33 h 68"/>
                <a:gd name="T54" fmla="*/ 4 w 60"/>
                <a:gd name="T55" fmla="*/ 36 h 68"/>
                <a:gd name="T56" fmla="*/ 3 w 60"/>
                <a:gd name="T57" fmla="*/ 41 h 68"/>
                <a:gd name="T58" fmla="*/ 6 w 60"/>
                <a:gd name="T59" fmla="*/ 48 h 68"/>
                <a:gd name="T60" fmla="*/ 3 w 60"/>
                <a:gd name="T61" fmla="*/ 58 h 68"/>
                <a:gd name="T62" fmla="*/ 5 w 60"/>
                <a:gd name="T63" fmla="*/ 5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 h="68">
                  <a:moveTo>
                    <a:pt x="5" y="57"/>
                  </a:moveTo>
                  <a:cubicBezTo>
                    <a:pt x="7" y="57"/>
                    <a:pt x="13" y="55"/>
                    <a:pt x="15" y="57"/>
                  </a:cubicBezTo>
                  <a:cubicBezTo>
                    <a:pt x="16" y="58"/>
                    <a:pt x="17" y="58"/>
                    <a:pt x="18" y="59"/>
                  </a:cubicBezTo>
                  <a:cubicBezTo>
                    <a:pt x="19" y="61"/>
                    <a:pt x="20" y="62"/>
                    <a:pt x="21" y="63"/>
                  </a:cubicBezTo>
                  <a:cubicBezTo>
                    <a:pt x="22" y="64"/>
                    <a:pt x="26" y="68"/>
                    <a:pt x="27" y="64"/>
                  </a:cubicBezTo>
                  <a:cubicBezTo>
                    <a:pt x="28" y="58"/>
                    <a:pt x="30" y="65"/>
                    <a:pt x="32" y="64"/>
                  </a:cubicBezTo>
                  <a:cubicBezTo>
                    <a:pt x="33" y="62"/>
                    <a:pt x="33" y="62"/>
                    <a:pt x="35" y="62"/>
                  </a:cubicBezTo>
                  <a:cubicBezTo>
                    <a:pt x="37" y="62"/>
                    <a:pt x="38" y="62"/>
                    <a:pt x="39" y="62"/>
                  </a:cubicBezTo>
                  <a:cubicBezTo>
                    <a:pt x="41" y="61"/>
                    <a:pt x="43" y="61"/>
                    <a:pt x="44" y="61"/>
                  </a:cubicBezTo>
                  <a:cubicBezTo>
                    <a:pt x="47" y="61"/>
                    <a:pt x="50" y="61"/>
                    <a:pt x="53" y="61"/>
                  </a:cubicBezTo>
                  <a:cubicBezTo>
                    <a:pt x="54" y="61"/>
                    <a:pt x="57" y="62"/>
                    <a:pt x="58" y="61"/>
                  </a:cubicBezTo>
                  <a:cubicBezTo>
                    <a:pt x="59" y="61"/>
                    <a:pt x="58" y="55"/>
                    <a:pt x="58" y="54"/>
                  </a:cubicBezTo>
                  <a:cubicBezTo>
                    <a:pt x="57" y="48"/>
                    <a:pt x="56" y="43"/>
                    <a:pt x="56" y="38"/>
                  </a:cubicBezTo>
                  <a:cubicBezTo>
                    <a:pt x="55" y="29"/>
                    <a:pt x="53" y="21"/>
                    <a:pt x="52" y="12"/>
                  </a:cubicBezTo>
                  <a:cubicBezTo>
                    <a:pt x="55" y="12"/>
                    <a:pt x="58" y="12"/>
                    <a:pt x="60" y="12"/>
                  </a:cubicBezTo>
                  <a:cubicBezTo>
                    <a:pt x="54" y="8"/>
                    <a:pt x="48" y="4"/>
                    <a:pt x="43" y="0"/>
                  </a:cubicBezTo>
                  <a:cubicBezTo>
                    <a:pt x="43" y="1"/>
                    <a:pt x="43" y="7"/>
                    <a:pt x="42" y="7"/>
                  </a:cubicBezTo>
                  <a:cubicBezTo>
                    <a:pt x="41" y="7"/>
                    <a:pt x="39" y="7"/>
                    <a:pt x="37" y="7"/>
                  </a:cubicBezTo>
                  <a:cubicBezTo>
                    <a:pt x="35" y="7"/>
                    <a:pt x="32" y="7"/>
                    <a:pt x="29" y="7"/>
                  </a:cubicBezTo>
                  <a:cubicBezTo>
                    <a:pt x="29" y="7"/>
                    <a:pt x="26" y="7"/>
                    <a:pt x="26" y="7"/>
                  </a:cubicBezTo>
                  <a:cubicBezTo>
                    <a:pt x="25" y="8"/>
                    <a:pt x="26" y="11"/>
                    <a:pt x="26" y="12"/>
                  </a:cubicBezTo>
                  <a:cubicBezTo>
                    <a:pt x="26" y="14"/>
                    <a:pt x="26" y="17"/>
                    <a:pt x="26" y="19"/>
                  </a:cubicBezTo>
                  <a:cubicBezTo>
                    <a:pt x="26" y="22"/>
                    <a:pt x="20" y="21"/>
                    <a:pt x="20" y="25"/>
                  </a:cubicBezTo>
                  <a:cubicBezTo>
                    <a:pt x="20" y="26"/>
                    <a:pt x="21" y="31"/>
                    <a:pt x="20" y="32"/>
                  </a:cubicBezTo>
                  <a:cubicBezTo>
                    <a:pt x="20" y="32"/>
                    <a:pt x="17" y="32"/>
                    <a:pt x="16" y="32"/>
                  </a:cubicBezTo>
                  <a:cubicBezTo>
                    <a:pt x="12" y="32"/>
                    <a:pt x="7" y="32"/>
                    <a:pt x="3" y="32"/>
                  </a:cubicBezTo>
                  <a:cubicBezTo>
                    <a:pt x="2" y="32"/>
                    <a:pt x="0" y="31"/>
                    <a:pt x="1" y="33"/>
                  </a:cubicBezTo>
                  <a:cubicBezTo>
                    <a:pt x="2" y="34"/>
                    <a:pt x="3" y="35"/>
                    <a:pt x="4" y="36"/>
                  </a:cubicBezTo>
                  <a:cubicBezTo>
                    <a:pt x="5" y="38"/>
                    <a:pt x="4" y="40"/>
                    <a:pt x="3" y="41"/>
                  </a:cubicBezTo>
                  <a:cubicBezTo>
                    <a:pt x="3" y="44"/>
                    <a:pt x="6" y="45"/>
                    <a:pt x="6" y="48"/>
                  </a:cubicBezTo>
                  <a:cubicBezTo>
                    <a:pt x="7" y="51"/>
                    <a:pt x="4" y="55"/>
                    <a:pt x="3" y="58"/>
                  </a:cubicBezTo>
                  <a:cubicBezTo>
                    <a:pt x="4" y="58"/>
                    <a:pt x="4" y="57"/>
                    <a:pt x="5" y="5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0" name="Freeform 768"/>
            <p:cNvSpPr>
              <a:spLocks/>
            </p:cNvSpPr>
            <p:nvPr/>
          </p:nvSpPr>
          <p:spPr bwMode="auto">
            <a:xfrm>
              <a:off x="10900829" y="8258982"/>
              <a:ext cx="270700" cy="213435"/>
            </a:xfrm>
            <a:custGeom>
              <a:avLst/>
              <a:gdLst>
                <a:gd name="T0" fmla="*/ 8 w 29"/>
                <a:gd name="T1" fmla="*/ 22 h 23"/>
                <a:gd name="T2" fmla="*/ 10 w 29"/>
                <a:gd name="T3" fmla="*/ 21 h 23"/>
                <a:gd name="T4" fmla="*/ 15 w 29"/>
                <a:gd name="T5" fmla="*/ 21 h 23"/>
                <a:gd name="T6" fmla="*/ 23 w 29"/>
                <a:gd name="T7" fmla="*/ 21 h 23"/>
                <a:gd name="T8" fmla="*/ 27 w 29"/>
                <a:gd name="T9" fmla="*/ 22 h 23"/>
                <a:gd name="T10" fmla="*/ 29 w 29"/>
                <a:gd name="T11" fmla="*/ 19 h 23"/>
                <a:gd name="T12" fmla="*/ 25 w 29"/>
                <a:gd name="T13" fmla="*/ 14 h 23"/>
                <a:gd name="T14" fmla="*/ 25 w 29"/>
                <a:gd name="T15" fmla="*/ 10 h 23"/>
                <a:gd name="T16" fmla="*/ 19 w 29"/>
                <a:gd name="T17" fmla="*/ 4 h 23"/>
                <a:gd name="T18" fmla="*/ 9 w 29"/>
                <a:gd name="T19" fmla="*/ 1 h 23"/>
                <a:gd name="T20" fmla="*/ 5 w 29"/>
                <a:gd name="T21" fmla="*/ 1 h 23"/>
                <a:gd name="T22" fmla="*/ 2 w 29"/>
                <a:gd name="T23" fmla="*/ 6 h 23"/>
                <a:gd name="T24" fmla="*/ 1 w 29"/>
                <a:gd name="T25" fmla="*/ 10 h 23"/>
                <a:gd name="T26" fmla="*/ 2 w 29"/>
                <a:gd name="T27" fmla="*/ 12 h 23"/>
                <a:gd name="T28" fmla="*/ 2 w 29"/>
                <a:gd name="T29" fmla="*/ 14 h 23"/>
                <a:gd name="T30" fmla="*/ 4 w 29"/>
                <a:gd name="T31" fmla="*/ 15 h 23"/>
                <a:gd name="T32" fmla="*/ 9 w 29"/>
                <a:gd name="T33" fmla="*/ 15 h 23"/>
                <a:gd name="T34" fmla="*/ 10 w 29"/>
                <a:gd name="T35" fmla="*/ 14 h 23"/>
                <a:gd name="T36" fmla="*/ 17 w 29"/>
                <a:gd name="T37" fmla="*/ 16 h 23"/>
                <a:gd name="T38" fmla="*/ 11 w 29"/>
                <a:gd name="T39" fmla="*/ 17 h 23"/>
                <a:gd name="T40" fmla="*/ 6 w 29"/>
                <a:gd name="T41" fmla="*/ 18 h 23"/>
                <a:gd name="T42" fmla="*/ 3 w 29"/>
                <a:gd name="T43" fmla="*/ 21 h 23"/>
                <a:gd name="T44" fmla="*/ 5 w 29"/>
                <a:gd name="T45" fmla="*/ 21 h 23"/>
                <a:gd name="T46" fmla="*/ 8 w 29"/>
                <a:gd name="T4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 h="23">
                  <a:moveTo>
                    <a:pt x="8" y="22"/>
                  </a:moveTo>
                  <a:cubicBezTo>
                    <a:pt x="9" y="22"/>
                    <a:pt x="9" y="21"/>
                    <a:pt x="10" y="21"/>
                  </a:cubicBezTo>
                  <a:cubicBezTo>
                    <a:pt x="12" y="21"/>
                    <a:pt x="13" y="21"/>
                    <a:pt x="15" y="21"/>
                  </a:cubicBezTo>
                  <a:cubicBezTo>
                    <a:pt x="17" y="21"/>
                    <a:pt x="20" y="20"/>
                    <a:pt x="23" y="21"/>
                  </a:cubicBezTo>
                  <a:cubicBezTo>
                    <a:pt x="24" y="22"/>
                    <a:pt x="25" y="23"/>
                    <a:pt x="27" y="22"/>
                  </a:cubicBezTo>
                  <a:cubicBezTo>
                    <a:pt x="29" y="22"/>
                    <a:pt x="29" y="21"/>
                    <a:pt x="29" y="19"/>
                  </a:cubicBezTo>
                  <a:cubicBezTo>
                    <a:pt x="29" y="17"/>
                    <a:pt x="25" y="16"/>
                    <a:pt x="25" y="14"/>
                  </a:cubicBezTo>
                  <a:cubicBezTo>
                    <a:pt x="25" y="14"/>
                    <a:pt x="25" y="10"/>
                    <a:pt x="25" y="10"/>
                  </a:cubicBezTo>
                  <a:cubicBezTo>
                    <a:pt x="24" y="10"/>
                    <a:pt x="20" y="5"/>
                    <a:pt x="19" y="4"/>
                  </a:cubicBezTo>
                  <a:cubicBezTo>
                    <a:pt x="16" y="1"/>
                    <a:pt x="13" y="0"/>
                    <a:pt x="9" y="1"/>
                  </a:cubicBezTo>
                  <a:cubicBezTo>
                    <a:pt x="8" y="1"/>
                    <a:pt x="5" y="0"/>
                    <a:pt x="5" y="1"/>
                  </a:cubicBezTo>
                  <a:cubicBezTo>
                    <a:pt x="4" y="2"/>
                    <a:pt x="2" y="4"/>
                    <a:pt x="2" y="6"/>
                  </a:cubicBezTo>
                  <a:cubicBezTo>
                    <a:pt x="3" y="8"/>
                    <a:pt x="3" y="9"/>
                    <a:pt x="1" y="10"/>
                  </a:cubicBezTo>
                  <a:cubicBezTo>
                    <a:pt x="0" y="10"/>
                    <a:pt x="3" y="12"/>
                    <a:pt x="2" y="12"/>
                  </a:cubicBezTo>
                  <a:cubicBezTo>
                    <a:pt x="4" y="13"/>
                    <a:pt x="2" y="13"/>
                    <a:pt x="2" y="14"/>
                  </a:cubicBezTo>
                  <a:cubicBezTo>
                    <a:pt x="2" y="14"/>
                    <a:pt x="3" y="15"/>
                    <a:pt x="4" y="15"/>
                  </a:cubicBezTo>
                  <a:cubicBezTo>
                    <a:pt x="4" y="16"/>
                    <a:pt x="8" y="15"/>
                    <a:pt x="9" y="15"/>
                  </a:cubicBezTo>
                  <a:cubicBezTo>
                    <a:pt x="10" y="15"/>
                    <a:pt x="10" y="14"/>
                    <a:pt x="10" y="14"/>
                  </a:cubicBezTo>
                  <a:cubicBezTo>
                    <a:pt x="11" y="14"/>
                    <a:pt x="17" y="17"/>
                    <a:pt x="17" y="16"/>
                  </a:cubicBezTo>
                  <a:cubicBezTo>
                    <a:pt x="16" y="18"/>
                    <a:pt x="12" y="17"/>
                    <a:pt x="11" y="17"/>
                  </a:cubicBezTo>
                  <a:cubicBezTo>
                    <a:pt x="9" y="16"/>
                    <a:pt x="8" y="18"/>
                    <a:pt x="6" y="18"/>
                  </a:cubicBezTo>
                  <a:cubicBezTo>
                    <a:pt x="3" y="18"/>
                    <a:pt x="1" y="18"/>
                    <a:pt x="3" y="21"/>
                  </a:cubicBezTo>
                  <a:cubicBezTo>
                    <a:pt x="3" y="22"/>
                    <a:pt x="4" y="21"/>
                    <a:pt x="5" y="21"/>
                  </a:cubicBezTo>
                  <a:cubicBezTo>
                    <a:pt x="6" y="21"/>
                    <a:pt x="7" y="22"/>
                    <a:pt x="8"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1" name="Freeform 769"/>
            <p:cNvSpPr>
              <a:spLocks/>
            </p:cNvSpPr>
            <p:nvPr/>
          </p:nvSpPr>
          <p:spPr bwMode="auto">
            <a:xfrm>
              <a:off x="11136499" y="7838490"/>
              <a:ext cx="783439" cy="729492"/>
            </a:xfrm>
            <a:custGeom>
              <a:avLst/>
              <a:gdLst>
                <a:gd name="T0" fmla="*/ 27 w 84"/>
                <a:gd name="T1" fmla="*/ 1 h 78"/>
                <a:gd name="T2" fmla="*/ 33 w 84"/>
                <a:gd name="T3" fmla="*/ 45 h 78"/>
                <a:gd name="T4" fmla="*/ 32 w 84"/>
                <a:gd name="T5" fmla="*/ 50 h 78"/>
                <a:gd name="T6" fmla="*/ 19 w 84"/>
                <a:gd name="T7" fmla="*/ 50 h 78"/>
                <a:gd name="T8" fmla="*/ 15 w 84"/>
                <a:gd name="T9" fmla="*/ 50 h 78"/>
                <a:gd name="T10" fmla="*/ 12 w 84"/>
                <a:gd name="T11" fmla="*/ 51 h 78"/>
                <a:gd name="T12" fmla="*/ 8 w 84"/>
                <a:gd name="T13" fmla="*/ 51 h 78"/>
                <a:gd name="T14" fmla="*/ 6 w 84"/>
                <a:gd name="T15" fmla="*/ 52 h 78"/>
                <a:gd name="T16" fmla="*/ 3 w 84"/>
                <a:gd name="T17" fmla="*/ 50 h 78"/>
                <a:gd name="T18" fmla="*/ 0 w 84"/>
                <a:gd name="T19" fmla="*/ 55 h 78"/>
                <a:gd name="T20" fmla="*/ 0 w 84"/>
                <a:gd name="T21" fmla="*/ 59 h 78"/>
                <a:gd name="T22" fmla="*/ 3 w 84"/>
                <a:gd name="T23" fmla="*/ 63 h 78"/>
                <a:gd name="T24" fmla="*/ 4 w 84"/>
                <a:gd name="T25" fmla="*/ 67 h 78"/>
                <a:gd name="T26" fmla="*/ 7 w 84"/>
                <a:gd name="T27" fmla="*/ 68 h 78"/>
                <a:gd name="T28" fmla="*/ 11 w 84"/>
                <a:gd name="T29" fmla="*/ 68 h 78"/>
                <a:gd name="T30" fmla="*/ 15 w 84"/>
                <a:gd name="T31" fmla="*/ 66 h 78"/>
                <a:gd name="T32" fmla="*/ 20 w 84"/>
                <a:gd name="T33" fmla="*/ 75 h 78"/>
                <a:gd name="T34" fmla="*/ 20 w 84"/>
                <a:gd name="T35" fmla="*/ 77 h 78"/>
                <a:gd name="T36" fmla="*/ 23 w 84"/>
                <a:gd name="T37" fmla="*/ 77 h 78"/>
                <a:gd name="T38" fmla="*/ 27 w 84"/>
                <a:gd name="T39" fmla="*/ 77 h 78"/>
                <a:gd name="T40" fmla="*/ 30 w 84"/>
                <a:gd name="T41" fmla="*/ 77 h 78"/>
                <a:gd name="T42" fmla="*/ 35 w 84"/>
                <a:gd name="T43" fmla="*/ 71 h 78"/>
                <a:gd name="T44" fmla="*/ 35 w 84"/>
                <a:gd name="T45" fmla="*/ 69 h 78"/>
                <a:gd name="T46" fmla="*/ 39 w 84"/>
                <a:gd name="T47" fmla="*/ 67 h 78"/>
                <a:gd name="T48" fmla="*/ 40 w 84"/>
                <a:gd name="T49" fmla="*/ 63 h 78"/>
                <a:gd name="T50" fmla="*/ 42 w 84"/>
                <a:gd name="T51" fmla="*/ 62 h 78"/>
                <a:gd name="T52" fmla="*/ 49 w 84"/>
                <a:gd name="T53" fmla="*/ 57 h 78"/>
                <a:gd name="T54" fmla="*/ 51 w 84"/>
                <a:gd name="T55" fmla="*/ 57 h 78"/>
                <a:gd name="T56" fmla="*/ 52 w 84"/>
                <a:gd name="T57" fmla="*/ 56 h 78"/>
                <a:gd name="T58" fmla="*/ 55 w 84"/>
                <a:gd name="T59" fmla="*/ 54 h 78"/>
                <a:gd name="T60" fmla="*/ 65 w 84"/>
                <a:gd name="T61" fmla="*/ 53 h 78"/>
                <a:gd name="T62" fmla="*/ 70 w 84"/>
                <a:gd name="T63" fmla="*/ 52 h 78"/>
                <a:gd name="T64" fmla="*/ 78 w 84"/>
                <a:gd name="T65" fmla="*/ 51 h 78"/>
                <a:gd name="T66" fmla="*/ 82 w 84"/>
                <a:gd name="T67" fmla="*/ 31 h 78"/>
                <a:gd name="T68" fmla="*/ 77 w 84"/>
                <a:gd name="T69" fmla="*/ 32 h 78"/>
                <a:gd name="T70" fmla="*/ 77 w 84"/>
                <a:gd name="T71" fmla="*/ 28 h 78"/>
                <a:gd name="T72" fmla="*/ 70 w 84"/>
                <a:gd name="T73" fmla="*/ 26 h 78"/>
                <a:gd name="T74" fmla="*/ 66 w 84"/>
                <a:gd name="T75" fmla="*/ 22 h 78"/>
                <a:gd name="T76" fmla="*/ 63 w 84"/>
                <a:gd name="T77" fmla="*/ 20 h 78"/>
                <a:gd name="T78" fmla="*/ 56 w 84"/>
                <a:gd name="T79" fmla="*/ 14 h 78"/>
                <a:gd name="T80" fmla="*/ 39 w 84"/>
                <a:gd name="T81" fmla="*/ 3 h 78"/>
                <a:gd name="T82" fmla="*/ 35 w 84"/>
                <a:gd name="T83" fmla="*/ 1 h 78"/>
                <a:gd name="T84" fmla="*/ 27 w 84"/>
                <a:gd name="T85"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4" h="78">
                  <a:moveTo>
                    <a:pt x="27" y="1"/>
                  </a:moveTo>
                  <a:cubicBezTo>
                    <a:pt x="29" y="16"/>
                    <a:pt x="31" y="31"/>
                    <a:pt x="33" y="45"/>
                  </a:cubicBezTo>
                  <a:cubicBezTo>
                    <a:pt x="33" y="47"/>
                    <a:pt x="35" y="50"/>
                    <a:pt x="32" y="50"/>
                  </a:cubicBezTo>
                  <a:cubicBezTo>
                    <a:pt x="28" y="50"/>
                    <a:pt x="23" y="50"/>
                    <a:pt x="19" y="50"/>
                  </a:cubicBezTo>
                  <a:cubicBezTo>
                    <a:pt x="17" y="50"/>
                    <a:pt x="16" y="50"/>
                    <a:pt x="15" y="50"/>
                  </a:cubicBezTo>
                  <a:cubicBezTo>
                    <a:pt x="14" y="50"/>
                    <a:pt x="13" y="51"/>
                    <a:pt x="12" y="51"/>
                  </a:cubicBezTo>
                  <a:cubicBezTo>
                    <a:pt x="11" y="52"/>
                    <a:pt x="10" y="51"/>
                    <a:pt x="8" y="51"/>
                  </a:cubicBezTo>
                  <a:cubicBezTo>
                    <a:pt x="7" y="51"/>
                    <a:pt x="7" y="53"/>
                    <a:pt x="6" y="52"/>
                  </a:cubicBezTo>
                  <a:cubicBezTo>
                    <a:pt x="5" y="52"/>
                    <a:pt x="4" y="50"/>
                    <a:pt x="3" y="50"/>
                  </a:cubicBezTo>
                  <a:cubicBezTo>
                    <a:pt x="2" y="50"/>
                    <a:pt x="2" y="56"/>
                    <a:pt x="0" y="55"/>
                  </a:cubicBezTo>
                  <a:cubicBezTo>
                    <a:pt x="0" y="56"/>
                    <a:pt x="0" y="58"/>
                    <a:pt x="0" y="59"/>
                  </a:cubicBezTo>
                  <a:cubicBezTo>
                    <a:pt x="0" y="61"/>
                    <a:pt x="2" y="61"/>
                    <a:pt x="3" y="63"/>
                  </a:cubicBezTo>
                  <a:cubicBezTo>
                    <a:pt x="4" y="64"/>
                    <a:pt x="3" y="66"/>
                    <a:pt x="4" y="67"/>
                  </a:cubicBezTo>
                  <a:cubicBezTo>
                    <a:pt x="5" y="69"/>
                    <a:pt x="6" y="67"/>
                    <a:pt x="7" y="68"/>
                  </a:cubicBezTo>
                  <a:cubicBezTo>
                    <a:pt x="7" y="69"/>
                    <a:pt x="10" y="68"/>
                    <a:pt x="11" y="68"/>
                  </a:cubicBezTo>
                  <a:cubicBezTo>
                    <a:pt x="12" y="68"/>
                    <a:pt x="14" y="66"/>
                    <a:pt x="15" y="66"/>
                  </a:cubicBezTo>
                  <a:cubicBezTo>
                    <a:pt x="17" y="68"/>
                    <a:pt x="18" y="73"/>
                    <a:pt x="20" y="75"/>
                  </a:cubicBezTo>
                  <a:cubicBezTo>
                    <a:pt x="20" y="75"/>
                    <a:pt x="19" y="77"/>
                    <a:pt x="20" y="77"/>
                  </a:cubicBezTo>
                  <a:cubicBezTo>
                    <a:pt x="21" y="78"/>
                    <a:pt x="22" y="76"/>
                    <a:pt x="23" y="77"/>
                  </a:cubicBezTo>
                  <a:cubicBezTo>
                    <a:pt x="24" y="78"/>
                    <a:pt x="26" y="78"/>
                    <a:pt x="27" y="77"/>
                  </a:cubicBezTo>
                  <a:cubicBezTo>
                    <a:pt x="29" y="75"/>
                    <a:pt x="29" y="77"/>
                    <a:pt x="30" y="77"/>
                  </a:cubicBezTo>
                  <a:cubicBezTo>
                    <a:pt x="33" y="77"/>
                    <a:pt x="35" y="73"/>
                    <a:pt x="35" y="71"/>
                  </a:cubicBezTo>
                  <a:cubicBezTo>
                    <a:pt x="35" y="70"/>
                    <a:pt x="33" y="70"/>
                    <a:pt x="35" y="69"/>
                  </a:cubicBezTo>
                  <a:cubicBezTo>
                    <a:pt x="36" y="68"/>
                    <a:pt x="38" y="69"/>
                    <a:pt x="39" y="67"/>
                  </a:cubicBezTo>
                  <a:cubicBezTo>
                    <a:pt x="39" y="66"/>
                    <a:pt x="40" y="64"/>
                    <a:pt x="40" y="63"/>
                  </a:cubicBezTo>
                  <a:cubicBezTo>
                    <a:pt x="41" y="61"/>
                    <a:pt x="41" y="60"/>
                    <a:pt x="42" y="62"/>
                  </a:cubicBezTo>
                  <a:cubicBezTo>
                    <a:pt x="45" y="64"/>
                    <a:pt x="47" y="56"/>
                    <a:pt x="49" y="57"/>
                  </a:cubicBezTo>
                  <a:cubicBezTo>
                    <a:pt x="50" y="57"/>
                    <a:pt x="50" y="57"/>
                    <a:pt x="51" y="57"/>
                  </a:cubicBezTo>
                  <a:cubicBezTo>
                    <a:pt x="51" y="57"/>
                    <a:pt x="52" y="56"/>
                    <a:pt x="52" y="56"/>
                  </a:cubicBezTo>
                  <a:cubicBezTo>
                    <a:pt x="53" y="55"/>
                    <a:pt x="54" y="55"/>
                    <a:pt x="55" y="54"/>
                  </a:cubicBezTo>
                  <a:cubicBezTo>
                    <a:pt x="58" y="51"/>
                    <a:pt x="61" y="54"/>
                    <a:pt x="65" y="53"/>
                  </a:cubicBezTo>
                  <a:cubicBezTo>
                    <a:pt x="67" y="53"/>
                    <a:pt x="68" y="52"/>
                    <a:pt x="70" y="52"/>
                  </a:cubicBezTo>
                  <a:cubicBezTo>
                    <a:pt x="73" y="52"/>
                    <a:pt x="76" y="52"/>
                    <a:pt x="78" y="51"/>
                  </a:cubicBezTo>
                  <a:cubicBezTo>
                    <a:pt x="84" y="49"/>
                    <a:pt x="82" y="36"/>
                    <a:pt x="82" y="31"/>
                  </a:cubicBezTo>
                  <a:cubicBezTo>
                    <a:pt x="81" y="32"/>
                    <a:pt x="78" y="34"/>
                    <a:pt x="77" y="32"/>
                  </a:cubicBezTo>
                  <a:cubicBezTo>
                    <a:pt x="76" y="31"/>
                    <a:pt x="78" y="29"/>
                    <a:pt x="77" y="28"/>
                  </a:cubicBezTo>
                  <a:cubicBezTo>
                    <a:pt x="76" y="26"/>
                    <a:pt x="72" y="27"/>
                    <a:pt x="70" y="26"/>
                  </a:cubicBezTo>
                  <a:cubicBezTo>
                    <a:pt x="68" y="26"/>
                    <a:pt x="67" y="23"/>
                    <a:pt x="66" y="22"/>
                  </a:cubicBezTo>
                  <a:cubicBezTo>
                    <a:pt x="66" y="21"/>
                    <a:pt x="65" y="20"/>
                    <a:pt x="63" y="20"/>
                  </a:cubicBezTo>
                  <a:cubicBezTo>
                    <a:pt x="61" y="18"/>
                    <a:pt x="58" y="16"/>
                    <a:pt x="56" y="14"/>
                  </a:cubicBezTo>
                  <a:cubicBezTo>
                    <a:pt x="50" y="11"/>
                    <a:pt x="44" y="7"/>
                    <a:pt x="39" y="3"/>
                  </a:cubicBezTo>
                  <a:cubicBezTo>
                    <a:pt x="38" y="3"/>
                    <a:pt x="36" y="1"/>
                    <a:pt x="35" y="1"/>
                  </a:cubicBezTo>
                  <a:cubicBezTo>
                    <a:pt x="33" y="0"/>
                    <a:pt x="30" y="1"/>
                    <a:pt x="27"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2" name="Freeform 770"/>
            <p:cNvSpPr>
              <a:spLocks/>
            </p:cNvSpPr>
            <p:nvPr/>
          </p:nvSpPr>
          <p:spPr bwMode="auto">
            <a:xfrm>
              <a:off x="12814845" y="7500821"/>
              <a:ext cx="515923" cy="503317"/>
            </a:xfrm>
            <a:custGeom>
              <a:avLst/>
              <a:gdLst>
                <a:gd name="T0" fmla="*/ 45 w 55"/>
                <a:gd name="T1" fmla="*/ 54 h 54"/>
                <a:gd name="T2" fmla="*/ 48 w 55"/>
                <a:gd name="T3" fmla="*/ 51 h 54"/>
                <a:gd name="T4" fmla="*/ 51 w 55"/>
                <a:gd name="T5" fmla="*/ 48 h 54"/>
                <a:gd name="T6" fmla="*/ 54 w 55"/>
                <a:gd name="T7" fmla="*/ 44 h 54"/>
                <a:gd name="T8" fmla="*/ 55 w 55"/>
                <a:gd name="T9" fmla="*/ 42 h 54"/>
                <a:gd name="T10" fmla="*/ 50 w 55"/>
                <a:gd name="T11" fmla="*/ 36 h 54"/>
                <a:gd name="T12" fmla="*/ 45 w 55"/>
                <a:gd name="T13" fmla="*/ 25 h 54"/>
                <a:gd name="T14" fmla="*/ 40 w 55"/>
                <a:gd name="T15" fmla="*/ 16 h 54"/>
                <a:gd name="T16" fmla="*/ 38 w 55"/>
                <a:gd name="T17" fmla="*/ 8 h 54"/>
                <a:gd name="T18" fmla="*/ 47 w 55"/>
                <a:gd name="T19" fmla="*/ 22 h 54"/>
                <a:gd name="T20" fmla="*/ 49 w 55"/>
                <a:gd name="T21" fmla="*/ 19 h 54"/>
                <a:gd name="T22" fmla="*/ 48 w 55"/>
                <a:gd name="T23" fmla="*/ 14 h 54"/>
                <a:gd name="T24" fmla="*/ 47 w 55"/>
                <a:gd name="T25" fmla="*/ 2 h 54"/>
                <a:gd name="T26" fmla="*/ 38 w 55"/>
                <a:gd name="T27" fmla="*/ 2 h 54"/>
                <a:gd name="T28" fmla="*/ 25 w 55"/>
                <a:gd name="T29" fmla="*/ 3 h 54"/>
                <a:gd name="T30" fmla="*/ 16 w 55"/>
                <a:gd name="T31" fmla="*/ 3 h 54"/>
                <a:gd name="T32" fmla="*/ 4 w 55"/>
                <a:gd name="T33" fmla="*/ 1 h 54"/>
                <a:gd name="T34" fmla="*/ 3 w 55"/>
                <a:gd name="T35" fmla="*/ 0 h 54"/>
                <a:gd name="T36" fmla="*/ 1 w 55"/>
                <a:gd name="T37" fmla="*/ 3 h 54"/>
                <a:gd name="T38" fmla="*/ 2 w 55"/>
                <a:gd name="T39" fmla="*/ 7 h 54"/>
                <a:gd name="T40" fmla="*/ 1 w 55"/>
                <a:gd name="T41" fmla="*/ 11 h 54"/>
                <a:gd name="T42" fmla="*/ 2 w 55"/>
                <a:gd name="T43" fmla="*/ 13 h 54"/>
                <a:gd name="T44" fmla="*/ 2 w 55"/>
                <a:gd name="T45" fmla="*/ 25 h 54"/>
                <a:gd name="T46" fmla="*/ 2 w 55"/>
                <a:gd name="T47" fmla="*/ 52 h 54"/>
                <a:gd name="T48" fmla="*/ 34 w 55"/>
                <a:gd name="T49" fmla="*/ 52 h 54"/>
                <a:gd name="T50" fmla="*/ 40 w 55"/>
                <a:gd name="T51" fmla="*/ 52 h 54"/>
                <a:gd name="T52" fmla="*/ 45 w 55"/>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54">
                  <a:moveTo>
                    <a:pt x="45" y="54"/>
                  </a:moveTo>
                  <a:cubicBezTo>
                    <a:pt x="46" y="54"/>
                    <a:pt x="46" y="51"/>
                    <a:pt x="48" y="51"/>
                  </a:cubicBezTo>
                  <a:cubicBezTo>
                    <a:pt x="51" y="51"/>
                    <a:pt x="49" y="49"/>
                    <a:pt x="51" y="48"/>
                  </a:cubicBezTo>
                  <a:cubicBezTo>
                    <a:pt x="54" y="47"/>
                    <a:pt x="54" y="47"/>
                    <a:pt x="54" y="44"/>
                  </a:cubicBezTo>
                  <a:cubicBezTo>
                    <a:pt x="53" y="42"/>
                    <a:pt x="53" y="42"/>
                    <a:pt x="55" y="42"/>
                  </a:cubicBezTo>
                  <a:cubicBezTo>
                    <a:pt x="54" y="42"/>
                    <a:pt x="51" y="37"/>
                    <a:pt x="50" y="36"/>
                  </a:cubicBezTo>
                  <a:cubicBezTo>
                    <a:pt x="49" y="32"/>
                    <a:pt x="47" y="28"/>
                    <a:pt x="45" y="25"/>
                  </a:cubicBezTo>
                  <a:cubicBezTo>
                    <a:pt x="43" y="22"/>
                    <a:pt x="42" y="18"/>
                    <a:pt x="40" y="16"/>
                  </a:cubicBezTo>
                  <a:cubicBezTo>
                    <a:pt x="39" y="15"/>
                    <a:pt x="37" y="9"/>
                    <a:pt x="38" y="8"/>
                  </a:cubicBezTo>
                  <a:cubicBezTo>
                    <a:pt x="38" y="8"/>
                    <a:pt x="46" y="22"/>
                    <a:pt x="47" y="22"/>
                  </a:cubicBezTo>
                  <a:cubicBezTo>
                    <a:pt x="48" y="22"/>
                    <a:pt x="49" y="19"/>
                    <a:pt x="49" y="19"/>
                  </a:cubicBezTo>
                  <a:cubicBezTo>
                    <a:pt x="49" y="17"/>
                    <a:pt x="49" y="15"/>
                    <a:pt x="48" y="14"/>
                  </a:cubicBezTo>
                  <a:cubicBezTo>
                    <a:pt x="48" y="10"/>
                    <a:pt x="47" y="6"/>
                    <a:pt x="47" y="2"/>
                  </a:cubicBezTo>
                  <a:cubicBezTo>
                    <a:pt x="45" y="4"/>
                    <a:pt x="40" y="4"/>
                    <a:pt x="38" y="2"/>
                  </a:cubicBezTo>
                  <a:cubicBezTo>
                    <a:pt x="34" y="0"/>
                    <a:pt x="29" y="1"/>
                    <a:pt x="25" y="3"/>
                  </a:cubicBezTo>
                  <a:cubicBezTo>
                    <a:pt x="22" y="5"/>
                    <a:pt x="19" y="4"/>
                    <a:pt x="16" y="3"/>
                  </a:cubicBezTo>
                  <a:cubicBezTo>
                    <a:pt x="12" y="2"/>
                    <a:pt x="8" y="2"/>
                    <a:pt x="4" y="1"/>
                  </a:cubicBezTo>
                  <a:cubicBezTo>
                    <a:pt x="4" y="1"/>
                    <a:pt x="3" y="0"/>
                    <a:pt x="3" y="0"/>
                  </a:cubicBezTo>
                  <a:cubicBezTo>
                    <a:pt x="2" y="1"/>
                    <a:pt x="2" y="2"/>
                    <a:pt x="1" y="3"/>
                  </a:cubicBezTo>
                  <a:cubicBezTo>
                    <a:pt x="0" y="4"/>
                    <a:pt x="3" y="5"/>
                    <a:pt x="2" y="7"/>
                  </a:cubicBezTo>
                  <a:cubicBezTo>
                    <a:pt x="1" y="8"/>
                    <a:pt x="1" y="9"/>
                    <a:pt x="1" y="11"/>
                  </a:cubicBezTo>
                  <a:cubicBezTo>
                    <a:pt x="2" y="11"/>
                    <a:pt x="2" y="12"/>
                    <a:pt x="2" y="13"/>
                  </a:cubicBezTo>
                  <a:cubicBezTo>
                    <a:pt x="2" y="17"/>
                    <a:pt x="2" y="21"/>
                    <a:pt x="2" y="25"/>
                  </a:cubicBezTo>
                  <a:cubicBezTo>
                    <a:pt x="2" y="28"/>
                    <a:pt x="2" y="52"/>
                    <a:pt x="2" y="52"/>
                  </a:cubicBezTo>
                  <a:cubicBezTo>
                    <a:pt x="13" y="52"/>
                    <a:pt x="23" y="52"/>
                    <a:pt x="34" y="52"/>
                  </a:cubicBezTo>
                  <a:cubicBezTo>
                    <a:pt x="36" y="52"/>
                    <a:pt x="38" y="52"/>
                    <a:pt x="40" y="52"/>
                  </a:cubicBezTo>
                  <a:cubicBezTo>
                    <a:pt x="42" y="52"/>
                    <a:pt x="43" y="54"/>
                    <a:pt x="45" y="5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3" name="Freeform 771"/>
            <p:cNvSpPr>
              <a:spLocks/>
            </p:cNvSpPr>
            <p:nvPr/>
          </p:nvSpPr>
          <p:spPr bwMode="auto">
            <a:xfrm>
              <a:off x="12050511" y="7210939"/>
              <a:ext cx="187902" cy="363153"/>
            </a:xfrm>
            <a:custGeom>
              <a:avLst/>
              <a:gdLst>
                <a:gd name="T0" fmla="*/ 14 w 20"/>
                <a:gd name="T1" fmla="*/ 34 h 39"/>
                <a:gd name="T2" fmla="*/ 17 w 20"/>
                <a:gd name="T3" fmla="*/ 30 h 39"/>
                <a:gd name="T4" fmla="*/ 20 w 20"/>
                <a:gd name="T5" fmla="*/ 27 h 39"/>
                <a:gd name="T6" fmla="*/ 20 w 20"/>
                <a:gd name="T7" fmla="*/ 24 h 39"/>
                <a:gd name="T8" fmla="*/ 19 w 20"/>
                <a:gd name="T9" fmla="*/ 23 h 39"/>
                <a:gd name="T10" fmla="*/ 17 w 20"/>
                <a:gd name="T11" fmla="*/ 20 h 39"/>
                <a:gd name="T12" fmla="*/ 14 w 20"/>
                <a:gd name="T13" fmla="*/ 20 h 39"/>
                <a:gd name="T14" fmla="*/ 16 w 20"/>
                <a:gd name="T15" fmla="*/ 16 h 39"/>
                <a:gd name="T16" fmla="*/ 17 w 20"/>
                <a:gd name="T17" fmla="*/ 10 h 39"/>
                <a:gd name="T18" fmla="*/ 15 w 20"/>
                <a:gd name="T19" fmla="*/ 6 h 39"/>
                <a:gd name="T20" fmla="*/ 18 w 20"/>
                <a:gd name="T21" fmla="*/ 4 h 39"/>
                <a:gd name="T22" fmla="*/ 18 w 20"/>
                <a:gd name="T23" fmla="*/ 1 h 39"/>
                <a:gd name="T24" fmla="*/ 15 w 20"/>
                <a:gd name="T25" fmla="*/ 3 h 39"/>
                <a:gd name="T26" fmla="*/ 14 w 20"/>
                <a:gd name="T27" fmla="*/ 2 h 39"/>
                <a:gd name="T28" fmla="*/ 11 w 20"/>
                <a:gd name="T29" fmla="*/ 0 h 39"/>
                <a:gd name="T30" fmla="*/ 5 w 20"/>
                <a:gd name="T31" fmla="*/ 4 h 39"/>
                <a:gd name="T32" fmla="*/ 2 w 20"/>
                <a:gd name="T33" fmla="*/ 17 h 39"/>
                <a:gd name="T34" fmla="*/ 1 w 20"/>
                <a:gd name="T35" fmla="*/ 21 h 39"/>
                <a:gd name="T36" fmla="*/ 4 w 20"/>
                <a:gd name="T37" fmla="*/ 26 h 39"/>
                <a:gd name="T38" fmla="*/ 8 w 20"/>
                <a:gd name="T39" fmla="*/ 30 h 39"/>
                <a:gd name="T40" fmla="*/ 10 w 20"/>
                <a:gd name="T41" fmla="*/ 39 h 39"/>
                <a:gd name="T42" fmla="*/ 14 w 20"/>
                <a:gd name="T43" fmla="*/ 34 h 39"/>
                <a:gd name="T44" fmla="*/ 14 w 20"/>
                <a:gd name="T4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39">
                  <a:moveTo>
                    <a:pt x="14" y="34"/>
                  </a:moveTo>
                  <a:cubicBezTo>
                    <a:pt x="12" y="32"/>
                    <a:pt x="16" y="30"/>
                    <a:pt x="17" y="30"/>
                  </a:cubicBezTo>
                  <a:cubicBezTo>
                    <a:pt x="19" y="29"/>
                    <a:pt x="20" y="28"/>
                    <a:pt x="20" y="27"/>
                  </a:cubicBezTo>
                  <a:cubicBezTo>
                    <a:pt x="20" y="26"/>
                    <a:pt x="20" y="25"/>
                    <a:pt x="20" y="24"/>
                  </a:cubicBezTo>
                  <a:cubicBezTo>
                    <a:pt x="20" y="23"/>
                    <a:pt x="19" y="23"/>
                    <a:pt x="19" y="23"/>
                  </a:cubicBezTo>
                  <a:cubicBezTo>
                    <a:pt x="18" y="22"/>
                    <a:pt x="18" y="21"/>
                    <a:pt x="17" y="20"/>
                  </a:cubicBezTo>
                  <a:cubicBezTo>
                    <a:pt x="16" y="20"/>
                    <a:pt x="15" y="21"/>
                    <a:pt x="14" y="20"/>
                  </a:cubicBezTo>
                  <a:cubicBezTo>
                    <a:pt x="11" y="18"/>
                    <a:pt x="14" y="17"/>
                    <a:pt x="16" y="16"/>
                  </a:cubicBezTo>
                  <a:cubicBezTo>
                    <a:pt x="18" y="15"/>
                    <a:pt x="19" y="12"/>
                    <a:pt x="17" y="10"/>
                  </a:cubicBezTo>
                  <a:cubicBezTo>
                    <a:pt x="17" y="9"/>
                    <a:pt x="14" y="7"/>
                    <a:pt x="15" y="6"/>
                  </a:cubicBezTo>
                  <a:cubicBezTo>
                    <a:pt x="16" y="5"/>
                    <a:pt x="17" y="5"/>
                    <a:pt x="18" y="4"/>
                  </a:cubicBezTo>
                  <a:cubicBezTo>
                    <a:pt x="18" y="4"/>
                    <a:pt x="18" y="1"/>
                    <a:pt x="18" y="1"/>
                  </a:cubicBezTo>
                  <a:cubicBezTo>
                    <a:pt x="17" y="1"/>
                    <a:pt x="16" y="4"/>
                    <a:pt x="15" y="3"/>
                  </a:cubicBezTo>
                  <a:cubicBezTo>
                    <a:pt x="15" y="3"/>
                    <a:pt x="14" y="2"/>
                    <a:pt x="14" y="2"/>
                  </a:cubicBezTo>
                  <a:cubicBezTo>
                    <a:pt x="13" y="1"/>
                    <a:pt x="12" y="0"/>
                    <a:pt x="11" y="0"/>
                  </a:cubicBezTo>
                  <a:cubicBezTo>
                    <a:pt x="9" y="1"/>
                    <a:pt x="6" y="2"/>
                    <a:pt x="5" y="4"/>
                  </a:cubicBezTo>
                  <a:cubicBezTo>
                    <a:pt x="3" y="8"/>
                    <a:pt x="5" y="14"/>
                    <a:pt x="2" y="17"/>
                  </a:cubicBezTo>
                  <a:cubicBezTo>
                    <a:pt x="0" y="19"/>
                    <a:pt x="0" y="19"/>
                    <a:pt x="1" y="21"/>
                  </a:cubicBezTo>
                  <a:cubicBezTo>
                    <a:pt x="1" y="23"/>
                    <a:pt x="4" y="24"/>
                    <a:pt x="4" y="26"/>
                  </a:cubicBezTo>
                  <a:cubicBezTo>
                    <a:pt x="5" y="28"/>
                    <a:pt x="8" y="29"/>
                    <a:pt x="8" y="30"/>
                  </a:cubicBezTo>
                  <a:cubicBezTo>
                    <a:pt x="9" y="33"/>
                    <a:pt x="10" y="37"/>
                    <a:pt x="10" y="39"/>
                  </a:cubicBezTo>
                  <a:cubicBezTo>
                    <a:pt x="12" y="39"/>
                    <a:pt x="16" y="37"/>
                    <a:pt x="14" y="34"/>
                  </a:cubicBezTo>
                  <a:cubicBezTo>
                    <a:pt x="13" y="33"/>
                    <a:pt x="15" y="35"/>
                    <a:pt x="14" y="3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4" name="Freeform 772"/>
            <p:cNvSpPr>
              <a:spLocks/>
            </p:cNvSpPr>
            <p:nvPr/>
          </p:nvSpPr>
          <p:spPr bwMode="auto">
            <a:xfrm>
              <a:off x="12133317" y="7424369"/>
              <a:ext cx="710194" cy="684895"/>
            </a:xfrm>
            <a:custGeom>
              <a:avLst/>
              <a:gdLst>
                <a:gd name="T0" fmla="*/ 21 w 76"/>
                <a:gd name="T1" fmla="*/ 55 h 73"/>
                <a:gd name="T2" fmla="*/ 25 w 76"/>
                <a:gd name="T3" fmla="*/ 57 h 73"/>
                <a:gd name="T4" fmla="*/ 28 w 76"/>
                <a:gd name="T5" fmla="*/ 55 h 73"/>
                <a:gd name="T6" fmla="*/ 33 w 76"/>
                <a:gd name="T7" fmla="*/ 53 h 73"/>
                <a:gd name="T8" fmla="*/ 44 w 76"/>
                <a:gd name="T9" fmla="*/ 59 h 73"/>
                <a:gd name="T10" fmla="*/ 70 w 76"/>
                <a:gd name="T11" fmla="*/ 73 h 73"/>
                <a:gd name="T12" fmla="*/ 71 w 76"/>
                <a:gd name="T13" fmla="*/ 71 h 73"/>
                <a:gd name="T14" fmla="*/ 75 w 76"/>
                <a:gd name="T15" fmla="*/ 71 h 73"/>
                <a:gd name="T16" fmla="*/ 75 w 76"/>
                <a:gd name="T17" fmla="*/ 66 h 73"/>
                <a:gd name="T18" fmla="*/ 75 w 76"/>
                <a:gd name="T19" fmla="*/ 44 h 73"/>
                <a:gd name="T20" fmla="*/ 75 w 76"/>
                <a:gd name="T21" fmla="*/ 24 h 73"/>
                <a:gd name="T22" fmla="*/ 75 w 76"/>
                <a:gd name="T23" fmla="*/ 20 h 73"/>
                <a:gd name="T24" fmla="*/ 74 w 76"/>
                <a:gd name="T25" fmla="*/ 17 h 73"/>
                <a:gd name="T26" fmla="*/ 76 w 76"/>
                <a:gd name="T27" fmla="*/ 14 h 73"/>
                <a:gd name="T28" fmla="*/ 74 w 76"/>
                <a:gd name="T29" fmla="*/ 11 h 73"/>
                <a:gd name="T30" fmla="*/ 76 w 76"/>
                <a:gd name="T31" fmla="*/ 8 h 73"/>
                <a:gd name="T32" fmla="*/ 67 w 76"/>
                <a:gd name="T33" fmla="*/ 5 h 73"/>
                <a:gd name="T34" fmla="*/ 61 w 76"/>
                <a:gd name="T35" fmla="*/ 2 h 73"/>
                <a:gd name="T36" fmla="*/ 51 w 76"/>
                <a:gd name="T37" fmla="*/ 6 h 73"/>
                <a:gd name="T38" fmla="*/ 51 w 76"/>
                <a:gd name="T39" fmla="*/ 9 h 73"/>
                <a:gd name="T40" fmla="*/ 50 w 76"/>
                <a:gd name="T41" fmla="*/ 14 h 73"/>
                <a:gd name="T42" fmla="*/ 41 w 76"/>
                <a:gd name="T43" fmla="*/ 13 h 73"/>
                <a:gd name="T44" fmla="*/ 36 w 76"/>
                <a:gd name="T45" fmla="*/ 12 h 73"/>
                <a:gd name="T46" fmla="*/ 31 w 76"/>
                <a:gd name="T47" fmla="*/ 10 h 73"/>
                <a:gd name="T48" fmla="*/ 29 w 76"/>
                <a:gd name="T49" fmla="*/ 6 h 73"/>
                <a:gd name="T50" fmla="*/ 23 w 76"/>
                <a:gd name="T51" fmla="*/ 3 h 73"/>
                <a:gd name="T52" fmla="*/ 17 w 76"/>
                <a:gd name="T53" fmla="*/ 2 h 73"/>
                <a:gd name="T54" fmla="*/ 11 w 76"/>
                <a:gd name="T55" fmla="*/ 0 h 73"/>
                <a:gd name="T56" fmla="*/ 11 w 76"/>
                <a:gd name="T57" fmla="*/ 4 h 73"/>
                <a:gd name="T58" fmla="*/ 9 w 76"/>
                <a:gd name="T59" fmla="*/ 6 h 73"/>
                <a:gd name="T60" fmla="*/ 5 w 76"/>
                <a:gd name="T61" fmla="*/ 8 h 73"/>
                <a:gd name="T62" fmla="*/ 5 w 76"/>
                <a:gd name="T63" fmla="*/ 14 h 73"/>
                <a:gd name="T64" fmla="*/ 1 w 76"/>
                <a:gd name="T65" fmla="*/ 17 h 73"/>
                <a:gd name="T66" fmla="*/ 3 w 76"/>
                <a:gd name="T67" fmla="*/ 21 h 73"/>
                <a:gd name="T68" fmla="*/ 3 w 76"/>
                <a:gd name="T69" fmla="*/ 26 h 73"/>
                <a:gd name="T70" fmla="*/ 3 w 76"/>
                <a:gd name="T71" fmla="*/ 31 h 73"/>
                <a:gd name="T72" fmla="*/ 3 w 76"/>
                <a:gd name="T73" fmla="*/ 34 h 73"/>
                <a:gd name="T74" fmla="*/ 3 w 76"/>
                <a:gd name="T75" fmla="*/ 37 h 73"/>
                <a:gd name="T76" fmla="*/ 1 w 76"/>
                <a:gd name="T77" fmla="*/ 40 h 73"/>
                <a:gd name="T78" fmla="*/ 4 w 76"/>
                <a:gd name="T79" fmla="*/ 46 h 73"/>
                <a:gd name="T80" fmla="*/ 7 w 76"/>
                <a:gd name="T81" fmla="*/ 48 h 73"/>
                <a:gd name="T82" fmla="*/ 11 w 76"/>
                <a:gd name="T83" fmla="*/ 49 h 73"/>
                <a:gd name="T84" fmla="*/ 14 w 76"/>
                <a:gd name="T85" fmla="*/ 53 h 73"/>
                <a:gd name="T86" fmla="*/ 21 w 76"/>
                <a:gd name="T87" fmla="*/ 55 h 73"/>
                <a:gd name="T88" fmla="*/ 21 w 76"/>
                <a:gd name="T89"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6" h="73">
                  <a:moveTo>
                    <a:pt x="21" y="55"/>
                  </a:moveTo>
                  <a:cubicBezTo>
                    <a:pt x="21" y="56"/>
                    <a:pt x="24" y="58"/>
                    <a:pt x="25" y="57"/>
                  </a:cubicBezTo>
                  <a:cubicBezTo>
                    <a:pt x="26" y="56"/>
                    <a:pt x="27" y="56"/>
                    <a:pt x="28" y="55"/>
                  </a:cubicBezTo>
                  <a:cubicBezTo>
                    <a:pt x="29" y="55"/>
                    <a:pt x="32" y="53"/>
                    <a:pt x="33" y="53"/>
                  </a:cubicBezTo>
                  <a:cubicBezTo>
                    <a:pt x="37" y="55"/>
                    <a:pt x="40" y="57"/>
                    <a:pt x="44" y="59"/>
                  </a:cubicBezTo>
                  <a:cubicBezTo>
                    <a:pt x="53" y="64"/>
                    <a:pt x="61" y="69"/>
                    <a:pt x="70" y="73"/>
                  </a:cubicBezTo>
                  <a:cubicBezTo>
                    <a:pt x="70" y="71"/>
                    <a:pt x="69" y="71"/>
                    <a:pt x="71" y="71"/>
                  </a:cubicBezTo>
                  <a:cubicBezTo>
                    <a:pt x="71" y="71"/>
                    <a:pt x="75" y="71"/>
                    <a:pt x="75" y="71"/>
                  </a:cubicBezTo>
                  <a:cubicBezTo>
                    <a:pt x="75" y="69"/>
                    <a:pt x="75" y="68"/>
                    <a:pt x="75" y="66"/>
                  </a:cubicBezTo>
                  <a:cubicBezTo>
                    <a:pt x="75" y="59"/>
                    <a:pt x="75" y="52"/>
                    <a:pt x="75" y="44"/>
                  </a:cubicBezTo>
                  <a:cubicBezTo>
                    <a:pt x="75" y="37"/>
                    <a:pt x="75" y="30"/>
                    <a:pt x="75" y="24"/>
                  </a:cubicBezTo>
                  <a:cubicBezTo>
                    <a:pt x="75" y="22"/>
                    <a:pt x="75" y="21"/>
                    <a:pt x="75" y="20"/>
                  </a:cubicBezTo>
                  <a:cubicBezTo>
                    <a:pt x="74" y="19"/>
                    <a:pt x="74" y="18"/>
                    <a:pt x="74" y="17"/>
                  </a:cubicBezTo>
                  <a:cubicBezTo>
                    <a:pt x="74" y="16"/>
                    <a:pt x="76" y="15"/>
                    <a:pt x="76" y="14"/>
                  </a:cubicBezTo>
                  <a:cubicBezTo>
                    <a:pt x="76" y="13"/>
                    <a:pt x="74" y="12"/>
                    <a:pt x="74" y="11"/>
                  </a:cubicBezTo>
                  <a:cubicBezTo>
                    <a:pt x="74" y="10"/>
                    <a:pt x="75" y="9"/>
                    <a:pt x="76" y="8"/>
                  </a:cubicBezTo>
                  <a:cubicBezTo>
                    <a:pt x="73" y="6"/>
                    <a:pt x="70" y="7"/>
                    <a:pt x="67" y="5"/>
                  </a:cubicBezTo>
                  <a:cubicBezTo>
                    <a:pt x="65" y="4"/>
                    <a:pt x="64" y="2"/>
                    <a:pt x="61" y="2"/>
                  </a:cubicBezTo>
                  <a:cubicBezTo>
                    <a:pt x="57" y="2"/>
                    <a:pt x="53" y="3"/>
                    <a:pt x="51" y="6"/>
                  </a:cubicBezTo>
                  <a:cubicBezTo>
                    <a:pt x="50" y="7"/>
                    <a:pt x="50" y="8"/>
                    <a:pt x="51" y="9"/>
                  </a:cubicBezTo>
                  <a:cubicBezTo>
                    <a:pt x="52" y="11"/>
                    <a:pt x="51" y="12"/>
                    <a:pt x="50" y="14"/>
                  </a:cubicBezTo>
                  <a:cubicBezTo>
                    <a:pt x="48" y="17"/>
                    <a:pt x="44" y="15"/>
                    <a:pt x="41" y="13"/>
                  </a:cubicBezTo>
                  <a:cubicBezTo>
                    <a:pt x="39" y="13"/>
                    <a:pt x="38" y="12"/>
                    <a:pt x="36" y="12"/>
                  </a:cubicBezTo>
                  <a:cubicBezTo>
                    <a:pt x="34" y="11"/>
                    <a:pt x="32" y="12"/>
                    <a:pt x="31" y="10"/>
                  </a:cubicBezTo>
                  <a:cubicBezTo>
                    <a:pt x="30" y="9"/>
                    <a:pt x="30" y="7"/>
                    <a:pt x="29" y="6"/>
                  </a:cubicBezTo>
                  <a:cubicBezTo>
                    <a:pt x="28" y="4"/>
                    <a:pt x="25" y="4"/>
                    <a:pt x="23" y="3"/>
                  </a:cubicBezTo>
                  <a:cubicBezTo>
                    <a:pt x="21" y="2"/>
                    <a:pt x="19" y="2"/>
                    <a:pt x="17" y="2"/>
                  </a:cubicBezTo>
                  <a:cubicBezTo>
                    <a:pt x="15" y="2"/>
                    <a:pt x="14" y="1"/>
                    <a:pt x="11" y="0"/>
                  </a:cubicBezTo>
                  <a:cubicBezTo>
                    <a:pt x="11" y="1"/>
                    <a:pt x="11" y="2"/>
                    <a:pt x="11" y="4"/>
                  </a:cubicBezTo>
                  <a:cubicBezTo>
                    <a:pt x="11" y="5"/>
                    <a:pt x="11" y="4"/>
                    <a:pt x="9" y="6"/>
                  </a:cubicBezTo>
                  <a:cubicBezTo>
                    <a:pt x="8" y="7"/>
                    <a:pt x="7" y="7"/>
                    <a:pt x="5" y="8"/>
                  </a:cubicBezTo>
                  <a:cubicBezTo>
                    <a:pt x="3" y="10"/>
                    <a:pt x="6" y="12"/>
                    <a:pt x="5" y="14"/>
                  </a:cubicBezTo>
                  <a:cubicBezTo>
                    <a:pt x="4" y="16"/>
                    <a:pt x="1" y="16"/>
                    <a:pt x="1" y="17"/>
                  </a:cubicBezTo>
                  <a:cubicBezTo>
                    <a:pt x="1" y="19"/>
                    <a:pt x="2" y="20"/>
                    <a:pt x="3" y="21"/>
                  </a:cubicBezTo>
                  <a:cubicBezTo>
                    <a:pt x="3" y="23"/>
                    <a:pt x="3" y="25"/>
                    <a:pt x="3" y="26"/>
                  </a:cubicBezTo>
                  <a:cubicBezTo>
                    <a:pt x="3" y="28"/>
                    <a:pt x="4" y="29"/>
                    <a:pt x="3" y="31"/>
                  </a:cubicBezTo>
                  <a:cubicBezTo>
                    <a:pt x="3" y="32"/>
                    <a:pt x="3" y="33"/>
                    <a:pt x="3" y="34"/>
                  </a:cubicBezTo>
                  <a:cubicBezTo>
                    <a:pt x="3" y="35"/>
                    <a:pt x="4" y="36"/>
                    <a:pt x="3" y="37"/>
                  </a:cubicBezTo>
                  <a:cubicBezTo>
                    <a:pt x="3" y="38"/>
                    <a:pt x="0" y="38"/>
                    <a:pt x="1" y="40"/>
                  </a:cubicBezTo>
                  <a:cubicBezTo>
                    <a:pt x="3" y="42"/>
                    <a:pt x="4" y="43"/>
                    <a:pt x="4" y="46"/>
                  </a:cubicBezTo>
                  <a:cubicBezTo>
                    <a:pt x="4" y="48"/>
                    <a:pt x="6" y="47"/>
                    <a:pt x="7" y="48"/>
                  </a:cubicBezTo>
                  <a:cubicBezTo>
                    <a:pt x="9" y="48"/>
                    <a:pt x="10" y="48"/>
                    <a:pt x="11" y="49"/>
                  </a:cubicBezTo>
                  <a:cubicBezTo>
                    <a:pt x="12" y="50"/>
                    <a:pt x="13" y="52"/>
                    <a:pt x="14" y="53"/>
                  </a:cubicBezTo>
                  <a:cubicBezTo>
                    <a:pt x="16" y="54"/>
                    <a:pt x="19" y="53"/>
                    <a:pt x="21" y="55"/>
                  </a:cubicBezTo>
                  <a:cubicBezTo>
                    <a:pt x="22" y="56"/>
                    <a:pt x="20" y="54"/>
                    <a:pt x="21" y="55"/>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5" name="Freeform 773"/>
            <p:cNvSpPr>
              <a:spLocks/>
            </p:cNvSpPr>
            <p:nvPr/>
          </p:nvSpPr>
          <p:spPr bwMode="auto">
            <a:xfrm>
              <a:off x="10910384" y="7714256"/>
              <a:ext cx="391721" cy="318556"/>
            </a:xfrm>
            <a:custGeom>
              <a:avLst/>
              <a:gdLst>
                <a:gd name="T0" fmla="*/ 19 w 42"/>
                <a:gd name="T1" fmla="*/ 34 h 34"/>
                <a:gd name="T2" fmla="*/ 20 w 42"/>
                <a:gd name="T3" fmla="*/ 25 h 34"/>
                <a:gd name="T4" fmla="*/ 24 w 42"/>
                <a:gd name="T5" fmla="*/ 22 h 34"/>
                <a:gd name="T6" fmla="*/ 25 w 42"/>
                <a:gd name="T7" fmla="*/ 20 h 34"/>
                <a:gd name="T8" fmla="*/ 25 w 42"/>
                <a:gd name="T9" fmla="*/ 9 h 34"/>
                <a:gd name="T10" fmla="*/ 32 w 42"/>
                <a:gd name="T11" fmla="*/ 9 h 34"/>
                <a:gd name="T12" fmla="*/ 41 w 42"/>
                <a:gd name="T13" fmla="*/ 9 h 34"/>
                <a:gd name="T14" fmla="*/ 42 w 42"/>
                <a:gd name="T15" fmla="*/ 2 h 34"/>
                <a:gd name="T16" fmla="*/ 40 w 42"/>
                <a:gd name="T17" fmla="*/ 0 h 34"/>
                <a:gd name="T18" fmla="*/ 20 w 42"/>
                <a:gd name="T19" fmla="*/ 0 h 34"/>
                <a:gd name="T20" fmla="*/ 15 w 42"/>
                <a:gd name="T21" fmla="*/ 6 h 34"/>
                <a:gd name="T22" fmla="*/ 10 w 42"/>
                <a:gd name="T23" fmla="*/ 17 h 34"/>
                <a:gd name="T24" fmla="*/ 8 w 42"/>
                <a:gd name="T25" fmla="*/ 18 h 34"/>
                <a:gd name="T26" fmla="*/ 4 w 42"/>
                <a:gd name="T27" fmla="*/ 25 h 34"/>
                <a:gd name="T28" fmla="*/ 0 w 42"/>
                <a:gd name="T29" fmla="*/ 34 h 34"/>
                <a:gd name="T30" fmla="*/ 19 w 42"/>
                <a:gd name="T3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34">
                  <a:moveTo>
                    <a:pt x="19" y="34"/>
                  </a:moveTo>
                  <a:cubicBezTo>
                    <a:pt x="19" y="31"/>
                    <a:pt x="18" y="26"/>
                    <a:pt x="20" y="25"/>
                  </a:cubicBezTo>
                  <a:cubicBezTo>
                    <a:pt x="21" y="24"/>
                    <a:pt x="23" y="23"/>
                    <a:pt x="24" y="22"/>
                  </a:cubicBezTo>
                  <a:cubicBezTo>
                    <a:pt x="25" y="22"/>
                    <a:pt x="25" y="20"/>
                    <a:pt x="25" y="20"/>
                  </a:cubicBezTo>
                  <a:cubicBezTo>
                    <a:pt x="25" y="16"/>
                    <a:pt x="25" y="13"/>
                    <a:pt x="25" y="9"/>
                  </a:cubicBezTo>
                  <a:cubicBezTo>
                    <a:pt x="25" y="9"/>
                    <a:pt x="31" y="9"/>
                    <a:pt x="32" y="9"/>
                  </a:cubicBezTo>
                  <a:cubicBezTo>
                    <a:pt x="35" y="9"/>
                    <a:pt x="38" y="9"/>
                    <a:pt x="41" y="9"/>
                  </a:cubicBezTo>
                  <a:cubicBezTo>
                    <a:pt x="42" y="9"/>
                    <a:pt x="42" y="3"/>
                    <a:pt x="42" y="2"/>
                  </a:cubicBezTo>
                  <a:cubicBezTo>
                    <a:pt x="42" y="0"/>
                    <a:pt x="42" y="0"/>
                    <a:pt x="40" y="0"/>
                  </a:cubicBezTo>
                  <a:cubicBezTo>
                    <a:pt x="33" y="0"/>
                    <a:pt x="27" y="0"/>
                    <a:pt x="20" y="0"/>
                  </a:cubicBezTo>
                  <a:cubicBezTo>
                    <a:pt x="18" y="2"/>
                    <a:pt x="17" y="4"/>
                    <a:pt x="15" y="6"/>
                  </a:cubicBezTo>
                  <a:cubicBezTo>
                    <a:pt x="11" y="9"/>
                    <a:pt x="11" y="12"/>
                    <a:pt x="10" y="17"/>
                  </a:cubicBezTo>
                  <a:cubicBezTo>
                    <a:pt x="10" y="17"/>
                    <a:pt x="9" y="18"/>
                    <a:pt x="8" y="18"/>
                  </a:cubicBezTo>
                  <a:cubicBezTo>
                    <a:pt x="6" y="20"/>
                    <a:pt x="5" y="22"/>
                    <a:pt x="4" y="25"/>
                  </a:cubicBezTo>
                  <a:cubicBezTo>
                    <a:pt x="2" y="28"/>
                    <a:pt x="0" y="30"/>
                    <a:pt x="0" y="34"/>
                  </a:cubicBezTo>
                  <a:cubicBezTo>
                    <a:pt x="6" y="34"/>
                    <a:pt x="13" y="34"/>
                    <a:pt x="19" y="3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6" name="Freeform 774"/>
            <p:cNvSpPr>
              <a:spLocks/>
            </p:cNvSpPr>
            <p:nvPr/>
          </p:nvSpPr>
          <p:spPr bwMode="auto">
            <a:xfrm>
              <a:off x="11098281" y="7265092"/>
              <a:ext cx="560509" cy="449163"/>
            </a:xfrm>
            <a:custGeom>
              <a:avLst/>
              <a:gdLst>
                <a:gd name="T0" fmla="*/ 22 w 60"/>
                <a:gd name="T1" fmla="*/ 48 h 48"/>
                <a:gd name="T2" fmla="*/ 23 w 60"/>
                <a:gd name="T3" fmla="*/ 41 h 48"/>
                <a:gd name="T4" fmla="*/ 29 w 60"/>
                <a:gd name="T5" fmla="*/ 37 h 48"/>
                <a:gd name="T6" fmla="*/ 33 w 60"/>
                <a:gd name="T7" fmla="*/ 37 h 48"/>
                <a:gd name="T8" fmla="*/ 38 w 60"/>
                <a:gd name="T9" fmla="*/ 35 h 48"/>
                <a:gd name="T10" fmla="*/ 40 w 60"/>
                <a:gd name="T11" fmla="*/ 32 h 48"/>
                <a:gd name="T12" fmla="*/ 45 w 60"/>
                <a:gd name="T13" fmla="*/ 31 h 48"/>
                <a:gd name="T14" fmla="*/ 46 w 60"/>
                <a:gd name="T15" fmla="*/ 28 h 48"/>
                <a:gd name="T16" fmla="*/ 50 w 60"/>
                <a:gd name="T17" fmla="*/ 25 h 48"/>
                <a:gd name="T18" fmla="*/ 53 w 60"/>
                <a:gd name="T19" fmla="*/ 23 h 48"/>
                <a:gd name="T20" fmla="*/ 58 w 60"/>
                <a:gd name="T21" fmla="*/ 24 h 48"/>
                <a:gd name="T22" fmla="*/ 56 w 60"/>
                <a:gd name="T23" fmla="*/ 16 h 48"/>
                <a:gd name="T24" fmla="*/ 56 w 60"/>
                <a:gd name="T25" fmla="*/ 10 h 48"/>
                <a:gd name="T26" fmla="*/ 55 w 60"/>
                <a:gd name="T27" fmla="*/ 7 h 48"/>
                <a:gd name="T28" fmla="*/ 51 w 60"/>
                <a:gd name="T29" fmla="*/ 6 h 48"/>
                <a:gd name="T30" fmla="*/ 47 w 60"/>
                <a:gd name="T31" fmla="*/ 6 h 48"/>
                <a:gd name="T32" fmla="*/ 42 w 60"/>
                <a:gd name="T33" fmla="*/ 6 h 48"/>
                <a:gd name="T34" fmla="*/ 35 w 60"/>
                <a:gd name="T35" fmla="*/ 4 h 48"/>
                <a:gd name="T36" fmla="*/ 30 w 60"/>
                <a:gd name="T37" fmla="*/ 13 h 48"/>
                <a:gd name="T38" fmla="*/ 20 w 60"/>
                <a:gd name="T39" fmla="*/ 19 h 48"/>
                <a:gd name="T40" fmla="*/ 16 w 60"/>
                <a:gd name="T41" fmla="*/ 27 h 48"/>
                <a:gd name="T42" fmla="*/ 16 w 60"/>
                <a:gd name="T43" fmla="*/ 35 h 48"/>
                <a:gd name="T44" fmla="*/ 14 w 60"/>
                <a:gd name="T45" fmla="*/ 39 h 48"/>
                <a:gd name="T46" fmla="*/ 9 w 60"/>
                <a:gd name="T47" fmla="*/ 42 h 48"/>
                <a:gd name="T48" fmla="*/ 5 w 60"/>
                <a:gd name="T49" fmla="*/ 45 h 48"/>
                <a:gd name="T50" fmla="*/ 0 w 60"/>
                <a:gd name="T51" fmla="*/ 48 h 48"/>
                <a:gd name="T52" fmla="*/ 22 w 60"/>
                <a:gd name="T5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 h="48">
                  <a:moveTo>
                    <a:pt x="22" y="48"/>
                  </a:moveTo>
                  <a:cubicBezTo>
                    <a:pt x="22" y="45"/>
                    <a:pt x="21" y="43"/>
                    <a:pt x="23" y="41"/>
                  </a:cubicBezTo>
                  <a:cubicBezTo>
                    <a:pt x="25" y="40"/>
                    <a:pt x="28" y="39"/>
                    <a:pt x="29" y="37"/>
                  </a:cubicBezTo>
                  <a:cubicBezTo>
                    <a:pt x="30" y="37"/>
                    <a:pt x="32" y="37"/>
                    <a:pt x="33" y="37"/>
                  </a:cubicBezTo>
                  <a:cubicBezTo>
                    <a:pt x="34" y="36"/>
                    <a:pt x="36" y="36"/>
                    <a:pt x="38" y="35"/>
                  </a:cubicBezTo>
                  <a:cubicBezTo>
                    <a:pt x="39" y="34"/>
                    <a:pt x="39" y="33"/>
                    <a:pt x="40" y="32"/>
                  </a:cubicBezTo>
                  <a:cubicBezTo>
                    <a:pt x="41" y="31"/>
                    <a:pt x="44" y="32"/>
                    <a:pt x="45" y="31"/>
                  </a:cubicBezTo>
                  <a:cubicBezTo>
                    <a:pt x="46" y="30"/>
                    <a:pt x="46" y="29"/>
                    <a:pt x="46" y="28"/>
                  </a:cubicBezTo>
                  <a:cubicBezTo>
                    <a:pt x="46" y="26"/>
                    <a:pt x="49" y="26"/>
                    <a:pt x="50" y="25"/>
                  </a:cubicBezTo>
                  <a:cubicBezTo>
                    <a:pt x="51" y="24"/>
                    <a:pt x="51" y="23"/>
                    <a:pt x="53" y="23"/>
                  </a:cubicBezTo>
                  <a:cubicBezTo>
                    <a:pt x="54" y="23"/>
                    <a:pt x="57" y="24"/>
                    <a:pt x="58" y="24"/>
                  </a:cubicBezTo>
                  <a:cubicBezTo>
                    <a:pt x="60" y="23"/>
                    <a:pt x="56" y="17"/>
                    <a:pt x="56" y="16"/>
                  </a:cubicBezTo>
                  <a:cubicBezTo>
                    <a:pt x="56" y="14"/>
                    <a:pt x="56" y="12"/>
                    <a:pt x="56" y="10"/>
                  </a:cubicBezTo>
                  <a:cubicBezTo>
                    <a:pt x="55" y="9"/>
                    <a:pt x="55" y="8"/>
                    <a:pt x="55" y="7"/>
                  </a:cubicBezTo>
                  <a:cubicBezTo>
                    <a:pt x="53" y="7"/>
                    <a:pt x="52" y="6"/>
                    <a:pt x="51" y="6"/>
                  </a:cubicBezTo>
                  <a:cubicBezTo>
                    <a:pt x="50" y="5"/>
                    <a:pt x="48" y="6"/>
                    <a:pt x="47" y="6"/>
                  </a:cubicBezTo>
                  <a:cubicBezTo>
                    <a:pt x="46" y="5"/>
                    <a:pt x="44" y="6"/>
                    <a:pt x="42" y="6"/>
                  </a:cubicBezTo>
                  <a:cubicBezTo>
                    <a:pt x="40" y="6"/>
                    <a:pt x="36" y="0"/>
                    <a:pt x="35" y="4"/>
                  </a:cubicBezTo>
                  <a:cubicBezTo>
                    <a:pt x="34" y="7"/>
                    <a:pt x="33" y="10"/>
                    <a:pt x="30" y="13"/>
                  </a:cubicBezTo>
                  <a:cubicBezTo>
                    <a:pt x="27" y="16"/>
                    <a:pt x="23" y="16"/>
                    <a:pt x="20" y="19"/>
                  </a:cubicBezTo>
                  <a:cubicBezTo>
                    <a:pt x="18" y="21"/>
                    <a:pt x="17" y="24"/>
                    <a:pt x="16" y="27"/>
                  </a:cubicBezTo>
                  <a:cubicBezTo>
                    <a:pt x="16" y="29"/>
                    <a:pt x="17" y="32"/>
                    <a:pt x="16" y="35"/>
                  </a:cubicBezTo>
                  <a:cubicBezTo>
                    <a:pt x="15" y="36"/>
                    <a:pt x="14" y="38"/>
                    <a:pt x="14" y="39"/>
                  </a:cubicBezTo>
                  <a:cubicBezTo>
                    <a:pt x="13" y="41"/>
                    <a:pt x="11" y="41"/>
                    <a:pt x="9" y="42"/>
                  </a:cubicBezTo>
                  <a:cubicBezTo>
                    <a:pt x="8" y="43"/>
                    <a:pt x="7" y="44"/>
                    <a:pt x="5" y="45"/>
                  </a:cubicBezTo>
                  <a:cubicBezTo>
                    <a:pt x="4" y="46"/>
                    <a:pt x="2" y="46"/>
                    <a:pt x="0" y="48"/>
                  </a:cubicBezTo>
                  <a:lnTo>
                    <a:pt x="22" y="48"/>
                  </a:ln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7" name="Freeform 775"/>
            <p:cNvSpPr>
              <a:spLocks/>
            </p:cNvSpPr>
            <p:nvPr/>
          </p:nvSpPr>
          <p:spPr bwMode="auto">
            <a:xfrm>
              <a:off x="11295736" y="7220495"/>
              <a:ext cx="968154" cy="923808"/>
            </a:xfrm>
            <a:custGeom>
              <a:avLst/>
              <a:gdLst>
                <a:gd name="T0" fmla="*/ 35 w 104"/>
                <a:gd name="T1" fmla="*/ 22 h 99"/>
                <a:gd name="T2" fmla="*/ 36 w 104"/>
                <a:gd name="T3" fmla="*/ 29 h 99"/>
                <a:gd name="T4" fmla="*/ 31 w 104"/>
                <a:gd name="T5" fmla="*/ 28 h 99"/>
                <a:gd name="T6" fmla="*/ 29 w 104"/>
                <a:gd name="T7" fmla="*/ 30 h 99"/>
                <a:gd name="T8" fmla="*/ 26 w 104"/>
                <a:gd name="T9" fmla="*/ 31 h 99"/>
                <a:gd name="T10" fmla="*/ 24 w 104"/>
                <a:gd name="T11" fmla="*/ 35 h 99"/>
                <a:gd name="T12" fmla="*/ 20 w 104"/>
                <a:gd name="T13" fmla="*/ 37 h 99"/>
                <a:gd name="T14" fmla="*/ 17 w 104"/>
                <a:gd name="T15" fmla="*/ 40 h 99"/>
                <a:gd name="T16" fmla="*/ 11 w 104"/>
                <a:gd name="T17" fmla="*/ 42 h 99"/>
                <a:gd name="T18" fmla="*/ 8 w 104"/>
                <a:gd name="T19" fmla="*/ 43 h 99"/>
                <a:gd name="T20" fmla="*/ 4 w 104"/>
                <a:gd name="T21" fmla="*/ 45 h 99"/>
                <a:gd name="T22" fmla="*/ 1 w 104"/>
                <a:gd name="T23" fmla="*/ 52 h 99"/>
                <a:gd name="T24" fmla="*/ 2 w 104"/>
                <a:gd name="T25" fmla="*/ 56 h 99"/>
                <a:gd name="T26" fmla="*/ 6 w 104"/>
                <a:gd name="T27" fmla="*/ 59 h 99"/>
                <a:gd name="T28" fmla="*/ 37 w 104"/>
                <a:gd name="T29" fmla="*/ 79 h 99"/>
                <a:gd name="T30" fmla="*/ 48 w 104"/>
                <a:gd name="T31" fmla="*/ 86 h 99"/>
                <a:gd name="T32" fmla="*/ 49 w 104"/>
                <a:gd name="T33" fmla="*/ 87 h 99"/>
                <a:gd name="T34" fmla="*/ 58 w 104"/>
                <a:gd name="T35" fmla="*/ 93 h 99"/>
                <a:gd name="T36" fmla="*/ 61 w 104"/>
                <a:gd name="T37" fmla="*/ 99 h 99"/>
                <a:gd name="T38" fmla="*/ 67 w 104"/>
                <a:gd name="T39" fmla="*/ 97 h 99"/>
                <a:gd name="T40" fmla="*/ 72 w 104"/>
                <a:gd name="T41" fmla="*/ 96 h 99"/>
                <a:gd name="T42" fmla="*/ 85 w 104"/>
                <a:gd name="T43" fmla="*/ 87 h 99"/>
                <a:gd name="T44" fmla="*/ 100 w 104"/>
                <a:gd name="T45" fmla="*/ 77 h 99"/>
                <a:gd name="T46" fmla="*/ 104 w 104"/>
                <a:gd name="T47" fmla="*/ 75 h 99"/>
                <a:gd name="T48" fmla="*/ 97 w 104"/>
                <a:gd name="T49" fmla="*/ 69 h 99"/>
                <a:gd name="T50" fmla="*/ 94 w 104"/>
                <a:gd name="T51" fmla="*/ 69 h 99"/>
                <a:gd name="T52" fmla="*/ 92 w 104"/>
                <a:gd name="T53" fmla="*/ 63 h 99"/>
                <a:gd name="T54" fmla="*/ 92 w 104"/>
                <a:gd name="T55" fmla="*/ 60 h 99"/>
                <a:gd name="T56" fmla="*/ 93 w 104"/>
                <a:gd name="T57" fmla="*/ 55 h 99"/>
                <a:gd name="T58" fmla="*/ 93 w 104"/>
                <a:gd name="T59" fmla="*/ 50 h 99"/>
                <a:gd name="T60" fmla="*/ 93 w 104"/>
                <a:gd name="T61" fmla="*/ 46 h 99"/>
                <a:gd name="T62" fmla="*/ 92 w 104"/>
                <a:gd name="T63" fmla="*/ 42 h 99"/>
                <a:gd name="T64" fmla="*/ 91 w 104"/>
                <a:gd name="T65" fmla="*/ 37 h 99"/>
                <a:gd name="T66" fmla="*/ 87 w 104"/>
                <a:gd name="T67" fmla="*/ 27 h 99"/>
                <a:gd name="T68" fmla="*/ 82 w 104"/>
                <a:gd name="T69" fmla="*/ 20 h 99"/>
                <a:gd name="T70" fmla="*/ 85 w 104"/>
                <a:gd name="T71" fmla="*/ 13 h 99"/>
                <a:gd name="T72" fmla="*/ 86 w 104"/>
                <a:gd name="T73" fmla="*/ 2 h 99"/>
                <a:gd name="T74" fmla="*/ 84 w 104"/>
                <a:gd name="T75" fmla="*/ 1 h 99"/>
                <a:gd name="T76" fmla="*/ 81 w 104"/>
                <a:gd name="T77" fmla="*/ 0 h 99"/>
                <a:gd name="T78" fmla="*/ 79 w 104"/>
                <a:gd name="T79" fmla="*/ 1 h 99"/>
                <a:gd name="T80" fmla="*/ 75 w 104"/>
                <a:gd name="T81" fmla="*/ 0 h 99"/>
                <a:gd name="T82" fmla="*/ 72 w 104"/>
                <a:gd name="T83" fmla="*/ 2 h 99"/>
                <a:gd name="T84" fmla="*/ 68 w 104"/>
                <a:gd name="T85" fmla="*/ 1 h 99"/>
                <a:gd name="T86" fmla="*/ 61 w 104"/>
                <a:gd name="T87" fmla="*/ 2 h 99"/>
                <a:gd name="T88" fmla="*/ 46 w 104"/>
                <a:gd name="T89" fmla="*/ 5 h 99"/>
                <a:gd name="T90" fmla="*/ 43 w 104"/>
                <a:gd name="T91" fmla="*/ 7 h 99"/>
                <a:gd name="T92" fmla="*/ 39 w 104"/>
                <a:gd name="T93" fmla="*/ 8 h 99"/>
                <a:gd name="T94" fmla="*/ 34 w 104"/>
                <a:gd name="T95" fmla="*/ 12 h 99"/>
                <a:gd name="T96" fmla="*/ 35 w 104"/>
                <a:gd name="T97" fmla="*/ 22 h 99"/>
                <a:gd name="T98" fmla="*/ 35 w 104"/>
                <a:gd name="T99" fmla="*/ 2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4" h="99">
                  <a:moveTo>
                    <a:pt x="35" y="22"/>
                  </a:moveTo>
                  <a:cubicBezTo>
                    <a:pt x="36" y="23"/>
                    <a:pt x="40" y="29"/>
                    <a:pt x="36" y="29"/>
                  </a:cubicBezTo>
                  <a:cubicBezTo>
                    <a:pt x="35" y="28"/>
                    <a:pt x="32" y="27"/>
                    <a:pt x="31" y="28"/>
                  </a:cubicBezTo>
                  <a:cubicBezTo>
                    <a:pt x="30" y="29"/>
                    <a:pt x="30" y="29"/>
                    <a:pt x="29" y="30"/>
                  </a:cubicBezTo>
                  <a:cubicBezTo>
                    <a:pt x="28" y="31"/>
                    <a:pt x="27" y="31"/>
                    <a:pt x="26" y="31"/>
                  </a:cubicBezTo>
                  <a:cubicBezTo>
                    <a:pt x="24" y="32"/>
                    <a:pt x="25" y="34"/>
                    <a:pt x="24" y="35"/>
                  </a:cubicBezTo>
                  <a:cubicBezTo>
                    <a:pt x="24" y="37"/>
                    <a:pt x="21" y="36"/>
                    <a:pt x="20" y="37"/>
                  </a:cubicBezTo>
                  <a:cubicBezTo>
                    <a:pt x="18" y="37"/>
                    <a:pt x="18" y="39"/>
                    <a:pt x="17" y="40"/>
                  </a:cubicBezTo>
                  <a:cubicBezTo>
                    <a:pt x="15" y="42"/>
                    <a:pt x="13" y="41"/>
                    <a:pt x="11" y="42"/>
                  </a:cubicBezTo>
                  <a:cubicBezTo>
                    <a:pt x="10" y="42"/>
                    <a:pt x="9" y="42"/>
                    <a:pt x="8" y="43"/>
                  </a:cubicBezTo>
                  <a:cubicBezTo>
                    <a:pt x="7" y="43"/>
                    <a:pt x="5" y="44"/>
                    <a:pt x="4" y="45"/>
                  </a:cubicBezTo>
                  <a:cubicBezTo>
                    <a:pt x="0" y="47"/>
                    <a:pt x="1" y="48"/>
                    <a:pt x="1" y="52"/>
                  </a:cubicBezTo>
                  <a:cubicBezTo>
                    <a:pt x="1" y="55"/>
                    <a:pt x="0" y="55"/>
                    <a:pt x="2" y="56"/>
                  </a:cubicBezTo>
                  <a:cubicBezTo>
                    <a:pt x="3" y="57"/>
                    <a:pt x="5" y="58"/>
                    <a:pt x="6" y="59"/>
                  </a:cubicBezTo>
                  <a:cubicBezTo>
                    <a:pt x="16" y="66"/>
                    <a:pt x="26" y="72"/>
                    <a:pt x="37" y="79"/>
                  </a:cubicBezTo>
                  <a:cubicBezTo>
                    <a:pt x="40" y="81"/>
                    <a:pt x="44" y="84"/>
                    <a:pt x="48" y="86"/>
                  </a:cubicBezTo>
                  <a:cubicBezTo>
                    <a:pt x="48" y="87"/>
                    <a:pt x="49" y="87"/>
                    <a:pt x="49" y="87"/>
                  </a:cubicBezTo>
                  <a:cubicBezTo>
                    <a:pt x="52" y="92"/>
                    <a:pt x="54" y="92"/>
                    <a:pt x="58" y="93"/>
                  </a:cubicBezTo>
                  <a:cubicBezTo>
                    <a:pt x="61" y="94"/>
                    <a:pt x="58" y="98"/>
                    <a:pt x="61" y="99"/>
                  </a:cubicBezTo>
                  <a:cubicBezTo>
                    <a:pt x="62" y="99"/>
                    <a:pt x="65" y="98"/>
                    <a:pt x="67" y="97"/>
                  </a:cubicBezTo>
                  <a:cubicBezTo>
                    <a:pt x="68" y="97"/>
                    <a:pt x="71" y="97"/>
                    <a:pt x="72" y="96"/>
                  </a:cubicBezTo>
                  <a:cubicBezTo>
                    <a:pt x="76" y="93"/>
                    <a:pt x="80" y="90"/>
                    <a:pt x="85" y="87"/>
                  </a:cubicBezTo>
                  <a:cubicBezTo>
                    <a:pt x="90" y="84"/>
                    <a:pt x="95" y="80"/>
                    <a:pt x="100" y="77"/>
                  </a:cubicBezTo>
                  <a:cubicBezTo>
                    <a:pt x="101" y="77"/>
                    <a:pt x="102" y="76"/>
                    <a:pt x="104" y="75"/>
                  </a:cubicBezTo>
                  <a:cubicBezTo>
                    <a:pt x="102" y="71"/>
                    <a:pt x="101" y="70"/>
                    <a:pt x="97" y="69"/>
                  </a:cubicBezTo>
                  <a:cubicBezTo>
                    <a:pt x="96" y="69"/>
                    <a:pt x="94" y="69"/>
                    <a:pt x="94" y="69"/>
                  </a:cubicBezTo>
                  <a:cubicBezTo>
                    <a:pt x="94" y="66"/>
                    <a:pt x="94" y="65"/>
                    <a:pt x="92" y="63"/>
                  </a:cubicBezTo>
                  <a:cubicBezTo>
                    <a:pt x="91" y="61"/>
                    <a:pt x="91" y="61"/>
                    <a:pt x="92" y="60"/>
                  </a:cubicBezTo>
                  <a:cubicBezTo>
                    <a:pt x="94" y="58"/>
                    <a:pt x="93" y="57"/>
                    <a:pt x="93" y="55"/>
                  </a:cubicBezTo>
                  <a:cubicBezTo>
                    <a:pt x="93" y="53"/>
                    <a:pt x="94" y="52"/>
                    <a:pt x="93" y="50"/>
                  </a:cubicBezTo>
                  <a:cubicBezTo>
                    <a:pt x="93" y="49"/>
                    <a:pt x="93" y="48"/>
                    <a:pt x="93" y="46"/>
                  </a:cubicBezTo>
                  <a:cubicBezTo>
                    <a:pt x="93" y="45"/>
                    <a:pt x="93" y="43"/>
                    <a:pt x="92" y="42"/>
                  </a:cubicBezTo>
                  <a:cubicBezTo>
                    <a:pt x="91" y="41"/>
                    <a:pt x="91" y="39"/>
                    <a:pt x="91" y="37"/>
                  </a:cubicBezTo>
                  <a:cubicBezTo>
                    <a:pt x="91" y="34"/>
                    <a:pt x="90" y="30"/>
                    <a:pt x="87" y="27"/>
                  </a:cubicBezTo>
                  <a:cubicBezTo>
                    <a:pt x="85" y="25"/>
                    <a:pt x="83" y="23"/>
                    <a:pt x="82" y="20"/>
                  </a:cubicBezTo>
                  <a:cubicBezTo>
                    <a:pt x="80" y="16"/>
                    <a:pt x="84" y="17"/>
                    <a:pt x="85" y="13"/>
                  </a:cubicBezTo>
                  <a:cubicBezTo>
                    <a:pt x="85" y="9"/>
                    <a:pt x="85" y="6"/>
                    <a:pt x="86" y="2"/>
                  </a:cubicBezTo>
                  <a:cubicBezTo>
                    <a:pt x="85" y="2"/>
                    <a:pt x="85" y="1"/>
                    <a:pt x="84" y="1"/>
                  </a:cubicBezTo>
                  <a:cubicBezTo>
                    <a:pt x="82" y="2"/>
                    <a:pt x="82" y="0"/>
                    <a:pt x="81" y="0"/>
                  </a:cubicBezTo>
                  <a:cubicBezTo>
                    <a:pt x="80" y="0"/>
                    <a:pt x="80" y="1"/>
                    <a:pt x="79" y="1"/>
                  </a:cubicBezTo>
                  <a:cubicBezTo>
                    <a:pt x="77" y="1"/>
                    <a:pt x="77" y="0"/>
                    <a:pt x="75" y="0"/>
                  </a:cubicBezTo>
                  <a:cubicBezTo>
                    <a:pt x="74" y="1"/>
                    <a:pt x="73" y="1"/>
                    <a:pt x="72" y="2"/>
                  </a:cubicBezTo>
                  <a:cubicBezTo>
                    <a:pt x="70" y="3"/>
                    <a:pt x="70" y="2"/>
                    <a:pt x="68" y="1"/>
                  </a:cubicBezTo>
                  <a:cubicBezTo>
                    <a:pt x="66" y="1"/>
                    <a:pt x="63" y="1"/>
                    <a:pt x="61" y="2"/>
                  </a:cubicBezTo>
                  <a:cubicBezTo>
                    <a:pt x="56" y="3"/>
                    <a:pt x="51" y="3"/>
                    <a:pt x="46" y="5"/>
                  </a:cubicBezTo>
                  <a:cubicBezTo>
                    <a:pt x="45" y="6"/>
                    <a:pt x="44" y="7"/>
                    <a:pt x="43" y="7"/>
                  </a:cubicBezTo>
                  <a:cubicBezTo>
                    <a:pt x="42" y="8"/>
                    <a:pt x="40" y="8"/>
                    <a:pt x="39" y="8"/>
                  </a:cubicBezTo>
                  <a:cubicBezTo>
                    <a:pt x="37" y="9"/>
                    <a:pt x="37" y="12"/>
                    <a:pt x="34" y="12"/>
                  </a:cubicBezTo>
                  <a:cubicBezTo>
                    <a:pt x="35" y="15"/>
                    <a:pt x="35" y="18"/>
                    <a:pt x="35" y="22"/>
                  </a:cubicBezTo>
                  <a:cubicBezTo>
                    <a:pt x="36" y="23"/>
                    <a:pt x="35" y="20"/>
                    <a:pt x="35" y="2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8" name="Freeform 776"/>
            <p:cNvSpPr>
              <a:spLocks/>
            </p:cNvSpPr>
            <p:nvPr/>
          </p:nvSpPr>
          <p:spPr bwMode="auto">
            <a:xfrm>
              <a:off x="8295732" y="3719582"/>
              <a:ext cx="2850322" cy="2124760"/>
            </a:xfrm>
            <a:custGeom>
              <a:avLst/>
              <a:gdLst>
                <a:gd name="T0" fmla="*/ 33 w 305"/>
                <a:gd name="T1" fmla="*/ 54 h 227"/>
                <a:gd name="T2" fmla="*/ 1 w 305"/>
                <a:gd name="T3" fmla="*/ 63 h 227"/>
                <a:gd name="T4" fmla="*/ 19 w 305"/>
                <a:gd name="T5" fmla="*/ 72 h 227"/>
                <a:gd name="T6" fmla="*/ 24 w 305"/>
                <a:gd name="T7" fmla="*/ 75 h 227"/>
                <a:gd name="T8" fmla="*/ 20 w 305"/>
                <a:gd name="T9" fmla="*/ 81 h 227"/>
                <a:gd name="T10" fmla="*/ 36 w 305"/>
                <a:gd name="T11" fmla="*/ 86 h 227"/>
                <a:gd name="T12" fmla="*/ 73 w 305"/>
                <a:gd name="T13" fmla="*/ 93 h 227"/>
                <a:gd name="T14" fmla="*/ 87 w 305"/>
                <a:gd name="T15" fmla="*/ 112 h 227"/>
                <a:gd name="T16" fmla="*/ 88 w 305"/>
                <a:gd name="T17" fmla="*/ 122 h 227"/>
                <a:gd name="T18" fmla="*/ 89 w 305"/>
                <a:gd name="T19" fmla="*/ 131 h 227"/>
                <a:gd name="T20" fmla="*/ 104 w 305"/>
                <a:gd name="T21" fmla="*/ 129 h 227"/>
                <a:gd name="T22" fmla="*/ 106 w 305"/>
                <a:gd name="T23" fmla="*/ 135 h 227"/>
                <a:gd name="T24" fmla="*/ 106 w 305"/>
                <a:gd name="T25" fmla="*/ 144 h 227"/>
                <a:gd name="T26" fmla="*/ 109 w 305"/>
                <a:gd name="T27" fmla="*/ 155 h 227"/>
                <a:gd name="T28" fmla="*/ 106 w 305"/>
                <a:gd name="T29" fmla="*/ 160 h 227"/>
                <a:gd name="T30" fmla="*/ 100 w 305"/>
                <a:gd name="T31" fmla="*/ 162 h 227"/>
                <a:gd name="T32" fmla="*/ 112 w 305"/>
                <a:gd name="T33" fmla="*/ 165 h 227"/>
                <a:gd name="T34" fmla="*/ 112 w 305"/>
                <a:gd name="T35" fmla="*/ 169 h 227"/>
                <a:gd name="T36" fmla="*/ 107 w 305"/>
                <a:gd name="T37" fmla="*/ 172 h 227"/>
                <a:gd name="T38" fmla="*/ 107 w 305"/>
                <a:gd name="T39" fmla="*/ 180 h 227"/>
                <a:gd name="T40" fmla="*/ 110 w 305"/>
                <a:gd name="T41" fmla="*/ 192 h 227"/>
                <a:gd name="T42" fmla="*/ 114 w 305"/>
                <a:gd name="T43" fmla="*/ 193 h 227"/>
                <a:gd name="T44" fmla="*/ 120 w 305"/>
                <a:gd name="T45" fmla="*/ 210 h 227"/>
                <a:gd name="T46" fmla="*/ 138 w 305"/>
                <a:gd name="T47" fmla="*/ 219 h 227"/>
                <a:gd name="T48" fmla="*/ 142 w 305"/>
                <a:gd name="T49" fmla="*/ 224 h 227"/>
                <a:gd name="T50" fmla="*/ 151 w 305"/>
                <a:gd name="T51" fmla="*/ 214 h 227"/>
                <a:gd name="T52" fmla="*/ 156 w 305"/>
                <a:gd name="T53" fmla="*/ 200 h 227"/>
                <a:gd name="T54" fmla="*/ 163 w 305"/>
                <a:gd name="T55" fmla="*/ 192 h 227"/>
                <a:gd name="T56" fmla="*/ 173 w 305"/>
                <a:gd name="T57" fmla="*/ 179 h 227"/>
                <a:gd name="T58" fmla="*/ 193 w 305"/>
                <a:gd name="T59" fmla="*/ 173 h 227"/>
                <a:gd name="T60" fmla="*/ 216 w 305"/>
                <a:gd name="T61" fmla="*/ 160 h 227"/>
                <a:gd name="T62" fmla="*/ 232 w 305"/>
                <a:gd name="T63" fmla="*/ 142 h 227"/>
                <a:gd name="T64" fmla="*/ 234 w 305"/>
                <a:gd name="T65" fmla="*/ 130 h 227"/>
                <a:gd name="T66" fmla="*/ 253 w 305"/>
                <a:gd name="T67" fmla="*/ 129 h 227"/>
                <a:gd name="T68" fmla="*/ 233 w 305"/>
                <a:gd name="T69" fmla="*/ 119 h 227"/>
                <a:gd name="T70" fmla="*/ 238 w 305"/>
                <a:gd name="T71" fmla="*/ 113 h 227"/>
                <a:gd name="T72" fmla="*/ 262 w 305"/>
                <a:gd name="T73" fmla="*/ 112 h 227"/>
                <a:gd name="T74" fmla="*/ 258 w 305"/>
                <a:gd name="T75" fmla="*/ 106 h 227"/>
                <a:gd name="T76" fmla="*/ 266 w 305"/>
                <a:gd name="T77" fmla="*/ 95 h 227"/>
                <a:gd name="T78" fmla="*/ 253 w 305"/>
                <a:gd name="T79" fmla="*/ 80 h 227"/>
                <a:gd name="T80" fmla="*/ 263 w 305"/>
                <a:gd name="T81" fmla="*/ 66 h 227"/>
                <a:gd name="T82" fmla="*/ 268 w 305"/>
                <a:gd name="T83" fmla="*/ 51 h 227"/>
                <a:gd name="T84" fmla="*/ 283 w 305"/>
                <a:gd name="T85" fmla="*/ 38 h 227"/>
                <a:gd name="T86" fmla="*/ 291 w 305"/>
                <a:gd name="T87" fmla="*/ 33 h 227"/>
                <a:gd name="T88" fmla="*/ 259 w 305"/>
                <a:gd name="T89" fmla="*/ 28 h 227"/>
                <a:gd name="T90" fmla="*/ 238 w 305"/>
                <a:gd name="T91" fmla="*/ 21 h 227"/>
                <a:gd name="T92" fmla="*/ 256 w 305"/>
                <a:gd name="T93" fmla="*/ 14 h 227"/>
                <a:gd name="T94" fmla="*/ 206 w 305"/>
                <a:gd name="T95" fmla="*/ 8 h 227"/>
                <a:gd name="T96" fmla="*/ 213 w 305"/>
                <a:gd name="T97" fmla="*/ 0 h 227"/>
                <a:gd name="T98" fmla="*/ 173 w 305"/>
                <a:gd name="T99" fmla="*/ 8 h 227"/>
                <a:gd name="T100" fmla="*/ 155 w 305"/>
                <a:gd name="T101" fmla="*/ 10 h 227"/>
                <a:gd name="T102" fmla="*/ 154 w 305"/>
                <a:gd name="T103" fmla="*/ 11 h 227"/>
                <a:gd name="T104" fmla="*/ 140 w 305"/>
                <a:gd name="T105" fmla="*/ 14 h 227"/>
                <a:gd name="T106" fmla="*/ 111 w 305"/>
                <a:gd name="T107" fmla="*/ 14 h 227"/>
                <a:gd name="T108" fmla="*/ 98 w 305"/>
                <a:gd name="T109" fmla="*/ 23 h 227"/>
                <a:gd name="T110" fmla="*/ 73 w 305"/>
                <a:gd name="T111" fmla="*/ 21 h 227"/>
                <a:gd name="T112" fmla="*/ 55 w 305"/>
                <a:gd name="T113" fmla="*/ 3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5" h="227">
                  <a:moveTo>
                    <a:pt x="32" y="37"/>
                  </a:moveTo>
                  <a:cubicBezTo>
                    <a:pt x="31" y="38"/>
                    <a:pt x="26" y="40"/>
                    <a:pt x="27" y="41"/>
                  </a:cubicBezTo>
                  <a:cubicBezTo>
                    <a:pt x="28" y="42"/>
                    <a:pt x="30" y="42"/>
                    <a:pt x="32" y="43"/>
                  </a:cubicBezTo>
                  <a:cubicBezTo>
                    <a:pt x="34" y="43"/>
                    <a:pt x="36" y="43"/>
                    <a:pt x="39" y="43"/>
                  </a:cubicBezTo>
                  <a:cubicBezTo>
                    <a:pt x="39" y="43"/>
                    <a:pt x="44" y="42"/>
                    <a:pt x="45" y="42"/>
                  </a:cubicBezTo>
                  <a:cubicBezTo>
                    <a:pt x="44" y="42"/>
                    <a:pt x="42" y="43"/>
                    <a:pt x="41" y="44"/>
                  </a:cubicBezTo>
                  <a:cubicBezTo>
                    <a:pt x="40" y="45"/>
                    <a:pt x="39" y="46"/>
                    <a:pt x="40" y="48"/>
                  </a:cubicBezTo>
                  <a:cubicBezTo>
                    <a:pt x="42" y="50"/>
                    <a:pt x="36" y="55"/>
                    <a:pt x="33" y="54"/>
                  </a:cubicBezTo>
                  <a:cubicBezTo>
                    <a:pt x="32" y="53"/>
                    <a:pt x="30" y="54"/>
                    <a:pt x="28" y="54"/>
                  </a:cubicBezTo>
                  <a:cubicBezTo>
                    <a:pt x="27" y="53"/>
                    <a:pt x="25" y="54"/>
                    <a:pt x="24" y="54"/>
                  </a:cubicBezTo>
                  <a:cubicBezTo>
                    <a:pt x="23" y="54"/>
                    <a:pt x="21" y="54"/>
                    <a:pt x="20" y="56"/>
                  </a:cubicBezTo>
                  <a:cubicBezTo>
                    <a:pt x="19" y="57"/>
                    <a:pt x="18" y="57"/>
                    <a:pt x="16" y="57"/>
                  </a:cubicBezTo>
                  <a:cubicBezTo>
                    <a:pt x="13" y="58"/>
                    <a:pt x="10" y="59"/>
                    <a:pt x="7" y="59"/>
                  </a:cubicBezTo>
                  <a:cubicBezTo>
                    <a:pt x="6" y="59"/>
                    <a:pt x="4" y="58"/>
                    <a:pt x="4" y="59"/>
                  </a:cubicBezTo>
                  <a:cubicBezTo>
                    <a:pt x="3" y="60"/>
                    <a:pt x="0" y="60"/>
                    <a:pt x="0" y="62"/>
                  </a:cubicBezTo>
                  <a:cubicBezTo>
                    <a:pt x="0" y="63"/>
                    <a:pt x="1" y="62"/>
                    <a:pt x="1" y="63"/>
                  </a:cubicBezTo>
                  <a:cubicBezTo>
                    <a:pt x="1" y="63"/>
                    <a:pt x="0" y="64"/>
                    <a:pt x="0" y="64"/>
                  </a:cubicBezTo>
                  <a:cubicBezTo>
                    <a:pt x="0" y="65"/>
                    <a:pt x="2" y="67"/>
                    <a:pt x="3" y="68"/>
                  </a:cubicBezTo>
                  <a:cubicBezTo>
                    <a:pt x="3" y="68"/>
                    <a:pt x="4" y="67"/>
                    <a:pt x="4" y="67"/>
                  </a:cubicBezTo>
                  <a:cubicBezTo>
                    <a:pt x="5" y="66"/>
                    <a:pt x="6" y="67"/>
                    <a:pt x="7" y="68"/>
                  </a:cubicBezTo>
                  <a:cubicBezTo>
                    <a:pt x="8" y="68"/>
                    <a:pt x="13" y="69"/>
                    <a:pt x="13" y="67"/>
                  </a:cubicBezTo>
                  <a:cubicBezTo>
                    <a:pt x="13" y="68"/>
                    <a:pt x="12" y="68"/>
                    <a:pt x="13" y="69"/>
                  </a:cubicBezTo>
                  <a:cubicBezTo>
                    <a:pt x="13" y="70"/>
                    <a:pt x="15" y="71"/>
                    <a:pt x="16" y="71"/>
                  </a:cubicBezTo>
                  <a:cubicBezTo>
                    <a:pt x="17" y="72"/>
                    <a:pt x="18" y="72"/>
                    <a:pt x="19" y="72"/>
                  </a:cubicBezTo>
                  <a:cubicBezTo>
                    <a:pt x="21" y="72"/>
                    <a:pt x="21" y="70"/>
                    <a:pt x="22" y="71"/>
                  </a:cubicBezTo>
                  <a:cubicBezTo>
                    <a:pt x="24" y="71"/>
                    <a:pt x="27" y="71"/>
                    <a:pt x="28" y="71"/>
                  </a:cubicBezTo>
                  <a:cubicBezTo>
                    <a:pt x="29" y="71"/>
                    <a:pt x="29" y="70"/>
                    <a:pt x="30" y="69"/>
                  </a:cubicBezTo>
                  <a:cubicBezTo>
                    <a:pt x="31" y="69"/>
                    <a:pt x="34" y="71"/>
                    <a:pt x="34" y="72"/>
                  </a:cubicBezTo>
                  <a:cubicBezTo>
                    <a:pt x="34" y="73"/>
                    <a:pt x="24" y="72"/>
                    <a:pt x="22" y="73"/>
                  </a:cubicBezTo>
                  <a:cubicBezTo>
                    <a:pt x="20" y="73"/>
                    <a:pt x="23" y="74"/>
                    <a:pt x="24" y="74"/>
                  </a:cubicBezTo>
                  <a:cubicBezTo>
                    <a:pt x="26" y="75"/>
                    <a:pt x="27" y="74"/>
                    <a:pt x="29" y="75"/>
                  </a:cubicBezTo>
                  <a:cubicBezTo>
                    <a:pt x="28" y="74"/>
                    <a:pt x="26" y="75"/>
                    <a:pt x="24" y="75"/>
                  </a:cubicBezTo>
                  <a:cubicBezTo>
                    <a:pt x="21" y="75"/>
                    <a:pt x="18" y="74"/>
                    <a:pt x="15" y="74"/>
                  </a:cubicBezTo>
                  <a:cubicBezTo>
                    <a:pt x="13" y="74"/>
                    <a:pt x="9" y="74"/>
                    <a:pt x="9" y="76"/>
                  </a:cubicBezTo>
                  <a:cubicBezTo>
                    <a:pt x="8" y="77"/>
                    <a:pt x="11" y="78"/>
                    <a:pt x="12" y="78"/>
                  </a:cubicBezTo>
                  <a:cubicBezTo>
                    <a:pt x="13" y="78"/>
                    <a:pt x="15" y="77"/>
                    <a:pt x="15" y="77"/>
                  </a:cubicBezTo>
                  <a:cubicBezTo>
                    <a:pt x="16" y="78"/>
                    <a:pt x="15" y="78"/>
                    <a:pt x="15" y="79"/>
                  </a:cubicBezTo>
                  <a:cubicBezTo>
                    <a:pt x="16" y="80"/>
                    <a:pt x="18" y="80"/>
                    <a:pt x="19" y="80"/>
                  </a:cubicBezTo>
                  <a:cubicBezTo>
                    <a:pt x="21" y="80"/>
                    <a:pt x="23" y="80"/>
                    <a:pt x="25" y="80"/>
                  </a:cubicBezTo>
                  <a:cubicBezTo>
                    <a:pt x="25" y="80"/>
                    <a:pt x="21" y="81"/>
                    <a:pt x="20" y="81"/>
                  </a:cubicBezTo>
                  <a:cubicBezTo>
                    <a:pt x="16" y="82"/>
                    <a:pt x="19" y="84"/>
                    <a:pt x="21" y="85"/>
                  </a:cubicBezTo>
                  <a:cubicBezTo>
                    <a:pt x="23" y="86"/>
                    <a:pt x="25" y="86"/>
                    <a:pt x="27" y="87"/>
                  </a:cubicBezTo>
                  <a:cubicBezTo>
                    <a:pt x="27" y="87"/>
                    <a:pt x="31" y="87"/>
                    <a:pt x="31" y="87"/>
                  </a:cubicBezTo>
                  <a:cubicBezTo>
                    <a:pt x="31" y="87"/>
                    <a:pt x="29" y="86"/>
                    <a:pt x="29" y="85"/>
                  </a:cubicBezTo>
                  <a:cubicBezTo>
                    <a:pt x="29" y="84"/>
                    <a:pt x="31" y="85"/>
                    <a:pt x="31" y="85"/>
                  </a:cubicBezTo>
                  <a:cubicBezTo>
                    <a:pt x="32" y="86"/>
                    <a:pt x="33" y="85"/>
                    <a:pt x="34" y="84"/>
                  </a:cubicBezTo>
                  <a:cubicBezTo>
                    <a:pt x="34" y="84"/>
                    <a:pt x="35" y="83"/>
                    <a:pt x="36" y="83"/>
                  </a:cubicBezTo>
                  <a:cubicBezTo>
                    <a:pt x="37" y="84"/>
                    <a:pt x="36" y="86"/>
                    <a:pt x="36" y="86"/>
                  </a:cubicBezTo>
                  <a:cubicBezTo>
                    <a:pt x="37" y="87"/>
                    <a:pt x="40" y="85"/>
                    <a:pt x="41" y="85"/>
                  </a:cubicBezTo>
                  <a:cubicBezTo>
                    <a:pt x="43" y="84"/>
                    <a:pt x="43" y="84"/>
                    <a:pt x="44" y="85"/>
                  </a:cubicBezTo>
                  <a:cubicBezTo>
                    <a:pt x="45" y="86"/>
                    <a:pt x="46" y="84"/>
                    <a:pt x="47" y="84"/>
                  </a:cubicBezTo>
                  <a:cubicBezTo>
                    <a:pt x="48" y="83"/>
                    <a:pt x="50" y="84"/>
                    <a:pt x="51" y="84"/>
                  </a:cubicBezTo>
                  <a:cubicBezTo>
                    <a:pt x="54" y="84"/>
                    <a:pt x="58" y="85"/>
                    <a:pt x="61" y="86"/>
                  </a:cubicBezTo>
                  <a:cubicBezTo>
                    <a:pt x="63" y="86"/>
                    <a:pt x="65" y="88"/>
                    <a:pt x="67" y="88"/>
                  </a:cubicBezTo>
                  <a:cubicBezTo>
                    <a:pt x="69" y="88"/>
                    <a:pt x="71" y="89"/>
                    <a:pt x="72" y="90"/>
                  </a:cubicBezTo>
                  <a:cubicBezTo>
                    <a:pt x="74" y="91"/>
                    <a:pt x="73" y="92"/>
                    <a:pt x="73" y="93"/>
                  </a:cubicBezTo>
                  <a:cubicBezTo>
                    <a:pt x="73" y="94"/>
                    <a:pt x="75" y="96"/>
                    <a:pt x="76" y="96"/>
                  </a:cubicBezTo>
                  <a:cubicBezTo>
                    <a:pt x="77" y="97"/>
                    <a:pt x="79" y="96"/>
                    <a:pt x="80" y="97"/>
                  </a:cubicBezTo>
                  <a:cubicBezTo>
                    <a:pt x="80" y="99"/>
                    <a:pt x="82" y="100"/>
                    <a:pt x="83" y="101"/>
                  </a:cubicBezTo>
                  <a:cubicBezTo>
                    <a:pt x="84" y="102"/>
                    <a:pt x="83" y="104"/>
                    <a:pt x="84" y="105"/>
                  </a:cubicBezTo>
                  <a:cubicBezTo>
                    <a:pt x="84" y="106"/>
                    <a:pt x="86" y="107"/>
                    <a:pt x="86" y="109"/>
                  </a:cubicBezTo>
                  <a:cubicBezTo>
                    <a:pt x="86" y="110"/>
                    <a:pt x="85" y="110"/>
                    <a:pt x="86" y="111"/>
                  </a:cubicBezTo>
                  <a:cubicBezTo>
                    <a:pt x="86" y="111"/>
                    <a:pt x="87" y="112"/>
                    <a:pt x="87" y="112"/>
                  </a:cubicBezTo>
                  <a:cubicBezTo>
                    <a:pt x="87" y="112"/>
                    <a:pt x="87" y="112"/>
                    <a:pt x="87" y="112"/>
                  </a:cubicBezTo>
                  <a:cubicBezTo>
                    <a:pt x="88" y="111"/>
                    <a:pt x="90" y="113"/>
                    <a:pt x="89" y="114"/>
                  </a:cubicBezTo>
                  <a:cubicBezTo>
                    <a:pt x="88" y="115"/>
                    <a:pt x="88" y="115"/>
                    <a:pt x="88" y="117"/>
                  </a:cubicBezTo>
                  <a:cubicBezTo>
                    <a:pt x="88" y="116"/>
                    <a:pt x="90" y="115"/>
                    <a:pt x="91" y="117"/>
                  </a:cubicBezTo>
                  <a:cubicBezTo>
                    <a:pt x="91" y="118"/>
                    <a:pt x="91" y="118"/>
                    <a:pt x="91" y="119"/>
                  </a:cubicBezTo>
                  <a:cubicBezTo>
                    <a:pt x="91" y="119"/>
                    <a:pt x="91" y="121"/>
                    <a:pt x="91" y="120"/>
                  </a:cubicBezTo>
                  <a:cubicBezTo>
                    <a:pt x="91" y="121"/>
                    <a:pt x="93" y="121"/>
                    <a:pt x="93" y="121"/>
                  </a:cubicBezTo>
                  <a:cubicBezTo>
                    <a:pt x="92" y="120"/>
                    <a:pt x="89" y="126"/>
                    <a:pt x="90" y="122"/>
                  </a:cubicBezTo>
                  <a:cubicBezTo>
                    <a:pt x="90" y="122"/>
                    <a:pt x="88" y="121"/>
                    <a:pt x="88" y="122"/>
                  </a:cubicBezTo>
                  <a:cubicBezTo>
                    <a:pt x="88" y="122"/>
                    <a:pt x="89" y="122"/>
                    <a:pt x="89" y="122"/>
                  </a:cubicBezTo>
                  <a:cubicBezTo>
                    <a:pt x="89" y="123"/>
                    <a:pt x="86" y="123"/>
                    <a:pt x="87" y="124"/>
                  </a:cubicBezTo>
                  <a:cubicBezTo>
                    <a:pt x="87" y="124"/>
                    <a:pt x="90" y="125"/>
                    <a:pt x="89" y="125"/>
                  </a:cubicBezTo>
                  <a:cubicBezTo>
                    <a:pt x="87" y="127"/>
                    <a:pt x="91" y="127"/>
                    <a:pt x="92" y="126"/>
                  </a:cubicBezTo>
                  <a:cubicBezTo>
                    <a:pt x="91" y="127"/>
                    <a:pt x="90" y="127"/>
                    <a:pt x="88" y="127"/>
                  </a:cubicBezTo>
                  <a:cubicBezTo>
                    <a:pt x="88" y="127"/>
                    <a:pt x="86" y="129"/>
                    <a:pt x="86" y="129"/>
                  </a:cubicBezTo>
                  <a:cubicBezTo>
                    <a:pt x="86" y="129"/>
                    <a:pt x="87" y="130"/>
                    <a:pt x="87" y="130"/>
                  </a:cubicBezTo>
                  <a:cubicBezTo>
                    <a:pt x="89" y="131"/>
                    <a:pt x="88" y="131"/>
                    <a:pt x="89" y="131"/>
                  </a:cubicBezTo>
                  <a:cubicBezTo>
                    <a:pt x="90" y="131"/>
                    <a:pt x="94" y="133"/>
                    <a:pt x="95" y="131"/>
                  </a:cubicBezTo>
                  <a:cubicBezTo>
                    <a:pt x="95" y="128"/>
                    <a:pt x="97" y="129"/>
                    <a:pt x="98" y="128"/>
                  </a:cubicBezTo>
                  <a:cubicBezTo>
                    <a:pt x="98" y="128"/>
                    <a:pt x="96" y="122"/>
                    <a:pt x="96" y="122"/>
                  </a:cubicBezTo>
                  <a:cubicBezTo>
                    <a:pt x="96" y="123"/>
                    <a:pt x="98" y="126"/>
                    <a:pt x="98" y="126"/>
                  </a:cubicBezTo>
                  <a:cubicBezTo>
                    <a:pt x="99" y="128"/>
                    <a:pt x="100" y="126"/>
                    <a:pt x="101" y="126"/>
                  </a:cubicBezTo>
                  <a:cubicBezTo>
                    <a:pt x="101" y="126"/>
                    <a:pt x="98" y="130"/>
                    <a:pt x="98" y="130"/>
                  </a:cubicBezTo>
                  <a:cubicBezTo>
                    <a:pt x="98" y="130"/>
                    <a:pt x="102" y="129"/>
                    <a:pt x="102" y="129"/>
                  </a:cubicBezTo>
                  <a:cubicBezTo>
                    <a:pt x="103" y="129"/>
                    <a:pt x="104" y="129"/>
                    <a:pt x="104" y="129"/>
                  </a:cubicBezTo>
                  <a:cubicBezTo>
                    <a:pt x="105" y="129"/>
                    <a:pt x="106" y="128"/>
                    <a:pt x="107" y="128"/>
                  </a:cubicBezTo>
                  <a:cubicBezTo>
                    <a:pt x="107" y="129"/>
                    <a:pt x="106" y="130"/>
                    <a:pt x="105" y="130"/>
                  </a:cubicBezTo>
                  <a:cubicBezTo>
                    <a:pt x="104" y="130"/>
                    <a:pt x="102" y="130"/>
                    <a:pt x="101" y="131"/>
                  </a:cubicBezTo>
                  <a:cubicBezTo>
                    <a:pt x="100" y="132"/>
                    <a:pt x="103" y="131"/>
                    <a:pt x="103" y="131"/>
                  </a:cubicBezTo>
                  <a:cubicBezTo>
                    <a:pt x="105" y="131"/>
                    <a:pt x="107" y="131"/>
                    <a:pt x="109" y="131"/>
                  </a:cubicBezTo>
                  <a:cubicBezTo>
                    <a:pt x="108" y="131"/>
                    <a:pt x="104" y="131"/>
                    <a:pt x="104" y="132"/>
                  </a:cubicBezTo>
                  <a:cubicBezTo>
                    <a:pt x="104" y="132"/>
                    <a:pt x="106" y="133"/>
                    <a:pt x="106" y="134"/>
                  </a:cubicBezTo>
                  <a:cubicBezTo>
                    <a:pt x="106" y="134"/>
                    <a:pt x="106" y="135"/>
                    <a:pt x="106" y="135"/>
                  </a:cubicBezTo>
                  <a:cubicBezTo>
                    <a:pt x="106" y="136"/>
                    <a:pt x="105" y="136"/>
                    <a:pt x="106" y="137"/>
                  </a:cubicBezTo>
                  <a:cubicBezTo>
                    <a:pt x="106" y="137"/>
                    <a:pt x="108" y="136"/>
                    <a:pt x="109" y="136"/>
                  </a:cubicBezTo>
                  <a:cubicBezTo>
                    <a:pt x="110" y="136"/>
                    <a:pt x="109" y="136"/>
                    <a:pt x="110" y="137"/>
                  </a:cubicBezTo>
                  <a:cubicBezTo>
                    <a:pt x="111" y="138"/>
                    <a:pt x="111" y="139"/>
                    <a:pt x="112" y="140"/>
                  </a:cubicBezTo>
                  <a:cubicBezTo>
                    <a:pt x="112" y="141"/>
                    <a:pt x="109" y="141"/>
                    <a:pt x="109" y="141"/>
                  </a:cubicBezTo>
                  <a:cubicBezTo>
                    <a:pt x="105" y="138"/>
                    <a:pt x="99" y="136"/>
                    <a:pt x="95" y="137"/>
                  </a:cubicBezTo>
                  <a:cubicBezTo>
                    <a:pt x="91" y="137"/>
                    <a:pt x="96" y="140"/>
                    <a:pt x="98" y="140"/>
                  </a:cubicBezTo>
                  <a:cubicBezTo>
                    <a:pt x="101" y="141"/>
                    <a:pt x="103" y="144"/>
                    <a:pt x="106" y="144"/>
                  </a:cubicBezTo>
                  <a:cubicBezTo>
                    <a:pt x="107" y="144"/>
                    <a:pt x="108" y="143"/>
                    <a:pt x="110" y="143"/>
                  </a:cubicBezTo>
                  <a:cubicBezTo>
                    <a:pt x="110" y="144"/>
                    <a:pt x="113" y="144"/>
                    <a:pt x="113" y="144"/>
                  </a:cubicBezTo>
                  <a:cubicBezTo>
                    <a:pt x="114" y="145"/>
                    <a:pt x="113" y="146"/>
                    <a:pt x="113" y="146"/>
                  </a:cubicBezTo>
                  <a:cubicBezTo>
                    <a:pt x="110" y="147"/>
                    <a:pt x="114" y="148"/>
                    <a:pt x="113" y="149"/>
                  </a:cubicBezTo>
                  <a:cubicBezTo>
                    <a:pt x="113" y="150"/>
                    <a:pt x="111" y="149"/>
                    <a:pt x="111" y="151"/>
                  </a:cubicBezTo>
                  <a:cubicBezTo>
                    <a:pt x="111" y="152"/>
                    <a:pt x="113" y="152"/>
                    <a:pt x="113" y="152"/>
                  </a:cubicBezTo>
                  <a:cubicBezTo>
                    <a:pt x="112" y="153"/>
                    <a:pt x="110" y="151"/>
                    <a:pt x="110" y="152"/>
                  </a:cubicBezTo>
                  <a:cubicBezTo>
                    <a:pt x="109" y="153"/>
                    <a:pt x="109" y="154"/>
                    <a:pt x="109" y="155"/>
                  </a:cubicBezTo>
                  <a:cubicBezTo>
                    <a:pt x="109" y="155"/>
                    <a:pt x="111" y="155"/>
                    <a:pt x="111" y="155"/>
                  </a:cubicBezTo>
                  <a:cubicBezTo>
                    <a:pt x="111" y="156"/>
                    <a:pt x="109" y="157"/>
                    <a:pt x="108" y="157"/>
                  </a:cubicBezTo>
                  <a:cubicBezTo>
                    <a:pt x="107" y="157"/>
                    <a:pt x="106" y="157"/>
                    <a:pt x="105" y="157"/>
                  </a:cubicBezTo>
                  <a:cubicBezTo>
                    <a:pt x="104" y="156"/>
                    <a:pt x="103" y="156"/>
                    <a:pt x="102" y="157"/>
                  </a:cubicBezTo>
                  <a:cubicBezTo>
                    <a:pt x="101" y="158"/>
                    <a:pt x="101" y="157"/>
                    <a:pt x="100" y="158"/>
                  </a:cubicBezTo>
                  <a:cubicBezTo>
                    <a:pt x="100" y="158"/>
                    <a:pt x="103" y="161"/>
                    <a:pt x="104" y="161"/>
                  </a:cubicBezTo>
                  <a:cubicBezTo>
                    <a:pt x="104" y="160"/>
                    <a:pt x="104" y="160"/>
                    <a:pt x="103" y="160"/>
                  </a:cubicBezTo>
                  <a:cubicBezTo>
                    <a:pt x="103" y="160"/>
                    <a:pt x="106" y="160"/>
                    <a:pt x="106" y="160"/>
                  </a:cubicBezTo>
                  <a:cubicBezTo>
                    <a:pt x="106" y="160"/>
                    <a:pt x="111" y="158"/>
                    <a:pt x="111" y="159"/>
                  </a:cubicBezTo>
                  <a:cubicBezTo>
                    <a:pt x="110" y="159"/>
                    <a:pt x="109" y="159"/>
                    <a:pt x="108" y="160"/>
                  </a:cubicBezTo>
                  <a:cubicBezTo>
                    <a:pt x="109" y="159"/>
                    <a:pt x="111" y="161"/>
                    <a:pt x="110" y="161"/>
                  </a:cubicBezTo>
                  <a:cubicBezTo>
                    <a:pt x="111" y="161"/>
                    <a:pt x="114" y="162"/>
                    <a:pt x="115" y="162"/>
                  </a:cubicBezTo>
                  <a:cubicBezTo>
                    <a:pt x="114" y="162"/>
                    <a:pt x="112" y="162"/>
                    <a:pt x="112" y="162"/>
                  </a:cubicBezTo>
                  <a:cubicBezTo>
                    <a:pt x="112" y="162"/>
                    <a:pt x="116" y="165"/>
                    <a:pt x="116" y="165"/>
                  </a:cubicBezTo>
                  <a:cubicBezTo>
                    <a:pt x="113" y="165"/>
                    <a:pt x="111" y="161"/>
                    <a:pt x="108" y="161"/>
                  </a:cubicBezTo>
                  <a:cubicBezTo>
                    <a:pt x="106" y="161"/>
                    <a:pt x="101" y="160"/>
                    <a:pt x="100" y="162"/>
                  </a:cubicBezTo>
                  <a:cubicBezTo>
                    <a:pt x="100" y="163"/>
                    <a:pt x="99" y="163"/>
                    <a:pt x="98" y="164"/>
                  </a:cubicBezTo>
                  <a:cubicBezTo>
                    <a:pt x="97" y="164"/>
                    <a:pt x="97" y="166"/>
                    <a:pt x="98" y="165"/>
                  </a:cubicBezTo>
                  <a:cubicBezTo>
                    <a:pt x="100" y="165"/>
                    <a:pt x="102" y="164"/>
                    <a:pt x="103" y="162"/>
                  </a:cubicBezTo>
                  <a:cubicBezTo>
                    <a:pt x="103" y="163"/>
                    <a:pt x="105" y="163"/>
                    <a:pt x="105" y="163"/>
                  </a:cubicBezTo>
                  <a:cubicBezTo>
                    <a:pt x="106" y="163"/>
                    <a:pt x="108" y="166"/>
                    <a:pt x="108" y="163"/>
                  </a:cubicBezTo>
                  <a:cubicBezTo>
                    <a:pt x="108" y="162"/>
                    <a:pt x="110" y="164"/>
                    <a:pt x="110" y="164"/>
                  </a:cubicBezTo>
                  <a:cubicBezTo>
                    <a:pt x="110" y="164"/>
                    <a:pt x="114" y="164"/>
                    <a:pt x="113" y="165"/>
                  </a:cubicBezTo>
                  <a:cubicBezTo>
                    <a:pt x="113" y="165"/>
                    <a:pt x="112" y="165"/>
                    <a:pt x="112" y="165"/>
                  </a:cubicBezTo>
                  <a:cubicBezTo>
                    <a:pt x="112" y="165"/>
                    <a:pt x="114" y="166"/>
                    <a:pt x="114" y="166"/>
                  </a:cubicBezTo>
                  <a:cubicBezTo>
                    <a:pt x="113" y="166"/>
                    <a:pt x="111" y="166"/>
                    <a:pt x="110" y="165"/>
                  </a:cubicBezTo>
                  <a:cubicBezTo>
                    <a:pt x="109" y="164"/>
                    <a:pt x="109" y="165"/>
                    <a:pt x="109" y="166"/>
                  </a:cubicBezTo>
                  <a:cubicBezTo>
                    <a:pt x="109" y="165"/>
                    <a:pt x="103" y="164"/>
                    <a:pt x="102" y="164"/>
                  </a:cubicBezTo>
                  <a:cubicBezTo>
                    <a:pt x="101" y="164"/>
                    <a:pt x="95" y="166"/>
                    <a:pt x="96" y="168"/>
                  </a:cubicBezTo>
                  <a:cubicBezTo>
                    <a:pt x="97" y="169"/>
                    <a:pt x="103" y="167"/>
                    <a:pt x="104" y="167"/>
                  </a:cubicBezTo>
                  <a:cubicBezTo>
                    <a:pt x="105" y="167"/>
                    <a:pt x="107" y="167"/>
                    <a:pt x="108" y="168"/>
                  </a:cubicBezTo>
                  <a:cubicBezTo>
                    <a:pt x="108" y="168"/>
                    <a:pt x="112" y="169"/>
                    <a:pt x="112" y="169"/>
                  </a:cubicBezTo>
                  <a:cubicBezTo>
                    <a:pt x="112" y="170"/>
                    <a:pt x="107" y="168"/>
                    <a:pt x="107" y="168"/>
                  </a:cubicBezTo>
                  <a:cubicBezTo>
                    <a:pt x="105" y="167"/>
                    <a:pt x="102" y="168"/>
                    <a:pt x="100" y="168"/>
                  </a:cubicBezTo>
                  <a:cubicBezTo>
                    <a:pt x="93" y="170"/>
                    <a:pt x="101" y="172"/>
                    <a:pt x="103" y="171"/>
                  </a:cubicBezTo>
                  <a:cubicBezTo>
                    <a:pt x="102" y="172"/>
                    <a:pt x="101" y="173"/>
                    <a:pt x="99" y="173"/>
                  </a:cubicBezTo>
                  <a:cubicBezTo>
                    <a:pt x="96" y="174"/>
                    <a:pt x="101" y="175"/>
                    <a:pt x="101" y="175"/>
                  </a:cubicBezTo>
                  <a:cubicBezTo>
                    <a:pt x="101" y="175"/>
                    <a:pt x="97" y="174"/>
                    <a:pt x="97" y="176"/>
                  </a:cubicBezTo>
                  <a:cubicBezTo>
                    <a:pt x="97" y="179"/>
                    <a:pt x="99" y="177"/>
                    <a:pt x="101" y="176"/>
                  </a:cubicBezTo>
                  <a:cubicBezTo>
                    <a:pt x="103" y="175"/>
                    <a:pt x="105" y="173"/>
                    <a:pt x="107" y="172"/>
                  </a:cubicBezTo>
                  <a:cubicBezTo>
                    <a:pt x="108" y="172"/>
                    <a:pt x="114" y="169"/>
                    <a:pt x="114" y="171"/>
                  </a:cubicBezTo>
                  <a:cubicBezTo>
                    <a:pt x="114" y="171"/>
                    <a:pt x="111" y="171"/>
                    <a:pt x="111" y="171"/>
                  </a:cubicBezTo>
                  <a:cubicBezTo>
                    <a:pt x="111" y="171"/>
                    <a:pt x="113" y="171"/>
                    <a:pt x="114" y="172"/>
                  </a:cubicBezTo>
                  <a:cubicBezTo>
                    <a:pt x="111" y="170"/>
                    <a:pt x="98" y="178"/>
                    <a:pt x="99" y="179"/>
                  </a:cubicBezTo>
                  <a:cubicBezTo>
                    <a:pt x="99" y="180"/>
                    <a:pt x="105" y="178"/>
                    <a:pt x="106" y="178"/>
                  </a:cubicBezTo>
                  <a:cubicBezTo>
                    <a:pt x="106" y="178"/>
                    <a:pt x="102" y="179"/>
                    <a:pt x="101" y="180"/>
                  </a:cubicBezTo>
                  <a:cubicBezTo>
                    <a:pt x="101" y="180"/>
                    <a:pt x="103" y="184"/>
                    <a:pt x="104" y="183"/>
                  </a:cubicBezTo>
                  <a:cubicBezTo>
                    <a:pt x="105" y="182"/>
                    <a:pt x="106" y="180"/>
                    <a:pt x="107" y="180"/>
                  </a:cubicBezTo>
                  <a:cubicBezTo>
                    <a:pt x="108" y="180"/>
                    <a:pt x="112" y="181"/>
                    <a:pt x="112" y="181"/>
                  </a:cubicBezTo>
                  <a:cubicBezTo>
                    <a:pt x="112" y="181"/>
                    <a:pt x="108" y="181"/>
                    <a:pt x="108" y="181"/>
                  </a:cubicBezTo>
                  <a:cubicBezTo>
                    <a:pt x="106" y="181"/>
                    <a:pt x="105" y="182"/>
                    <a:pt x="104" y="183"/>
                  </a:cubicBezTo>
                  <a:cubicBezTo>
                    <a:pt x="104" y="184"/>
                    <a:pt x="104" y="185"/>
                    <a:pt x="104" y="186"/>
                  </a:cubicBezTo>
                  <a:cubicBezTo>
                    <a:pt x="105" y="189"/>
                    <a:pt x="105" y="188"/>
                    <a:pt x="107" y="187"/>
                  </a:cubicBezTo>
                  <a:cubicBezTo>
                    <a:pt x="106" y="188"/>
                    <a:pt x="105" y="192"/>
                    <a:pt x="106" y="193"/>
                  </a:cubicBezTo>
                  <a:cubicBezTo>
                    <a:pt x="106" y="193"/>
                    <a:pt x="109" y="189"/>
                    <a:pt x="110" y="189"/>
                  </a:cubicBezTo>
                  <a:cubicBezTo>
                    <a:pt x="110" y="190"/>
                    <a:pt x="109" y="191"/>
                    <a:pt x="110" y="192"/>
                  </a:cubicBezTo>
                  <a:cubicBezTo>
                    <a:pt x="110" y="193"/>
                    <a:pt x="111" y="191"/>
                    <a:pt x="112" y="191"/>
                  </a:cubicBezTo>
                  <a:cubicBezTo>
                    <a:pt x="114" y="189"/>
                    <a:pt x="110" y="187"/>
                    <a:pt x="110" y="186"/>
                  </a:cubicBezTo>
                  <a:cubicBezTo>
                    <a:pt x="110" y="186"/>
                    <a:pt x="112" y="189"/>
                    <a:pt x="113" y="189"/>
                  </a:cubicBezTo>
                  <a:cubicBezTo>
                    <a:pt x="114" y="190"/>
                    <a:pt x="114" y="189"/>
                    <a:pt x="115" y="188"/>
                  </a:cubicBezTo>
                  <a:cubicBezTo>
                    <a:pt x="114" y="188"/>
                    <a:pt x="117" y="191"/>
                    <a:pt x="116" y="192"/>
                  </a:cubicBezTo>
                  <a:cubicBezTo>
                    <a:pt x="117" y="191"/>
                    <a:pt x="114" y="189"/>
                    <a:pt x="114" y="191"/>
                  </a:cubicBezTo>
                  <a:cubicBezTo>
                    <a:pt x="114" y="193"/>
                    <a:pt x="116" y="195"/>
                    <a:pt x="114" y="196"/>
                  </a:cubicBezTo>
                  <a:cubicBezTo>
                    <a:pt x="114" y="196"/>
                    <a:pt x="114" y="193"/>
                    <a:pt x="114" y="193"/>
                  </a:cubicBezTo>
                  <a:cubicBezTo>
                    <a:pt x="114" y="192"/>
                    <a:pt x="112" y="194"/>
                    <a:pt x="111" y="194"/>
                  </a:cubicBezTo>
                  <a:cubicBezTo>
                    <a:pt x="110" y="194"/>
                    <a:pt x="109" y="196"/>
                    <a:pt x="109" y="197"/>
                  </a:cubicBezTo>
                  <a:cubicBezTo>
                    <a:pt x="108" y="199"/>
                    <a:pt x="111" y="197"/>
                    <a:pt x="111" y="198"/>
                  </a:cubicBezTo>
                  <a:cubicBezTo>
                    <a:pt x="112" y="199"/>
                    <a:pt x="110" y="200"/>
                    <a:pt x="110" y="200"/>
                  </a:cubicBezTo>
                  <a:cubicBezTo>
                    <a:pt x="110" y="200"/>
                    <a:pt x="112" y="199"/>
                    <a:pt x="113" y="201"/>
                  </a:cubicBezTo>
                  <a:cubicBezTo>
                    <a:pt x="113" y="203"/>
                    <a:pt x="115" y="204"/>
                    <a:pt x="115" y="205"/>
                  </a:cubicBezTo>
                  <a:cubicBezTo>
                    <a:pt x="114" y="207"/>
                    <a:pt x="115" y="207"/>
                    <a:pt x="117" y="209"/>
                  </a:cubicBezTo>
                  <a:cubicBezTo>
                    <a:pt x="118" y="210"/>
                    <a:pt x="119" y="212"/>
                    <a:pt x="120" y="210"/>
                  </a:cubicBezTo>
                  <a:cubicBezTo>
                    <a:pt x="120" y="210"/>
                    <a:pt x="121" y="215"/>
                    <a:pt x="122" y="215"/>
                  </a:cubicBezTo>
                  <a:cubicBezTo>
                    <a:pt x="123" y="216"/>
                    <a:pt x="122" y="215"/>
                    <a:pt x="123" y="215"/>
                  </a:cubicBezTo>
                  <a:cubicBezTo>
                    <a:pt x="124" y="216"/>
                    <a:pt x="125" y="217"/>
                    <a:pt x="126" y="218"/>
                  </a:cubicBezTo>
                  <a:cubicBezTo>
                    <a:pt x="128" y="219"/>
                    <a:pt x="130" y="220"/>
                    <a:pt x="132" y="219"/>
                  </a:cubicBezTo>
                  <a:cubicBezTo>
                    <a:pt x="133" y="219"/>
                    <a:pt x="136" y="219"/>
                    <a:pt x="136" y="218"/>
                  </a:cubicBezTo>
                  <a:cubicBezTo>
                    <a:pt x="136" y="218"/>
                    <a:pt x="136" y="221"/>
                    <a:pt x="136" y="221"/>
                  </a:cubicBezTo>
                  <a:cubicBezTo>
                    <a:pt x="136" y="221"/>
                    <a:pt x="138" y="217"/>
                    <a:pt x="138" y="218"/>
                  </a:cubicBezTo>
                  <a:cubicBezTo>
                    <a:pt x="139" y="218"/>
                    <a:pt x="138" y="219"/>
                    <a:pt x="138" y="219"/>
                  </a:cubicBezTo>
                  <a:cubicBezTo>
                    <a:pt x="138" y="220"/>
                    <a:pt x="139" y="220"/>
                    <a:pt x="139" y="220"/>
                  </a:cubicBezTo>
                  <a:cubicBezTo>
                    <a:pt x="139" y="220"/>
                    <a:pt x="136" y="221"/>
                    <a:pt x="137" y="222"/>
                  </a:cubicBezTo>
                  <a:cubicBezTo>
                    <a:pt x="138" y="222"/>
                    <a:pt x="138" y="222"/>
                    <a:pt x="139" y="221"/>
                  </a:cubicBezTo>
                  <a:cubicBezTo>
                    <a:pt x="140" y="222"/>
                    <a:pt x="139" y="223"/>
                    <a:pt x="139" y="223"/>
                  </a:cubicBezTo>
                  <a:cubicBezTo>
                    <a:pt x="139" y="224"/>
                    <a:pt x="142" y="221"/>
                    <a:pt x="142" y="222"/>
                  </a:cubicBezTo>
                  <a:cubicBezTo>
                    <a:pt x="142" y="223"/>
                    <a:pt x="140" y="224"/>
                    <a:pt x="140" y="225"/>
                  </a:cubicBezTo>
                  <a:cubicBezTo>
                    <a:pt x="140" y="224"/>
                    <a:pt x="143" y="223"/>
                    <a:pt x="142" y="225"/>
                  </a:cubicBezTo>
                  <a:cubicBezTo>
                    <a:pt x="142" y="225"/>
                    <a:pt x="142" y="225"/>
                    <a:pt x="142" y="224"/>
                  </a:cubicBezTo>
                  <a:cubicBezTo>
                    <a:pt x="142" y="226"/>
                    <a:pt x="145" y="223"/>
                    <a:pt x="145" y="223"/>
                  </a:cubicBezTo>
                  <a:cubicBezTo>
                    <a:pt x="146" y="224"/>
                    <a:pt x="145" y="226"/>
                    <a:pt x="145" y="227"/>
                  </a:cubicBezTo>
                  <a:cubicBezTo>
                    <a:pt x="144" y="225"/>
                    <a:pt x="153" y="225"/>
                    <a:pt x="147" y="222"/>
                  </a:cubicBezTo>
                  <a:cubicBezTo>
                    <a:pt x="148" y="222"/>
                    <a:pt x="153" y="222"/>
                    <a:pt x="150" y="221"/>
                  </a:cubicBezTo>
                  <a:cubicBezTo>
                    <a:pt x="147" y="219"/>
                    <a:pt x="151" y="220"/>
                    <a:pt x="152" y="218"/>
                  </a:cubicBezTo>
                  <a:cubicBezTo>
                    <a:pt x="152" y="218"/>
                    <a:pt x="149" y="218"/>
                    <a:pt x="149" y="218"/>
                  </a:cubicBezTo>
                  <a:cubicBezTo>
                    <a:pt x="150" y="217"/>
                    <a:pt x="151" y="216"/>
                    <a:pt x="152" y="216"/>
                  </a:cubicBezTo>
                  <a:cubicBezTo>
                    <a:pt x="154" y="214"/>
                    <a:pt x="151" y="215"/>
                    <a:pt x="151" y="214"/>
                  </a:cubicBezTo>
                  <a:cubicBezTo>
                    <a:pt x="151" y="214"/>
                    <a:pt x="154" y="213"/>
                    <a:pt x="154" y="212"/>
                  </a:cubicBezTo>
                  <a:cubicBezTo>
                    <a:pt x="154" y="211"/>
                    <a:pt x="154" y="209"/>
                    <a:pt x="153" y="208"/>
                  </a:cubicBezTo>
                  <a:cubicBezTo>
                    <a:pt x="152" y="208"/>
                    <a:pt x="154" y="207"/>
                    <a:pt x="153" y="206"/>
                  </a:cubicBezTo>
                  <a:cubicBezTo>
                    <a:pt x="153" y="206"/>
                    <a:pt x="151" y="205"/>
                    <a:pt x="151" y="205"/>
                  </a:cubicBezTo>
                  <a:cubicBezTo>
                    <a:pt x="151" y="205"/>
                    <a:pt x="155" y="204"/>
                    <a:pt x="156" y="204"/>
                  </a:cubicBezTo>
                  <a:cubicBezTo>
                    <a:pt x="159" y="204"/>
                    <a:pt x="156" y="203"/>
                    <a:pt x="155" y="202"/>
                  </a:cubicBezTo>
                  <a:cubicBezTo>
                    <a:pt x="155" y="202"/>
                    <a:pt x="160" y="202"/>
                    <a:pt x="160" y="202"/>
                  </a:cubicBezTo>
                  <a:cubicBezTo>
                    <a:pt x="159" y="201"/>
                    <a:pt x="157" y="201"/>
                    <a:pt x="156" y="200"/>
                  </a:cubicBezTo>
                  <a:cubicBezTo>
                    <a:pt x="156" y="200"/>
                    <a:pt x="160" y="201"/>
                    <a:pt x="160" y="200"/>
                  </a:cubicBezTo>
                  <a:cubicBezTo>
                    <a:pt x="161" y="200"/>
                    <a:pt x="160" y="200"/>
                    <a:pt x="160" y="199"/>
                  </a:cubicBezTo>
                  <a:cubicBezTo>
                    <a:pt x="161" y="199"/>
                    <a:pt x="161" y="199"/>
                    <a:pt x="161" y="199"/>
                  </a:cubicBezTo>
                  <a:cubicBezTo>
                    <a:pt x="162" y="198"/>
                    <a:pt x="158" y="197"/>
                    <a:pt x="158" y="197"/>
                  </a:cubicBezTo>
                  <a:cubicBezTo>
                    <a:pt x="158" y="197"/>
                    <a:pt x="163" y="197"/>
                    <a:pt x="162" y="196"/>
                  </a:cubicBezTo>
                  <a:cubicBezTo>
                    <a:pt x="162" y="195"/>
                    <a:pt x="163" y="195"/>
                    <a:pt x="161" y="194"/>
                  </a:cubicBezTo>
                  <a:cubicBezTo>
                    <a:pt x="161" y="194"/>
                    <a:pt x="158" y="194"/>
                    <a:pt x="158" y="193"/>
                  </a:cubicBezTo>
                  <a:cubicBezTo>
                    <a:pt x="158" y="193"/>
                    <a:pt x="163" y="192"/>
                    <a:pt x="163" y="192"/>
                  </a:cubicBezTo>
                  <a:cubicBezTo>
                    <a:pt x="165" y="192"/>
                    <a:pt x="164" y="189"/>
                    <a:pt x="162" y="189"/>
                  </a:cubicBezTo>
                  <a:cubicBezTo>
                    <a:pt x="161" y="188"/>
                    <a:pt x="158" y="187"/>
                    <a:pt x="161" y="186"/>
                  </a:cubicBezTo>
                  <a:cubicBezTo>
                    <a:pt x="163" y="186"/>
                    <a:pt x="166" y="187"/>
                    <a:pt x="167" y="185"/>
                  </a:cubicBezTo>
                  <a:cubicBezTo>
                    <a:pt x="167" y="185"/>
                    <a:pt x="165" y="183"/>
                    <a:pt x="165" y="183"/>
                  </a:cubicBezTo>
                  <a:cubicBezTo>
                    <a:pt x="165" y="182"/>
                    <a:pt x="167" y="182"/>
                    <a:pt x="167" y="182"/>
                  </a:cubicBezTo>
                  <a:cubicBezTo>
                    <a:pt x="168" y="181"/>
                    <a:pt x="170" y="181"/>
                    <a:pt x="172" y="182"/>
                  </a:cubicBezTo>
                  <a:cubicBezTo>
                    <a:pt x="172" y="182"/>
                    <a:pt x="174" y="182"/>
                    <a:pt x="174" y="182"/>
                  </a:cubicBezTo>
                  <a:cubicBezTo>
                    <a:pt x="175" y="181"/>
                    <a:pt x="173" y="180"/>
                    <a:pt x="173" y="179"/>
                  </a:cubicBezTo>
                  <a:cubicBezTo>
                    <a:pt x="174" y="178"/>
                    <a:pt x="177" y="174"/>
                    <a:pt x="179" y="176"/>
                  </a:cubicBezTo>
                  <a:cubicBezTo>
                    <a:pt x="178" y="175"/>
                    <a:pt x="175" y="181"/>
                    <a:pt x="176" y="181"/>
                  </a:cubicBezTo>
                  <a:cubicBezTo>
                    <a:pt x="177" y="182"/>
                    <a:pt x="179" y="179"/>
                    <a:pt x="181" y="179"/>
                  </a:cubicBezTo>
                  <a:cubicBezTo>
                    <a:pt x="181" y="179"/>
                    <a:pt x="183" y="180"/>
                    <a:pt x="183" y="180"/>
                  </a:cubicBezTo>
                  <a:cubicBezTo>
                    <a:pt x="183" y="180"/>
                    <a:pt x="183" y="178"/>
                    <a:pt x="183" y="178"/>
                  </a:cubicBezTo>
                  <a:cubicBezTo>
                    <a:pt x="186" y="179"/>
                    <a:pt x="186" y="178"/>
                    <a:pt x="187" y="177"/>
                  </a:cubicBezTo>
                  <a:cubicBezTo>
                    <a:pt x="188" y="176"/>
                    <a:pt x="189" y="176"/>
                    <a:pt x="190" y="176"/>
                  </a:cubicBezTo>
                  <a:cubicBezTo>
                    <a:pt x="192" y="175"/>
                    <a:pt x="192" y="174"/>
                    <a:pt x="193" y="173"/>
                  </a:cubicBezTo>
                  <a:cubicBezTo>
                    <a:pt x="194" y="172"/>
                    <a:pt x="196" y="170"/>
                    <a:pt x="197" y="168"/>
                  </a:cubicBezTo>
                  <a:cubicBezTo>
                    <a:pt x="199" y="166"/>
                    <a:pt x="199" y="165"/>
                    <a:pt x="201" y="165"/>
                  </a:cubicBezTo>
                  <a:cubicBezTo>
                    <a:pt x="202" y="164"/>
                    <a:pt x="205" y="164"/>
                    <a:pt x="205" y="162"/>
                  </a:cubicBezTo>
                  <a:cubicBezTo>
                    <a:pt x="204" y="162"/>
                    <a:pt x="203" y="157"/>
                    <a:pt x="203" y="157"/>
                  </a:cubicBezTo>
                  <a:cubicBezTo>
                    <a:pt x="204" y="157"/>
                    <a:pt x="207" y="160"/>
                    <a:pt x="208" y="160"/>
                  </a:cubicBezTo>
                  <a:cubicBezTo>
                    <a:pt x="209" y="161"/>
                    <a:pt x="210" y="161"/>
                    <a:pt x="211" y="161"/>
                  </a:cubicBezTo>
                  <a:cubicBezTo>
                    <a:pt x="211" y="161"/>
                    <a:pt x="213" y="160"/>
                    <a:pt x="213" y="160"/>
                  </a:cubicBezTo>
                  <a:cubicBezTo>
                    <a:pt x="214" y="160"/>
                    <a:pt x="215" y="161"/>
                    <a:pt x="216" y="160"/>
                  </a:cubicBezTo>
                  <a:cubicBezTo>
                    <a:pt x="216" y="160"/>
                    <a:pt x="214" y="158"/>
                    <a:pt x="217" y="159"/>
                  </a:cubicBezTo>
                  <a:cubicBezTo>
                    <a:pt x="219" y="159"/>
                    <a:pt x="221" y="159"/>
                    <a:pt x="223" y="158"/>
                  </a:cubicBezTo>
                  <a:cubicBezTo>
                    <a:pt x="228" y="157"/>
                    <a:pt x="232" y="156"/>
                    <a:pt x="237" y="154"/>
                  </a:cubicBezTo>
                  <a:cubicBezTo>
                    <a:pt x="238" y="153"/>
                    <a:pt x="254" y="143"/>
                    <a:pt x="255" y="143"/>
                  </a:cubicBezTo>
                  <a:cubicBezTo>
                    <a:pt x="254" y="143"/>
                    <a:pt x="247" y="143"/>
                    <a:pt x="246" y="143"/>
                  </a:cubicBezTo>
                  <a:cubicBezTo>
                    <a:pt x="244" y="142"/>
                    <a:pt x="242" y="141"/>
                    <a:pt x="240" y="141"/>
                  </a:cubicBezTo>
                  <a:cubicBezTo>
                    <a:pt x="238" y="141"/>
                    <a:pt x="236" y="142"/>
                    <a:pt x="235" y="142"/>
                  </a:cubicBezTo>
                  <a:cubicBezTo>
                    <a:pt x="233" y="143"/>
                    <a:pt x="233" y="141"/>
                    <a:pt x="232" y="142"/>
                  </a:cubicBezTo>
                  <a:cubicBezTo>
                    <a:pt x="231" y="142"/>
                    <a:pt x="230" y="144"/>
                    <a:pt x="229" y="144"/>
                  </a:cubicBezTo>
                  <a:cubicBezTo>
                    <a:pt x="225" y="144"/>
                    <a:pt x="232" y="140"/>
                    <a:pt x="233" y="141"/>
                  </a:cubicBezTo>
                  <a:cubicBezTo>
                    <a:pt x="232" y="140"/>
                    <a:pt x="229" y="141"/>
                    <a:pt x="228" y="141"/>
                  </a:cubicBezTo>
                  <a:cubicBezTo>
                    <a:pt x="225" y="141"/>
                    <a:pt x="223" y="140"/>
                    <a:pt x="221" y="140"/>
                  </a:cubicBezTo>
                  <a:cubicBezTo>
                    <a:pt x="222" y="140"/>
                    <a:pt x="225" y="138"/>
                    <a:pt x="226" y="137"/>
                  </a:cubicBezTo>
                  <a:cubicBezTo>
                    <a:pt x="226" y="134"/>
                    <a:pt x="228" y="135"/>
                    <a:pt x="229" y="136"/>
                  </a:cubicBezTo>
                  <a:cubicBezTo>
                    <a:pt x="231" y="136"/>
                    <a:pt x="239" y="134"/>
                    <a:pt x="240" y="133"/>
                  </a:cubicBezTo>
                  <a:cubicBezTo>
                    <a:pt x="240" y="132"/>
                    <a:pt x="235" y="131"/>
                    <a:pt x="234" y="130"/>
                  </a:cubicBezTo>
                  <a:cubicBezTo>
                    <a:pt x="235" y="131"/>
                    <a:pt x="239" y="132"/>
                    <a:pt x="240" y="132"/>
                  </a:cubicBezTo>
                  <a:cubicBezTo>
                    <a:pt x="241" y="133"/>
                    <a:pt x="245" y="133"/>
                    <a:pt x="245" y="135"/>
                  </a:cubicBezTo>
                  <a:cubicBezTo>
                    <a:pt x="244" y="138"/>
                    <a:pt x="246" y="139"/>
                    <a:pt x="248" y="139"/>
                  </a:cubicBezTo>
                  <a:cubicBezTo>
                    <a:pt x="248" y="139"/>
                    <a:pt x="254" y="139"/>
                    <a:pt x="253" y="138"/>
                  </a:cubicBezTo>
                  <a:cubicBezTo>
                    <a:pt x="253" y="138"/>
                    <a:pt x="253" y="140"/>
                    <a:pt x="254" y="140"/>
                  </a:cubicBezTo>
                  <a:cubicBezTo>
                    <a:pt x="256" y="139"/>
                    <a:pt x="257" y="136"/>
                    <a:pt x="257" y="134"/>
                  </a:cubicBezTo>
                  <a:cubicBezTo>
                    <a:pt x="257" y="133"/>
                    <a:pt x="257" y="129"/>
                    <a:pt x="255" y="130"/>
                  </a:cubicBezTo>
                  <a:cubicBezTo>
                    <a:pt x="253" y="132"/>
                    <a:pt x="254" y="130"/>
                    <a:pt x="253" y="129"/>
                  </a:cubicBezTo>
                  <a:cubicBezTo>
                    <a:pt x="251" y="127"/>
                    <a:pt x="248" y="126"/>
                    <a:pt x="245" y="124"/>
                  </a:cubicBezTo>
                  <a:cubicBezTo>
                    <a:pt x="244" y="123"/>
                    <a:pt x="243" y="123"/>
                    <a:pt x="242" y="122"/>
                  </a:cubicBezTo>
                  <a:cubicBezTo>
                    <a:pt x="242" y="122"/>
                    <a:pt x="238" y="123"/>
                    <a:pt x="238" y="124"/>
                  </a:cubicBezTo>
                  <a:cubicBezTo>
                    <a:pt x="238" y="124"/>
                    <a:pt x="239" y="123"/>
                    <a:pt x="238" y="123"/>
                  </a:cubicBezTo>
                  <a:cubicBezTo>
                    <a:pt x="238" y="123"/>
                    <a:pt x="237" y="122"/>
                    <a:pt x="237" y="122"/>
                  </a:cubicBezTo>
                  <a:cubicBezTo>
                    <a:pt x="237" y="121"/>
                    <a:pt x="241" y="122"/>
                    <a:pt x="241" y="121"/>
                  </a:cubicBezTo>
                  <a:cubicBezTo>
                    <a:pt x="241" y="119"/>
                    <a:pt x="241" y="118"/>
                    <a:pt x="238" y="118"/>
                  </a:cubicBezTo>
                  <a:cubicBezTo>
                    <a:pt x="236" y="119"/>
                    <a:pt x="235" y="121"/>
                    <a:pt x="233" y="119"/>
                  </a:cubicBezTo>
                  <a:cubicBezTo>
                    <a:pt x="233" y="119"/>
                    <a:pt x="229" y="119"/>
                    <a:pt x="229" y="118"/>
                  </a:cubicBezTo>
                  <a:cubicBezTo>
                    <a:pt x="229" y="116"/>
                    <a:pt x="234" y="119"/>
                    <a:pt x="234" y="119"/>
                  </a:cubicBezTo>
                  <a:cubicBezTo>
                    <a:pt x="235" y="119"/>
                    <a:pt x="240" y="118"/>
                    <a:pt x="240" y="117"/>
                  </a:cubicBezTo>
                  <a:cubicBezTo>
                    <a:pt x="241" y="117"/>
                    <a:pt x="236" y="115"/>
                    <a:pt x="235" y="115"/>
                  </a:cubicBezTo>
                  <a:cubicBezTo>
                    <a:pt x="233" y="115"/>
                    <a:pt x="230" y="115"/>
                    <a:pt x="228" y="116"/>
                  </a:cubicBezTo>
                  <a:cubicBezTo>
                    <a:pt x="229" y="116"/>
                    <a:pt x="233" y="113"/>
                    <a:pt x="233" y="114"/>
                  </a:cubicBezTo>
                  <a:cubicBezTo>
                    <a:pt x="233" y="113"/>
                    <a:pt x="229" y="113"/>
                    <a:pt x="229" y="112"/>
                  </a:cubicBezTo>
                  <a:cubicBezTo>
                    <a:pt x="232" y="113"/>
                    <a:pt x="235" y="115"/>
                    <a:pt x="238" y="113"/>
                  </a:cubicBezTo>
                  <a:cubicBezTo>
                    <a:pt x="238" y="113"/>
                    <a:pt x="241" y="112"/>
                    <a:pt x="241" y="111"/>
                  </a:cubicBezTo>
                  <a:cubicBezTo>
                    <a:pt x="240" y="110"/>
                    <a:pt x="238" y="109"/>
                    <a:pt x="238" y="108"/>
                  </a:cubicBezTo>
                  <a:cubicBezTo>
                    <a:pt x="238" y="109"/>
                    <a:pt x="241" y="110"/>
                    <a:pt x="242" y="110"/>
                  </a:cubicBezTo>
                  <a:cubicBezTo>
                    <a:pt x="244" y="111"/>
                    <a:pt x="243" y="109"/>
                    <a:pt x="245" y="109"/>
                  </a:cubicBezTo>
                  <a:cubicBezTo>
                    <a:pt x="246" y="109"/>
                    <a:pt x="254" y="111"/>
                    <a:pt x="254" y="111"/>
                  </a:cubicBezTo>
                  <a:cubicBezTo>
                    <a:pt x="253" y="111"/>
                    <a:pt x="246" y="110"/>
                    <a:pt x="246" y="110"/>
                  </a:cubicBezTo>
                  <a:cubicBezTo>
                    <a:pt x="248" y="114"/>
                    <a:pt x="254" y="113"/>
                    <a:pt x="257" y="113"/>
                  </a:cubicBezTo>
                  <a:cubicBezTo>
                    <a:pt x="258" y="112"/>
                    <a:pt x="261" y="113"/>
                    <a:pt x="262" y="112"/>
                  </a:cubicBezTo>
                  <a:cubicBezTo>
                    <a:pt x="265" y="111"/>
                    <a:pt x="264" y="109"/>
                    <a:pt x="262" y="108"/>
                  </a:cubicBezTo>
                  <a:cubicBezTo>
                    <a:pt x="261" y="107"/>
                    <a:pt x="258" y="106"/>
                    <a:pt x="257" y="106"/>
                  </a:cubicBezTo>
                  <a:cubicBezTo>
                    <a:pt x="256" y="106"/>
                    <a:pt x="257" y="109"/>
                    <a:pt x="257" y="110"/>
                  </a:cubicBezTo>
                  <a:cubicBezTo>
                    <a:pt x="256" y="109"/>
                    <a:pt x="256" y="108"/>
                    <a:pt x="255" y="107"/>
                  </a:cubicBezTo>
                  <a:cubicBezTo>
                    <a:pt x="255" y="106"/>
                    <a:pt x="254" y="107"/>
                    <a:pt x="253" y="106"/>
                  </a:cubicBezTo>
                  <a:cubicBezTo>
                    <a:pt x="254" y="107"/>
                    <a:pt x="256" y="101"/>
                    <a:pt x="256" y="100"/>
                  </a:cubicBezTo>
                  <a:cubicBezTo>
                    <a:pt x="256" y="100"/>
                    <a:pt x="257" y="103"/>
                    <a:pt x="257" y="103"/>
                  </a:cubicBezTo>
                  <a:cubicBezTo>
                    <a:pt x="257" y="105"/>
                    <a:pt x="257" y="106"/>
                    <a:pt x="258" y="106"/>
                  </a:cubicBezTo>
                  <a:cubicBezTo>
                    <a:pt x="261" y="106"/>
                    <a:pt x="263" y="105"/>
                    <a:pt x="265" y="105"/>
                  </a:cubicBezTo>
                  <a:cubicBezTo>
                    <a:pt x="266" y="105"/>
                    <a:pt x="272" y="103"/>
                    <a:pt x="270" y="101"/>
                  </a:cubicBezTo>
                  <a:cubicBezTo>
                    <a:pt x="268" y="100"/>
                    <a:pt x="267" y="102"/>
                    <a:pt x="266" y="101"/>
                  </a:cubicBezTo>
                  <a:cubicBezTo>
                    <a:pt x="266" y="100"/>
                    <a:pt x="266" y="100"/>
                    <a:pt x="266" y="99"/>
                  </a:cubicBezTo>
                  <a:cubicBezTo>
                    <a:pt x="267" y="98"/>
                    <a:pt x="266" y="97"/>
                    <a:pt x="265" y="97"/>
                  </a:cubicBezTo>
                  <a:cubicBezTo>
                    <a:pt x="265" y="96"/>
                    <a:pt x="262" y="96"/>
                    <a:pt x="261" y="96"/>
                  </a:cubicBezTo>
                  <a:cubicBezTo>
                    <a:pt x="259" y="96"/>
                    <a:pt x="258" y="98"/>
                    <a:pt x="256" y="96"/>
                  </a:cubicBezTo>
                  <a:cubicBezTo>
                    <a:pt x="260" y="99"/>
                    <a:pt x="262" y="91"/>
                    <a:pt x="266" y="95"/>
                  </a:cubicBezTo>
                  <a:cubicBezTo>
                    <a:pt x="267" y="97"/>
                    <a:pt x="269" y="94"/>
                    <a:pt x="269" y="92"/>
                  </a:cubicBezTo>
                  <a:cubicBezTo>
                    <a:pt x="269" y="91"/>
                    <a:pt x="266" y="88"/>
                    <a:pt x="266" y="88"/>
                  </a:cubicBezTo>
                  <a:cubicBezTo>
                    <a:pt x="266" y="87"/>
                    <a:pt x="269" y="90"/>
                    <a:pt x="269" y="91"/>
                  </a:cubicBezTo>
                  <a:cubicBezTo>
                    <a:pt x="269" y="92"/>
                    <a:pt x="271" y="90"/>
                    <a:pt x="270" y="88"/>
                  </a:cubicBezTo>
                  <a:cubicBezTo>
                    <a:pt x="269" y="87"/>
                    <a:pt x="267" y="85"/>
                    <a:pt x="266" y="84"/>
                  </a:cubicBezTo>
                  <a:cubicBezTo>
                    <a:pt x="264" y="84"/>
                    <a:pt x="261" y="85"/>
                    <a:pt x="259" y="84"/>
                  </a:cubicBezTo>
                  <a:cubicBezTo>
                    <a:pt x="258" y="83"/>
                    <a:pt x="258" y="81"/>
                    <a:pt x="256" y="81"/>
                  </a:cubicBezTo>
                  <a:cubicBezTo>
                    <a:pt x="256" y="80"/>
                    <a:pt x="252" y="81"/>
                    <a:pt x="253" y="80"/>
                  </a:cubicBezTo>
                  <a:cubicBezTo>
                    <a:pt x="254" y="78"/>
                    <a:pt x="254" y="77"/>
                    <a:pt x="256" y="79"/>
                  </a:cubicBezTo>
                  <a:cubicBezTo>
                    <a:pt x="258" y="81"/>
                    <a:pt x="260" y="78"/>
                    <a:pt x="262" y="77"/>
                  </a:cubicBezTo>
                  <a:cubicBezTo>
                    <a:pt x="265" y="75"/>
                    <a:pt x="271" y="81"/>
                    <a:pt x="274" y="78"/>
                  </a:cubicBezTo>
                  <a:cubicBezTo>
                    <a:pt x="275" y="77"/>
                    <a:pt x="275" y="72"/>
                    <a:pt x="272" y="73"/>
                  </a:cubicBezTo>
                  <a:cubicBezTo>
                    <a:pt x="271" y="73"/>
                    <a:pt x="270" y="74"/>
                    <a:pt x="269" y="73"/>
                  </a:cubicBezTo>
                  <a:cubicBezTo>
                    <a:pt x="267" y="73"/>
                    <a:pt x="265" y="72"/>
                    <a:pt x="263" y="70"/>
                  </a:cubicBezTo>
                  <a:cubicBezTo>
                    <a:pt x="260" y="68"/>
                    <a:pt x="271" y="71"/>
                    <a:pt x="271" y="70"/>
                  </a:cubicBezTo>
                  <a:cubicBezTo>
                    <a:pt x="270" y="68"/>
                    <a:pt x="265" y="67"/>
                    <a:pt x="263" y="66"/>
                  </a:cubicBezTo>
                  <a:cubicBezTo>
                    <a:pt x="260" y="65"/>
                    <a:pt x="260" y="66"/>
                    <a:pt x="259" y="68"/>
                  </a:cubicBezTo>
                  <a:cubicBezTo>
                    <a:pt x="259" y="69"/>
                    <a:pt x="257" y="70"/>
                    <a:pt x="256" y="69"/>
                  </a:cubicBezTo>
                  <a:cubicBezTo>
                    <a:pt x="255" y="69"/>
                    <a:pt x="258" y="65"/>
                    <a:pt x="258" y="64"/>
                  </a:cubicBezTo>
                  <a:cubicBezTo>
                    <a:pt x="258" y="63"/>
                    <a:pt x="259" y="61"/>
                    <a:pt x="260" y="60"/>
                  </a:cubicBezTo>
                  <a:cubicBezTo>
                    <a:pt x="260" y="59"/>
                    <a:pt x="260" y="57"/>
                    <a:pt x="261" y="57"/>
                  </a:cubicBezTo>
                  <a:cubicBezTo>
                    <a:pt x="262" y="57"/>
                    <a:pt x="264" y="57"/>
                    <a:pt x="265" y="56"/>
                  </a:cubicBezTo>
                  <a:cubicBezTo>
                    <a:pt x="265" y="56"/>
                    <a:pt x="270" y="51"/>
                    <a:pt x="270" y="52"/>
                  </a:cubicBezTo>
                  <a:cubicBezTo>
                    <a:pt x="270" y="52"/>
                    <a:pt x="268" y="51"/>
                    <a:pt x="268" y="51"/>
                  </a:cubicBezTo>
                  <a:cubicBezTo>
                    <a:pt x="268" y="50"/>
                    <a:pt x="268" y="49"/>
                    <a:pt x="268" y="48"/>
                  </a:cubicBezTo>
                  <a:cubicBezTo>
                    <a:pt x="268" y="46"/>
                    <a:pt x="269" y="46"/>
                    <a:pt x="271" y="46"/>
                  </a:cubicBezTo>
                  <a:cubicBezTo>
                    <a:pt x="273" y="46"/>
                    <a:pt x="281" y="43"/>
                    <a:pt x="276" y="43"/>
                  </a:cubicBezTo>
                  <a:cubicBezTo>
                    <a:pt x="273" y="43"/>
                    <a:pt x="268" y="42"/>
                    <a:pt x="266" y="44"/>
                  </a:cubicBezTo>
                  <a:cubicBezTo>
                    <a:pt x="265" y="45"/>
                    <a:pt x="265" y="47"/>
                    <a:pt x="263" y="46"/>
                  </a:cubicBezTo>
                  <a:cubicBezTo>
                    <a:pt x="261" y="45"/>
                    <a:pt x="263" y="43"/>
                    <a:pt x="264" y="42"/>
                  </a:cubicBezTo>
                  <a:cubicBezTo>
                    <a:pt x="266" y="39"/>
                    <a:pt x="270" y="41"/>
                    <a:pt x="273" y="41"/>
                  </a:cubicBezTo>
                  <a:cubicBezTo>
                    <a:pt x="277" y="41"/>
                    <a:pt x="281" y="42"/>
                    <a:pt x="283" y="38"/>
                  </a:cubicBezTo>
                  <a:cubicBezTo>
                    <a:pt x="284" y="38"/>
                    <a:pt x="280" y="37"/>
                    <a:pt x="280" y="37"/>
                  </a:cubicBezTo>
                  <a:cubicBezTo>
                    <a:pt x="278" y="36"/>
                    <a:pt x="276" y="37"/>
                    <a:pt x="274" y="37"/>
                  </a:cubicBezTo>
                  <a:cubicBezTo>
                    <a:pt x="272" y="37"/>
                    <a:pt x="271" y="36"/>
                    <a:pt x="269" y="36"/>
                  </a:cubicBezTo>
                  <a:cubicBezTo>
                    <a:pt x="268" y="36"/>
                    <a:pt x="266" y="36"/>
                    <a:pt x="265" y="36"/>
                  </a:cubicBezTo>
                  <a:cubicBezTo>
                    <a:pt x="266" y="37"/>
                    <a:pt x="269" y="36"/>
                    <a:pt x="271" y="36"/>
                  </a:cubicBezTo>
                  <a:cubicBezTo>
                    <a:pt x="274" y="36"/>
                    <a:pt x="276" y="35"/>
                    <a:pt x="279" y="35"/>
                  </a:cubicBezTo>
                  <a:cubicBezTo>
                    <a:pt x="283" y="36"/>
                    <a:pt x="285" y="34"/>
                    <a:pt x="288" y="34"/>
                  </a:cubicBezTo>
                  <a:cubicBezTo>
                    <a:pt x="289" y="34"/>
                    <a:pt x="291" y="34"/>
                    <a:pt x="291" y="33"/>
                  </a:cubicBezTo>
                  <a:cubicBezTo>
                    <a:pt x="291" y="33"/>
                    <a:pt x="289" y="31"/>
                    <a:pt x="290" y="31"/>
                  </a:cubicBezTo>
                  <a:cubicBezTo>
                    <a:pt x="295" y="30"/>
                    <a:pt x="300" y="29"/>
                    <a:pt x="304" y="26"/>
                  </a:cubicBezTo>
                  <a:cubicBezTo>
                    <a:pt x="305" y="25"/>
                    <a:pt x="301" y="24"/>
                    <a:pt x="301" y="24"/>
                  </a:cubicBezTo>
                  <a:cubicBezTo>
                    <a:pt x="298" y="23"/>
                    <a:pt x="295" y="22"/>
                    <a:pt x="293" y="22"/>
                  </a:cubicBezTo>
                  <a:cubicBezTo>
                    <a:pt x="287" y="21"/>
                    <a:pt x="282" y="20"/>
                    <a:pt x="277" y="25"/>
                  </a:cubicBezTo>
                  <a:cubicBezTo>
                    <a:pt x="275" y="28"/>
                    <a:pt x="273" y="26"/>
                    <a:pt x="269" y="26"/>
                  </a:cubicBezTo>
                  <a:cubicBezTo>
                    <a:pt x="268" y="26"/>
                    <a:pt x="264" y="29"/>
                    <a:pt x="265" y="26"/>
                  </a:cubicBezTo>
                  <a:cubicBezTo>
                    <a:pt x="265" y="24"/>
                    <a:pt x="260" y="27"/>
                    <a:pt x="259" y="28"/>
                  </a:cubicBezTo>
                  <a:cubicBezTo>
                    <a:pt x="257" y="29"/>
                    <a:pt x="255" y="30"/>
                    <a:pt x="253" y="31"/>
                  </a:cubicBezTo>
                  <a:cubicBezTo>
                    <a:pt x="252" y="31"/>
                    <a:pt x="244" y="37"/>
                    <a:pt x="244" y="37"/>
                  </a:cubicBezTo>
                  <a:cubicBezTo>
                    <a:pt x="242" y="35"/>
                    <a:pt x="264" y="22"/>
                    <a:pt x="251" y="19"/>
                  </a:cubicBezTo>
                  <a:cubicBezTo>
                    <a:pt x="246" y="19"/>
                    <a:pt x="247" y="22"/>
                    <a:pt x="243" y="24"/>
                  </a:cubicBezTo>
                  <a:cubicBezTo>
                    <a:pt x="240" y="25"/>
                    <a:pt x="238" y="25"/>
                    <a:pt x="235" y="26"/>
                  </a:cubicBezTo>
                  <a:cubicBezTo>
                    <a:pt x="234" y="26"/>
                    <a:pt x="229" y="28"/>
                    <a:pt x="228" y="28"/>
                  </a:cubicBezTo>
                  <a:cubicBezTo>
                    <a:pt x="226" y="25"/>
                    <a:pt x="233" y="24"/>
                    <a:pt x="235" y="24"/>
                  </a:cubicBezTo>
                  <a:cubicBezTo>
                    <a:pt x="235" y="23"/>
                    <a:pt x="241" y="22"/>
                    <a:pt x="238" y="21"/>
                  </a:cubicBezTo>
                  <a:cubicBezTo>
                    <a:pt x="235" y="20"/>
                    <a:pt x="232" y="20"/>
                    <a:pt x="229" y="20"/>
                  </a:cubicBezTo>
                  <a:cubicBezTo>
                    <a:pt x="221" y="20"/>
                    <a:pt x="213" y="21"/>
                    <a:pt x="205" y="23"/>
                  </a:cubicBezTo>
                  <a:cubicBezTo>
                    <a:pt x="205" y="23"/>
                    <a:pt x="202" y="25"/>
                    <a:pt x="201" y="24"/>
                  </a:cubicBezTo>
                  <a:cubicBezTo>
                    <a:pt x="201" y="22"/>
                    <a:pt x="200" y="22"/>
                    <a:pt x="202" y="22"/>
                  </a:cubicBezTo>
                  <a:cubicBezTo>
                    <a:pt x="206" y="20"/>
                    <a:pt x="210" y="19"/>
                    <a:pt x="214" y="18"/>
                  </a:cubicBezTo>
                  <a:cubicBezTo>
                    <a:pt x="221" y="17"/>
                    <a:pt x="229" y="18"/>
                    <a:pt x="237" y="18"/>
                  </a:cubicBezTo>
                  <a:cubicBezTo>
                    <a:pt x="239" y="18"/>
                    <a:pt x="241" y="18"/>
                    <a:pt x="243" y="18"/>
                  </a:cubicBezTo>
                  <a:cubicBezTo>
                    <a:pt x="247" y="16"/>
                    <a:pt x="252" y="16"/>
                    <a:pt x="256" y="14"/>
                  </a:cubicBezTo>
                  <a:cubicBezTo>
                    <a:pt x="258" y="14"/>
                    <a:pt x="259" y="13"/>
                    <a:pt x="256" y="12"/>
                  </a:cubicBezTo>
                  <a:cubicBezTo>
                    <a:pt x="254" y="11"/>
                    <a:pt x="250" y="10"/>
                    <a:pt x="248" y="11"/>
                  </a:cubicBezTo>
                  <a:cubicBezTo>
                    <a:pt x="246" y="11"/>
                    <a:pt x="246" y="10"/>
                    <a:pt x="244" y="9"/>
                  </a:cubicBezTo>
                  <a:cubicBezTo>
                    <a:pt x="242" y="9"/>
                    <a:pt x="240" y="11"/>
                    <a:pt x="238" y="11"/>
                  </a:cubicBezTo>
                  <a:cubicBezTo>
                    <a:pt x="238" y="11"/>
                    <a:pt x="240" y="8"/>
                    <a:pt x="241" y="8"/>
                  </a:cubicBezTo>
                  <a:cubicBezTo>
                    <a:pt x="242" y="6"/>
                    <a:pt x="238" y="6"/>
                    <a:pt x="237" y="6"/>
                  </a:cubicBezTo>
                  <a:cubicBezTo>
                    <a:pt x="231" y="7"/>
                    <a:pt x="226" y="7"/>
                    <a:pt x="220" y="6"/>
                  </a:cubicBezTo>
                  <a:cubicBezTo>
                    <a:pt x="215" y="6"/>
                    <a:pt x="211" y="8"/>
                    <a:pt x="206" y="8"/>
                  </a:cubicBezTo>
                  <a:cubicBezTo>
                    <a:pt x="204" y="8"/>
                    <a:pt x="201" y="8"/>
                    <a:pt x="199" y="8"/>
                  </a:cubicBezTo>
                  <a:cubicBezTo>
                    <a:pt x="197" y="9"/>
                    <a:pt x="194" y="8"/>
                    <a:pt x="193" y="9"/>
                  </a:cubicBezTo>
                  <a:cubicBezTo>
                    <a:pt x="196" y="8"/>
                    <a:pt x="199" y="8"/>
                    <a:pt x="202" y="7"/>
                  </a:cubicBezTo>
                  <a:cubicBezTo>
                    <a:pt x="207" y="7"/>
                    <a:pt x="211" y="6"/>
                    <a:pt x="215" y="6"/>
                  </a:cubicBezTo>
                  <a:cubicBezTo>
                    <a:pt x="217" y="6"/>
                    <a:pt x="237" y="6"/>
                    <a:pt x="237" y="4"/>
                  </a:cubicBezTo>
                  <a:cubicBezTo>
                    <a:pt x="236" y="4"/>
                    <a:pt x="233" y="3"/>
                    <a:pt x="232" y="2"/>
                  </a:cubicBezTo>
                  <a:cubicBezTo>
                    <a:pt x="229" y="2"/>
                    <a:pt x="227" y="2"/>
                    <a:pt x="224" y="2"/>
                  </a:cubicBezTo>
                  <a:cubicBezTo>
                    <a:pt x="220" y="2"/>
                    <a:pt x="216" y="1"/>
                    <a:pt x="213" y="0"/>
                  </a:cubicBezTo>
                  <a:cubicBezTo>
                    <a:pt x="206" y="0"/>
                    <a:pt x="200" y="0"/>
                    <a:pt x="194" y="0"/>
                  </a:cubicBezTo>
                  <a:cubicBezTo>
                    <a:pt x="191" y="1"/>
                    <a:pt x="188" y="1"/>
                    <a:pt x="185" y="1"/>
                  </a:cubicBezTo>
                  <a:cubicBezTo>
                    <a:pt x="184" y="1"/>
                    <a:pt x="183" y="3"/>
                    <a:pt x="183" y="3"/>
                  </a:cubicBezTo>
                  <a:cubicBezTo>
                    <a:pt x="181" y="3"/>
                    <a:pt x="179" y="2"/>
                    <a:pt x="177" y="2"/>
                  </a:cubicBezTo>
                  <a:cubicBezTo>
                    <a:pt x="176" y="2"/>
                    <a:pt x="175" y="3"/>
                    <a:pt x="173" y="3"/>
                  </a:cubicBezTo>
                  <a:cubicBezTo>
                    <a:pt x="171" y="3"/>
                    <a:pt x="171" y="4"/>
                    <a:pt x="173" y="4"/>
                  </a:cubicBezTo>
                  <a:cubicBezTo>
                    <a:pt x="176" y="5"/>
                    <a:pt x="179" y="5"/>
                    <a:pt x="181" y="6"/>
                  </a:cubicBezTo>
                  <a:cubicBezTo>
                    <a:pt x="180" y="5"/>
                    <a:pt x="174" y="7"/>
                    <a:pt x="173" y="8"/>
                  </a:cubicBezTo>
                  <a:cubicBezTo>
                    <a:pt x="173" y="8"/>
                    <a:pt x="170" y="8"/>
                    <a:pt x="170" y="8"/>
                  </a:cubicBezTo>
                  <a:cubicBezTo>
                    <a:pt x="170" y="8"/>
                    <a:pt x="172" y="10"/>
                    <a:pt x="172" y="10"/>
                  </a:cubicBezTo>
                  <a:cubicBezTo>
                    <a:pt x="171" y="10"/>
                    <a:pt x="169" y="9"/>
                    <a:pt x="168" y="8"/>
                  </a:cubicBezTo>
                  <a:cubicBezTo>
                    <a:pt x="167" y="7"/>
                    <a:pt x="164" y="8"/>
                    <a:pt x="163" y="8"/>
                  </a:cubicBezTo>
                  <a:cubicBezTo>
                    <a:pt x="160" y="7"/>
                    <a:pt x="157" y="6"/>
                    <a:pt x="154" y="5"/>
                  </a:cubicBezTo>
                  <a:cubicBezTo>
                    <a:pt x="152" y="4"/>
                    <a:pt x="150" y="6"/>
                    <a:pt x="147" y="6"/>
                  </a:cubicBezTo>
                  <a:cubicBezTo>
                    <a:pt x="146" y="6"/>
                    <a:pt x="140" y="5"/>
                    <a:pt x="140" y="7"/>
                  </a:cubicBezTo>
                  <a:cubicBezTo>
                    <a:pt x="139" y="7"/>
                    <a:pt x="153" y="9"/>
                    <a:pt x="155" y="10"/>
                  </a:cubicBezTo>
                  <a:cubicBezTo>
                    <a:pt x="158" y="10"/>
                    <a:pt x="161" y="10"/>
                    <a:pt x="163" y="11"/>
                  </a:cubicBezTo>
                  <a:cubicBezTo>
                    <a:pt x="164" y="11"/>
                    <a:pt x="165" y="11"/>
                    <a:pt x="166" y="12"/>
                  </a:cubicBezTo>
                  <a:cubicBezTo>
                    <a:pt x="166" y="12"/>
                    <a:pt x="166" y="15"/>
                    <a:pt x="166" y="15"/>
                  </a:cubicBezTo>
                  <a:cubicBezTo>
                    <a:pt x="166" y="16"/>
                    <a:pt x="165" y="14"/>
                    <a:pt x="165" y="13"/>
                  </a:cubicBezTo>
                  <a:cubicBezTo>
                    <a:pt x="164" y="12"/>
                    <a:pt x="161" y="12"/>
                    <a:pt x="160" y="11"/>
                  </a:cubicBezTo>
                  <a:cubicBezTo>
                    <a:pt x="160" y="11"/>
                    <a:pt x="157" y="11"/>
                    <a:pt x="157" y="11"/>
                  </a:cubicBezTo>
                  <a:cubicBezTo>
                    <a:pt x="157" y="12"/>
                    <a:pt x="158" y="14"/>
                    <a:pt x="158" y="14"/>
                  </a:cubicBezTo>
                  <a:cubicBezTo>
                    <a:pt x="156" y="14"/>
                    <a:pt x="155" y="11"/>
                    <a:pt x="154" y="11"/>
                  </a:cubicBezTo>
                  <a:cubicBezTo>
                    <a:pt x="152" y="11"/>
                    <a:pt x="150" y="11"/>
                    <a:pt x="148" y="10"/>
                  </a:cubicBezTo>
                  <a:cubicBezTo>
                    <a:pt x="147" y="10"/>
                    <a:pt x="139" y="10"/>
                    <a:pt x="139" y="10"/>
                  </a:cubicBezTo>
                  <a:cubicBezTo>
                    <a:pt x="138" y="12"/>
                    <a:pt x="151" y="17"/>
                    <a:pt x="151" y="17"/>
                  </a:cubicBezTo>
                  <a:cubicBezTo>
                    <a:pt x="151" y="18"/>
                    <a:pt x="146" y="17"/>
                    <a:pt x="146" y="17"/>
                  </a:cubicBezTo>
                  <a:cubicBezTo>
                    <a:pt x="143" y="17"/>
                    <a:pt x="142" y="16"/>
                    <a:pt x="143" y="19"/>
                  </a:cubicBezTo>
                  <a:cubicBezTo>
                    <a:pt x="142" y="19"/>
                    <a:pt x="141" y="18"/>
                    <a:pt x="140" y="17"/>
                  </a:cubicBezTo>
                  <a:cubicBezTo>
                    <a:pt x="140" y="16"/>
                    <a:pt x="142" y="17"/>
                    <a:pt x="143" y="16"/>
                  </a:cubicBezTo>
                  <a:cubicBezTo>
                    <a:pt x="143" y="16"/>
                    <a:pt x="141" y="14"/>
                    <a:pt x="140" y="14"/>
                  </a:cubicBezTo>
                  <a:cubicBezTo>
                    <a:pt x="138" y="13"/>
                    <a:pt x="136" y="12"/>
                    <a:pt x="133" y="12"/>
                  </a:cubicBezTo>
                  <a:cubicBezTo>
                    <a:pt x="132" y="12"/>
                    <a:pt x="130" y="11"/>
                    <a:pt x="129" y="12"/>
                  </a:cubicBezTo>
                  <a:cubicBezTo>
                    <a:pt x="128" y="12"/>
                    <a:pt x="131" y="15"/>
                    <a:pt x="131" y="15"/>
                  </a:cubicBezTo>
                  <a:cubicBezTo>
                    <a:pt x="134" y="17"/>
                    <a:pt x="138" y="17"/>
                    <a:pt x="142" y="20"/>
                  </a:cubicBezTo>
                  <a:cubicBezTo>
                    <a:pt x="143" y="20"/>
                    <a:pt x="144" y="21"/>
                    <a:pt x="143" y="22"/>
                  </a:cubicBezTo>
                  <a:cubicBezTo>
                    <a:pt x="141" y="24"/>
                    <a:pt x="139" y="22"/>
                    <a:pt x="137" y="21"/>
                  </a:cubicBezTo>
                  <a:cubicBezTo>
                    <a:pt x="132" y="18"/>
                    <a:pt x="126" y="16"/>
                    <a:pt x="120" y="15"/>
                  </a:cubicBezTo>
                  <a:cubicBezTo>
                    <a:pt x="117" y="14"/>
                    <a:pt x="114" y="13"/>
                    <a:pt x="111" y="14"/>
                  </a:cubicBezTo>
                  <a:cubicBezTo>
                    <a:pt x="110" y="14"/>
                    <a:pt x="113" y="17"/>
                    <a:pt x="113" y="18"/>
                  </a:cubicBezTo>
                  <a:cubicBezTo>
                    <a:pt x="113" y="18"/>
                    <a:pt x="117" y="21"/>
                    <a:pt x="117" y="21"/>
                  </a:cubicBezTo>
                  <a:cubicBezTo>
                    <a:pt x="117" y="22"/>
                    <a:pt x="111" y="21"/>
                    <a:pt x="111" y="21"/>
                  </a:cubicBezTo>
                  <a:cubicBezTo>
                    <a:pt x="111" y="23"/>
                    <a:pt x="115" y="22"/>
                    <a:pt x="115" y="24"/>
                  </a:cubicBezTo>
                  <a:cubicBezTo>
                    <a:pt x="115" y="24"/>
                    <a:pt x="111" y="23"/>
                    <a:pt x="110" y="22"/>
                  </a:cubicBezTo>
                  <a:cubicBezTo>
                    <a:pt x="108" y="21"/>
                    <a:pt x="106" y="21"/>
                    <a:pt x="103" y="20"/>
                  </a:cubicBezTo>
                  <a:cubicBezTo>
                    <a:pt x="101" y="19"/>
                    <a:pt x="101" y="20"/>
                    <a:pt x="101" y="22"/>
                  </a:cubicBezTo>
                  <a:cubicBezTo>
                    <a:pt x="100" y="23"/>
                    <a:pt x="99" y="23"/>
                    <a:pt x="98" y="23"/>
                  </a:cubicBezTo>
                  <a:cubicBezTo>
                    <a:pt x="98" y="24"/>
                    <a:pt x="98" y="26"/>
                    <a:pt x="97" y="26"/>
                  </a:cubicBezTo>
                  <a:cubicBezTo>
                    <a:pt x="97" y="27"/>
                    <a:pt x="97" y="24"/>
                    <a:pt x="97" y="23"/>
                  </a:cubicBezTo>
                  <a:cubicBezTo>
                    <a:pt x="97" y="22"/>
                    <a:pt x="98" y="21"/>
                    <a:pt x="98" y="20"/>
                  </a:cubicBezTo>
                  <a:cubicBezTo>
                    <a:pt x="97" y="16"/>
                    <a:pt x="93" y="16"/>
                    <a:pt x="90" y="16"/>
                  </a:cubicBezTo>
                  <a:cubicBezTo>
                    <a:pt x="86" y="17"/>
                    <a:pt x="82" y="18"/>
                    <a:pt x="78" y="18"/>
                  </a:cubicBezTo>
                  <a:cubicBezTo>
                    <a:pt x="77" y="19"/>
                    <a:pt x="75" y="19"/>
                    <a:pt x="74" y="19"/>
                  </a:cubicBezTo>
                  <a:cubicBezTo>
                    <a:pt x="74" y="19"/>
                    <a:pt x="69" y="20"/>
                    <a:pt x="69" y="20"/>
                  </a:cubicBezTo>
                  <a:cubicBezTo>
                    <a:pt x="70" y="21"/>
                    <a:pt x="72" y="21"/>
                    <a:pt x="73" y="21"/>
                  </a:cubicBezTo>
                  <a:cubicBezTo>
                    <a:pt x="74" y="22"/>
                    <a:pt x="75" y="23"/>
                    <a:pt x="77" y="24"/>
                  </a:cubicBezTo>
                  <a:cubicBezTo>
                    <a:pt x="77" y="24"/>
                    <a:pt x="81" y="27"/>
                    <a:pt x="81" y="27"/>
                  </a:cubicBezTo>
                  <a:cubicBezTo>
                    <a:pt x="80" y="27"/>
                    <a:pt x="76" y="25"/>
                    <a:pt x="75" y="25"/>
                  </a:cubicBezTo>
                  <a:cubicBezTo>
                    <a:pt x="73" y="24"/>
                    <a:pt x="72" y="22"/>
                    <a:pt x="70" y="22"/>
                  </a:cubicBezTo>
                  <a:cubicBezTo>
                    <a:pt x="67" y="21"/>
                    <a:pt x="64" y="22"/>
                    <a:pt x="61" y="22"/>
                  </a:cubicBezTo>
                  <a:cubicBezTo>
                    <a:pt x="58" y="23"/>
                    <a:pt x="58" y="22"/>
                    <a:pt x="60" y="25"/>
                  </a:cubicBezTo>
                  <a:cubicBezTo>
                    <a:pt x="60" y="26"/>
                    <a:pt x="60" y="29"/>
                    <a:pt x="60" y="30"/>
                  </a:cubicBezTo>
                  <a:cubicBezTo>
                    <a:pt x="60" y="32"/>
                    <a:pt x="56" y="30"/>
                    <a:pt x="55" y="30"/>
                  </a:cubicBezTo>
                  <a:cubicBezTo>
                    <a:pt x="54" y="30"/>
                    <a:pt x="51" y="28"/>
                    <a:pt x="50" y="30"/>
                  </a:cubicBezTo>
                  <a:cubicBezTo>
                    <a:pt x="49" y="31"/>
                    <a:pt x="50" y="34"/>
                    <a:pt x="50" y="34"/>
                  </a:cubicBezTo>
                  <a:cubicBezTo>
                    <a:pt x="49" y="35"/>
                    <a:pt x="48" y="33"/>
                    <a:pt x="47" y="32"/>
                  </a:cubicBezTo>
                  <a:cubicBezTo>
                    <a:pt x="45" y="31"/>
                    <a:pt x="43" y="31"/>
                    <a:pt x="42" y="32"/>
                  </a:cubicBezTo>
                  <a:cubicBezTo>
                    <a:pt x="39" y="34"/>
                    <a:pt x="36" y="36"/>
                    <a:pt x="32" y="37"/>
                  </a:cubicBezTo>
                  <a:cubicBezTo>
                    <a:pt x="31" y="38"/>
                    <a:pt x="34" y="37"/>
                    <a:pt x="32" y="37"/>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59" name="Freeform 777"/>
            <p:cNvSpPr>
              <a:spLocks/>
            </p:cNvSpPr>
            <p:nvPr/>
          </p:nvSpPr>
          <p:spPr bwMode="auto">
            <a:xfrm>
              <a:off x="9136497" y="5038398"/>
              <a:ext cx="149682" cy="105124"/>
            </a:xfrm>
            <a:custGeom>
              <a:avLst/>
              <a:gdLst>
                <a:gd name="T0" fmla="*/ 16 w 16"/>
                <a:gd name="T1" fmla="*/ 6 h 11"/>
                <a:gd name="T2" fmla="*/ 11 w 16"/>
                <a:gd name="T3" fmla="*/ 3 h 11"/>
                <a:gd name="T4" fmla="*/ 5 w 16"/>
                <a:gd name="T5" fmla="*/ 1 h 11"/>
                <a:gd name="T6" fmla="*/ 1 w 16"/>
                <a:gd name="T7" fmla="*/ 1 h 11"/>
                <a:gd name="T8" fmla="*/ 3 w 16"/>
                <a:gd name="T9" fmla="*/ 3 h 11"/>
                <a:gd name="T10" fmla="*/ 1 w 16"/>
                <a:gd name="T11" fmla="*/ 7 h 11"/>
                <a:gd name="T12" fmla="*/ 5 w 16"/>
                <a:gd name="T13" fmla="*/ 7 h 11"/>
                <a:gd name="T14" fmla="*/ 5 w 16"/>
                <a:gd name="T15" fmla="*/ 9 h 11"/>
                <a:gd name="T16" fmla="*/ 16 w 16"/>
                <a:gd name="T17" fmla="*/ 6 h 11"/>
                <a:gd name="T18" fmla="*/ 16 w 16"/>
                <a:gd name="T19"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1">
                  <a:moveTo>
                    <a:pt x="16" y="6"/>
                  </a:moveTo>
                  <a:cubicBezTo>
                    <a:pt x="15" y="5"/>
                    <a:pt x="11" y="3"/>
                    <a:pt x="11" y="3"/>
                  </a:cubicBezTo>
                  <a:cubicBezTo>
                    <a:pt x="9" y="2"/>
                    <a:pt x="7" y="1"/>
                    <a:pt x="5" y="1"/>
                  </a:cubicBezTo>
                  <a:cubicBezTo>
                    <a:pt x="4" y="1"/>
                    <a:pt x="2" y="0"/>
                    <a:pt x="1" y="1"/>
                  </a:cubicBezTo>
                  <a:cubicBezTo>
                    <a:pt x="0" y="2"/>
                    <a:pt x="3" y="3"/>
                    <a:pt x="3" y="3"/>
                  </a:cubicBezTo>
                  <a:cubicBezTo>
                    <a:pt x="2" y="3"/>
                    <a:pt x="0" y="6"/>
                    <a:pt x="1" y="7"/>
                  </a:cubicBezTo>
                  <a:cubicBezTo>
                    <a:pt x="2" y="7"/>
                    <a:pt x="4" y="6"/>
                    <a:pt x="5" y="7"/>
                  </a:cubicBezTo>
                  <a:cubicBezTo>
                    <a:pt x="7" y="8"/>
                    <a:pt x="5" y="8"/>
                    <a:pt x="5" y="9"/>
                  </a:cubicBezTo>
                  <a:cubicBezTo>
                    <a:pt x="5" y="11"/>
                    <a:pt x="16" y="8"/>
                    <a:pt x="16" y="6"/>
                  </a:cubicBezTo>
                  <a:cubicBezTo>
                    <a:pt x="15" y="5"/>
                    <a:pt x="16" y="7"/>
                    <a:pt x="16" y="6"/>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0" name="Freeform 778"/>
            <p:cNvSpPr>
              <a:spLocks/>
            </p:cNvSpPr>
            <p:nvPr/>
          </p:nvSpPr>
          <p:spPr bwMode="auto">
            <a:xfrm>
              <a:off x="9184270" y="4965129"/>
              <a:ext cx="38217" cy="19114"/>
            </a:xfrm>
            <a:custGeom>
              <a:avLst/>
              <a:gdLst>
                <a:gd name="T0" fmla="*/ 2 w 4"/>
                <a:gd name="T1" fmla="*/ 2 h 2"/>
                <a:gd name="T2" fmla="*/ 2 w 4"/>
                <a:gd name="T3" fmla="*/ 0 h 2"/>
                <a:gd name="T4" fmla="*/ 2 w 4"/>
                <a:gd name="T5" fmla="*/ 2 h 2"/>
              </a:gdLst>
              <a:ahLst/>
              <a:cxnLst>
                <a:cxn ang="0">
                  <a:pos x="T0" y="T1"/>
                </a:cxn>
                <a:cxn ang="0">
                  <a:pos x="T2" y="T3"/>
                </a:cxn>
                <a:cxn ang="0">
                  <a:pos x="T4" y="T5"/>
                </a:cxn>
              </a:cxnLst>
              <a:rect l="0" t="0" r="r" b="b"/>
              <a:pathLst>
                <a:path w="4" h="2">
                  <a:moveTo>
                    <a:pt x="2" y="2"/>
                  </a:moveTo>
                  <a:cubicBezTo>
                    <a:pt x="0" y="2"/>
                    <a:pt x="1" y="0"/>
                    <a:pt x="2" y="0"/>
                  </a:cubicBezTo>
                  <a:cubicBezTo>
                    <a:pt x="3" y="0"/>
                    <a:pt x="4" y="2"/>
                    <a:pt x="2"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1" name="Freeform 779"/>
            <p:cNvSpPr>
              <a:spLocks/>
            </p:cNvSpPr>
            <p:nvPr/>
          </p:nvSpPr>
          <p:spPr bwMode="auto">
            <a:xfrm>
              <a:off x="9212932" y="3859745"/>
              <a:ext cx="101909" cy="57338"/>
            </a:xfrm>
            <a:custGeom>
              <a:avLst/>
              <a:gdLst>
                <a:gd name="T0" fmla="*/ 9 w 11"/>
                <a:gd name="T1" fmla="*/ 4 h 6"/>
                <a:gd name="T2" fmla="*/ 9 w 11"/>
                <a:gd name="T3" fmla="*/ 5 h 6"/>
                <a:gd name="T4" fmla="*/ 3 w 11"/>
                <a:gd name="T5" fmla="*/ 4 h 6"/>
                <a:gd name="T6" fmla="*/ 2 w 11"/>
                <a:gd name="T7" fmla="*/ 1 h 6"/>
                <a:gd name="T8" fmla="*/ 9 w 11"/>
                <a:gd name="T9" fmla="*/ 4 h 6"/>
                <a:gd name="T10" fmla="*/ 9 w 11"/>
                <a:gd name="T11" fmla="*/ 4 h 6"/>
              </a:gdLst>
              <a:ahLst/>
              <a:cxnLst>
                <a:cxn ang="0">
                  <a:pos x="T0" y="T1"/>
                </a:cxn>
                <a:cxn ang="0">
                  <a:pos x="T2" y="T3"/>
                </a:cxn>
                <a:cxn ang="0">
                  <a:pos x="T4" y="T5"/>
                </a:cxn>
                <a:cxn ang="0">
                  <a:pos x="T6" y="T7"/>
                </a:cxn>
                <a:cxn ang="0">
                  <a:pos x="T8" y="T9"/>
                </a:cxn>
                <a:cxn ang="0">
                  <a:pos x="T10" y="T11"/>
                </a:cxn>
              </a:cxnLst>
              <a:rect l="0" t="0" r="r" b="b"/>
              <a:pathLst>
                <a:path w="11" h="6">
                  <a:moveTo>
                    <a:pt x="9" y="4"/>
                  </a:moveTo>
                  <a:cubicBezTo>
                    <a:pt x="11" y="5"/>
                    <a:pt x="11" y="6"/>
                    <a:pt x="9" y="5"/>
                  </a:cubicBezTo>
                  <a:cubicBezTo>
                    <a:pt x="7" y="5"/>
                    <a:pt x="4" y="4"/>
                    <a:pt x="3" y="4"/>
                  </a:cubicBezTo>
                  <a:cubicBezTo>
                    <a:pt x="2" y="3"/>
                    <a:pt x="0" y="0"/>
                    <a:pt x="2" y="1"/>
                  </a:cubicBezTo>
                  <a:cubicBezTo>
                    <a:pt x="4" y="2"/>
                    <a:pt x="7" y="3"/>
                    <a:pt x="9" y="4"/>
                  </a:cubicBezTo>
                  <a:cubicBezTo>
                    <a:pt x="11" y="5"/>
                    <a:pt x="7" y="3"/>
                    <a:pt x="9"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2" name="Freeform 780"/>
            <p:cNvSpPr>
              <a:spLocks/>
            </p:cNvSpPr>
            <p:nvPr/>
          </p:nvSpPr>
          <p:spPr bwMode="auto">
            <a:xfrm>
              <a:off x="9528218" y="3776918"/>
              <a:ext cx="76432" cy="44598"/>
            </a:xfrm>
            <a:custGeom>
              <a:avLst/>
              <a:gdLst>
                <a:gd name="T0" fmla="*/ 8 w 8"/>
                <a:gd name="T1" fmla="*/ 3 h 5"/>
                <a:gd name="T2" fmla="*/ 0 w 8"/>
                <a:gd name="T3" fmla="*/ 2 h 5"/>
                <a:gd name="T4" fmla="*/ 8 w 8"/>
                <a:gd name="T5" fmla="*/ 3 h 5"/>
              </a:gdLst>
              <a:ahLst/>
              <a:cxnLst>
                <a:cxn ang="0">
                  <a:pos x="T0" y="T1"/>
                </a:cxn>
                <a:cxn ang="0">
                  <a:pos x="T2" y="T3"/>
                </a:cxn>
                <a:cxn ang="0">
                  <a:pos x="T4" y="T5"/>
                </a:cxn>
              </a:cxnLst>
              <a:rect l="0" t="0" r="r" b="b"/>
              <a:pathLst>
                <a:path w="8" h="5">
                  <a:moveTo>
                    <a:pt x="8" y="3"/>
                  </a:moveTo>
                  <a:cubicBezTo>
                    <a:pt x="8" y="5"/>
                    <a:pt x="0" y="4"/>
                    <a:pt x="0" y="2"/>
                  </a:cubicBezTo>
                  <a:cubicBezTo>
                    <a:pt x="0" y="0"/>
                    <a:pt x="8" y="1"/>
                    <a:pt x="8"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3" name="Freeform 782"/>
            <p:cNvSpPr>
              <a:spLocks/>
            </p:cNvSpPr>
            <p:nvPr/>
          </p:nvSpPr>
          <p:spPr bwMode="auto">
            <a:xfrm>
              <a:off x="10735225" y="3897972"/>
              <a:ext cx="54142" cy="38227"/>
            </a:xfrm>
            <a:custGeom>
              <a:avLst/>
              <a:gdLst>
                <a:gd name="T0" fmla="*/ 5 w 6"/>
                <a:gd name="T1" fmla="*/ 3 h 4"/>
                <a:gd name="T2" fmla="*/ 1 w 6"/>
                <a:gd name="T3" fmla="*/ 0 h 4"/>
                <a:gd name="T4" fmla="*/ 5 w 6"/>
                <a:gd name="T5" fmla="*/ 3 h 4"/>
              </a:gdLst>
              <a:ahLst/>
              <a:cxnLst>
                <a:cxn ang="0">
                  <a:pos x="T0" y="T1"/>
                </a:cxn>
                <a:cxn ang="0">
                  <a:pos x="T2" y="T3"/>
                </a:cxn>
                <a:cxn ang="0">
                  <a:pos x="T4" y="T5"/>
                </a:cxn>
              </a:cxnLst>
              <a:rect l="0" t="0" r="r" b="b"/>
              <a:pathLst>
                <a:path w="6" h="4">
                  <a:moveTo>
                    <a:pt x="5" y="3"/>
                  </a:moveTo>
                  <a:cubicBezTo>
                    <a:pt x="4" y="4"/>
                    <a:pt x="0" y="0"/>
                    <a:pt x="1" y="0"/>
                  </a:cubicBezTo>
                  <a:cubicBezTo>
                    <a:pt x="2" y="0"/>
                    <a:pt x="6" y="2"/>
                    <a:pt x="5" y="3"/>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4" name="Freeform 783"/>
            <p:cNvSpPr>
              <a:spLocks/>
            </p:cNvSpPr>
            <p:nvPr/>
          </p:nvSpPr>
          <p:spPr bwMode="auto">
            <a:xfrm>
              <a:off x="10808475" y="3936197"/>
              <a:ext cx="47770" cy="9558"/>
            </a:xfrm>
            <a:custGeom>
              <a:avLst/>
              <a:gdLst>
                <a:gd name="T0" fmla="*/ 4 w 5"/>
                <a:gd name="T1" fmla="*/ 1 h 1"/>
                <a:gd name="T2" fmla="*/ 2 w 5"/>
                <a:gd name="T3" fmla="*/ 0 h 1"/>
                <a:gd name="T4" fmla="*/ 4 w 5"/>
                <a:gd name="T5" fmla="*/ 1 h 1"/>
              </a:gdLst>
              <a:ahLst/>
              <a:cxnLst>
                <a:cxn ang="0">
                  <a:pos x="T0" y="T1"/>
                </a:cxn>
                <a:cxn ang="0">
                  <a:pos x="T2" y="T3"/>
                </a:cxn>
                <a:cxn ang="0">
                  <a:pos x="T4" y="T5"/>
                </a:cxn>
              </a:cxnLst>
              <a:rect l="0" t="0" r="r" b="b"/>
              <a:pathLst>
                <a:path w="5" h="1">
                  <a:moveTo>
                    <a:pt x="4" y="1"/>
                  </a:moveTo>
                  <a:cubicBezTo>
                    <a:pt x="2" y="1"/>
                    <a:pt x="0" y="0"/>
                    <a:pt x="2" y="0"/>
                  </a:cubicBezTo>
                  <a:cubicBezTo>
                    <a:pt x="3" y="0"/>
                    <a:pt x="5" y="1"/>
                    <a:pt x="4"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5" name="Freeform 784"/>
            <p:cNvSpPr>
              <a:spLocks/>
            </p:cNvSpPr>
            <p:nvPr/>
          </p:nvSpPr>
          <p:spPr bwMode="auto">
            <a:xfrm>
              <a:off x="10808475" y="4468183"/>
              <a:ext cx="38217" cy="66896"/>
            </a:xfrm>
            <a:custGeom>
              <a:avLst/>
              <a:gdLst>
                <a:gd name="T0" fmla="*/ 2 w 4"/>
                <a:gd name="T1" fmla="*/ 0 h 7"/>
                <a:gd name="T2" fmla="*/ 4 w 4"/>
                <a:gd name="T3" fmla="*/ 7 h 7"/>
                <a:gd name="T4" fmla="*/ 2 w 4"/>
                <a:gd name="T5" fmla="*/ 0 h 7"/>
              </a:gdLst>
              <a:ahLst/>
              <a:cxnLst>
                <a:cxn ang="0">
                  <a:pos x="T0" y="T1"/>
                </a:cxn>
                <a:cxn ang="0">
                  <a:pos x="T2" y="T3"/>
                </a:cxn>
                <a:cxn ang="0">
                  <a:pos x="T4" y="T5"/>
                </a:cxn>
              </a:cxnLst>
              <a:rect l="0" t="0" r="r" b="b"/>
              <a:pathLst>
                <a:path w="4" h="7">
                  <a:moveTo>
                    <a:pt x="2" y="0"/>
                  </a:moveTo>
                  <a:cubicBezTo>
                    <a:pt x="0" y="0"/>
                    <a:pt x="3" y="7"/>
                    <a:pt x="4" y="7"/>
                  </a:cubicBezTo>
                  <a:cubicBezTo>
                    <a:pt x="4" y="7"/>
                    <a:pt x="3" y="0"/>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6" name="Freeform 785"/>
            <p:cNvSpPr>
              <a:spLocks/>
            </p:cNvSpPr>
            <p:nvPr/>
          </p:nvSpPr>
          <p:spPr bwMode="auto">
            <a:xfrm>
              <a:off x="10827583" y="4589232"/>
              <a:ext cx="63695" cy="38227"/>
            </a:xfrm>
            <a:custGeom>
              <a:avLst/>
              <a:gdLst>
                <a:gd name="T0" fmla="*/ 1 w 7"/>
                <a:gd name="T1" fmla="*/ 0 h 4"/>
                <a:gd name="T2" fmla="*/ 1 w 7"/>
                <a:gd name="T3" fmla="*/ 4 h 4"/>
                <a:gd name="T4" fmla="*/ 5 w 7"/>
                <a:gd name="T5" fmla="*/ 4 h 4"/>
                <a:gd name="T6" fmla="*/ 1 w 7"/>
                <a:gd name="T7" fmla="*/ 0 h 4"/>
                <a:gd name="T8" fmla="*/ 1 w 7"/>
                <a:gd name="T9" fmla="*/ 0 h 4"/>
              </a:gdLst>
              <a:ahLst/>
              <a:cxnLst>
                <a:cxn ang="0">
                  <a:pos x="T0" y="T1"/>
                </a:cxn>
                <a:cxn ang="0">
                  <a:pos x="T2" y="T3"/>
                </a:cxn>
                <a:cxn ang="0">
                  <a:pos x="T4" y="T5"/>
                </a:cxn>
                <a:cxn ang="0">
                  <a:pos x="T6" y="T7"/>
                </a:cxn>
                <a:cxn ang="0">
                  <a:pos x="T8" y="T9"/>
                </a:cxn>
              </a:cxnLst>
              <a:rect l="0" t="0" r="r" b="b"/>
              <a:pathLst>
                <a:path w="7" h="4">
                  <a:moveTo>
                    <a:pt x="1" y="0"/>
                  </a:moveTo>
                  <a:cubicBezTo>
                    <a:pt x="0" y="1"/>
                    <a:pt x="0" y="3"/>
                    <a:pt x="1" y="4"/>
                  </a:cubicBezTo>
                  <a:cubicBezTo>
                    <a:pt x="2" y="4"/>
                    <a:pt x="3" y="4"/>
                    <a:pt x="5" y="4"/>
                  </a:cubicBezTo>
                  <a:cubicBezTo>
                    <a:pt x="7" y="4"/>
                    <a:pt x="1" y="0"/>
                    <a:pt x="1" y="0"/>
                  </a:cubicBezTo>
                  <a:cubicBezTo>
                    <a:pt x="0" y="1"/>
                    <a:pt x="1" y="0"/>
                    <a:pt x="1"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7" name="Freeform 786"/>
            <p:cNvSpPr>
              <a:spLocks/>
            </p:cNvSpPr>
            <p:nvPr/>
          </p:nvSpPr>
          <p:spPr bwMode="auto">
            <a:xfrm>
              <a:off x="10566434" y="4796294"/>
              <a:ext cx="159235" cy="92380"/>
            </a:xfrm>
            <a:custGeom>
              <a:avLst/>
              <a:gdLst>
                <a:gd name="T0" fmla="*/ 0 w 17"/>
                <a:gd name="T1" fmla="*/ 4 h 10"/>
                <a:gd name="T2" fmla="*/ 10 w 17"/>
                <a:gd name="T3" fmla="*/ 2 h 10"/>
                <a:gd name="T4" fmla="*/ 8 w 17"/>
                <a:gd name="T5" fmla="*/ 4 h 10"/>
                <a:gd name="T6" fmla="*/ 12 w 17"/>
                <a:gd name="T7" fmla="*/ 7 h 10"/>
                <a:gd name="T8" fmla="*/ 9 w 17"/>
                <a:gd name="T9" fmla="*/ 7 h 10"/>
                <a:gd name="T10" fmla="*/ 11 w 17"/>
                <a:gd name="T11" fmla="*/ 10 h 10"/>
                <a:gd name="T12" fmla="*/ 8 w 17"/>
                <a:gd name="T13" fmla="*/ 9 h 10"/>
                <a:gd name="T14" fmla="*/ 0 w 17"/>
                <a:gd name="T15" fmla="*/ 4 h 10"/>
                <a:gd name="T16" fmla="*/ 0 w 17"/>
                <a:gd name="T17" fmla="*/ 4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0" y="4"/>
                  </a:moveTo>
                  <a:cubicBezTo>
                    <a:pt x="1" y="0"/>
                    <a:pt x="7" y="2"/>
                    <a:pt x="10" y="2"/>
                  </a:cubicBezTo>
                  <a:cubicBezTo>
                    <a:pt x="17" y="3"/>
                    <a:pt x="8" y="4"/>
                    <a:pt x="8" y="4"/>
                  </a:cubicBezTo>
                  <a:cubicBezTo>
                    <a:pt x="8" y="6"/>
                    <a:pt x="12" y="5"/>
                    <a:pt x="12" y="7"/>
                  </a:cubicBezTo>
                  <a:cubicBezTo>
                    <a:pt x="12" y="7"/>
                    <a:pt x="10" y="6"/>
                    <a:pt x="9" y="7"/>
                  </a:cubicBezTo>
                  <a:cubicBezTo>
                    <a:pt x="9" y="7"/>
                    <a:pt x="12" y="10"/>
                    <a:pt x="11" y="10"/>
                  </a:cubicBezTo>
                  <a:cubicBezTo>
                    <a:pt x="10" y="10"/>
                    <a:pt x="9" y="9"/>
                    <a:pt x="8" y="9"/>
                  </a:cubicBezTo>
                  <a:cubicBezTo>
                    <a:pt x="6" y="8"/>
                    <a:pt x="0" y="7"/>
                    <a:pt x="0" y="4"/>
                  </a:cubicBezTo>
                  <a:cubicBezTo>
                    <a:pt x="0" y="3"/>
                    <a:pt x="0" y="7"/>
                    <a:pt x="0"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8" name="Freeform 787"/>
            <p:cNvSpPr>
              <a:spLocks/>
            </p:cNvSpPr>
            <p:nvPr/>
          </p:nvSpPr>
          <p:spPr bwMode="auto">
            <a:xfrm>
              <a:off x="10537774" y="4777183"/>
              <a:ext cx="82803" cy="28672"/>
            </a:xfrm>
            <a:custGeom>
              <a:avLst/>
              <a:gdLst>
                <a:gd name="T0" fmla="*/ 8 w 9"/>
                <a:gd name="T1" fmla="*/ 1 h 3"/>
                <a:gd name="T2" fmla="*/ 5 w 9"/>
                <a:gd name="T3" fmla="*/ 0 h 3"/>
                <a:gd name="T4" fmla="*/ 0 w 9"/>
                <a:gd name="T5" fmla="*/ 0 h 3"/>
                <a:gd name="T6" fmla="*/ 8 w 9"/>
                <a:gd name="T7" fmla="*/ 1 h 3"/>
                <a:gd name="T8" fmla="*/ 8 w 9"/>
                <a:gd name="T9" fmla="*/ 1 h 3"/>
              </a:gdLst>
              <a:ahLst/>
              <a:cxnLst>
                <a:cxn ang="0">
                  <a:pos x="T0" y="T1"/>
                </a:cxn>
                <a:cxn ang="0">
                  <a:pos x="T2" y="T3"/>
                </a:cxn>
                <a:cxn ang="0">
                  <a:pos x="T4" y="T5"/>
                </a:cxn>
                <a:cxn ang="0">
                  <a:pos x="T6" y="T7"/>
                </a:cxn>
                <a:cxn ang="0">
                  <a:pos x="T8" y="T9"/>
                </a:cxn>
              </a:cxnLst>
              <a:rect l="0" t="0" r="r" b="b"/>
              <a:pathLst>
                <a:path w="9" h="3">
                  <a:moveTo>
                    <a:pt x="8" y="1"/>
                  </a:moveTo>
                  <a:cubicBezTo>
                    <a:pt x="9" y="1"/>
                    <a:pt x="5" y="0"/>
                    <a:pt x="5" y="0"/>
                  </a:cubicBezTo>
                  <a:cubicBezTo>
                    <a:pt x="3" y="0"/>
                    <a:pt x="1" y="0"/>
                    <a:pt x="0" y="0"/>
                  </a:cubicBezTo>
                  <a:cubicBezTo>
                    <a:pt x="2" y="0"/>
                    <a:pt x="6" y="3"/>
                    <a:pt x="8" y="1"/>
                  </a:cubicBezTo>
                  <a:cubicBezTo>
                    <a:pt x="9" y="1"/>
                    <a:pt x="7" y="2"/>
                    <a:pt x="8"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69" name="Freeform 788"/>
            <p:cNvSpPr>
              <a:spLocks/>
            </p:cNvSpPr>
            <p:nvPr/>
          </p:nvSpPr>
          <p:spPr bwMode="auto">
            <a:xfrm>
              <a:off x="10407201" y="4974685"/>
              <a:ext cx="121018" cy="63711"/>
            </a:xfrm>
            <a:custGeom>
              <a:avLst/>
              <a:gdLst>
                <a:gd name="T0" fmla="*/ 12 w 13"/>
                <a:gd name="T1" fmla="*/ 4 h 7"/>
                <a:gd name="T2" fmla="*/ 12 w 13"/>
                <a:gd name="T3" fmla="*/ 1 h 7"/>
                <a:gd name="T4" fmla="*/ 7 w 13"/>
                <a:gd name="T5" fmla="*/ 2 h 7"/>
                <a:gd name="T6" fmla="*/ 3 w 13"/>
                <a:gd name="T7" fmla="*/ 3 h 7"/>
                <a:gd name="T8" fmla="*/ 0 w 13"/>
                <a:gd name="T9" fmla="*/ 5 h 7"/>
                <a:gd name="T10" fmla="*/ 12 w 13"/>
                <a:gd name="T11" fmla="*/ 4 h 7"/>
                <a:gd name="T12" fmla="*/ 12 w 13"/>
                <a:gd name="T13" fmla="*/ 4 h 7"/>
              </a:gdLst>
              <a:ahLst/>
              <a:cxnLst>
                <a:cxn ang="0">
                  <a:pos x="T0" y="T1"/>
                </a:cxn>
                <a:cxn ang="0">
                  <a:pos x="T2" y="T3"/>
                </a:cxn>
                <a:cxn ang="0">
                  <a:pos x="T4" y="T5"/>
                </a:cxn>
                <a:cxn ang="0">
                  <a:pos x="T6" y="T7"/>
                </a:cxn>
                <a:cxn ang="0">
                  <a:pos x="T8" y="T9"/>
                </a:cxn>
                <a:cxn ang="0">
                  <a:pos x="T10" y="T11"/>
                </a:cxn>
                <a:cxn ang="0">
                  <a:pos x="T12" y="T13"/>
                </a:cxn>
              </a:cxnLst>
              <a:rect l="0" t="0" r="r" b="b"/>
              <a:pathLst>
                <a:path w="13" h="7">
                  <a:moveTo>
                    <a:pt x="12" y="4"/>
                  </a:moveTo>
                  <a:cubicBezTo>
                    <a:pt x="13" y="3"/>
                    <a:pt x="13" y="2"/>
                    <a:pt x="12" y="1"/>
                  </a:cubicBezTo>
                  <a:cubicBezTo>
                    <a:pt x="11" y="0"/>
                    <a:pt x="8" y="1"/>
                    <a:pt x="7" y="2"/>
                  </a:cubicBezTo>
                  <a:cubicBezTo>
                    <a:pt x="6" y="2"/>
                    <a:pt x="4" y="2"/>
                    <a:pt x="3" y="3"/>
                  </a:cubicBezTo>
                  <a:cubicBezTo>
                    <a:pt x="3" y="3"/>
                    <a:pt x="0" y="5"/>
                    <a:pt x="0" y="5"/>
                  </a:cubicBezTo>
                  <a:cubicBezTo>
                    <a:pt x="3" y="7"/>
                    <a:pt x="10" y="6"/>
                    <a:pt x="12" y="4"/>
                  </a:cubicBezTo>
                  <a:cubicBezTo>
                    <a:pt x="13" y="3"/>
                    <a:pt x="9" y="6"/>
                    <a:pt x="12" y="4"/>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0" name="Freeform 789"/>
            <p:cNvSpPr>
              <a:spLocks/>
            </p:cNvSpPr>
            <p:nvPr/>
          </p:nvSpPr>
          <p:spPr bwMode="auto">
            <a:xfrm>
              <a:off x="9305288" y="5067067"/>
              <a:ext cx="38217" cy="57338"/>
            </a:xfrm>
            <a:custGeom>
              <a:avLst/>
              <a:gdLst>
                <a:gd name="T0" fmla="*/ 3 w 4"/>
                <a:gd name="T1" fmla="*/ 2 h 6"/>
                <a:gd name="T2" fmla="*/ 1 w 4"/>
                <a:gd name="T3" fmla="*/ 3 h 6"/>
                <a:gd name="T4" fmla="*/ 3 w 4"/>
                <a:gd name="T5" fmla="*/ 2 h 6"/>
                <a:gd name="T6" fmla="*/ 3 w 4"/>
                <a:gd name="T7" fmla="*/ 2 h 6"/>
              </a:gdLst>
              <a:ahLst/>
              <a:cxnLst>
                <a:cxn ang="0">
                  <a:pos x="T0" y="T1"/>
                </a:cxn>
                <a:cxn ang="0">
                  <a:pos x="T2" y="T3"/>
                </a:cxn>
                <a:cxn ang="0">
                  <a:pos x="T4" y="T5"/>
                </a:cxn>
                <a:cxn ang="0">
                  <a:pos x="T6" y="T7"/>
                </a:cxn>
              </a:cxnLst>
              <a:rect l="0" t="0" r="r" b="b"/>
              <a:pathLst>
                <a:path w="4" h="6">
                  <a:moveTo>
                    <a:pt x="3" y="2"/>
                  </a:moveTo>
                  <a:cubicBezTo>
                    <a:pt x="2" y="0"/>
                    <a:pt x="1" y="1"/>
                    <a:pt x="1" y="3"/>
                  </a:cubicBezTo>
                  <a:cubicBezTo>
                    <a:pt x="0" y="6"/>
                    <a:pt x="4" y="4"/>
                    <a:pt x="3" y="2"/>
                  </a:cubicBezTo>
                  <a:cubicBezTo>
                    <a:pt x="3" y="2"/>
                    <a:pt x="4" y="3"/>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1" name="Freeform 790"/>
            <p:cNvSpPr>
              <a:spLocks/>
            </p:cNvSpPr>
            <p:nvPr/>
          </p:nvSpPr>
          <p:spPr bwMode="auto">
            <a:xfrm>
              <a:off x="9222485" y="4946016"/>
              <a:ext cx="35033" cy="38227"/>
            </a:xfrm>
            <a:custGeom>
              <a:avLst/>
              <a:gdLst>
                <a:gd name="T0" fmla="*/ 4 w 4"/>
                <a:gd name="T1" fmla="*/ 2 h 4"/>
                <a:gd name="T2" fmla="*/ 1 w 4"/>
                <a:gd name="T3" fmla="*/ 1 h 4"/>
                <a:gd name="T4" fmla="*/ 4 w 4"/>
                <a:gd name="T5" fmla="*/ 2 h 4"/>
                <a:gd name="T6" fmla="*/ 4 w 4"/>
                <a:gd name="T7" fmla="*/ 2 h 4"/>
              </a:gdLst>
              <a:ahLst/>
              <a:cxnLst>
                <a:cxn ang="0">
                  <a:pos x="T0" y="T1"/>
                </a:cxn>
                <a:cxn ang="0">
                  <a:pos x="T2" y="T3"/>
                </a:cxn>
                <a:cxn ang="0">
                  <a:pos x="T4" y="T5"/>
                </a:cxn>
                <a:cxn ang="0">
                  <a:pos x="T6" y="T7"/>
                </a:cxn>
              </a:cxnLst>
              <a:rect l="0" t="0" r="r" b="b"/>
              <a:pathLst>
                <a:path w="4" h="4">
                  <a:moveTo>
                    <a:pt x="4" y="2"/>
                  </a:moveTo>
                  <a:cubicBezTo>
                    <a:pt x="3" y="2"/>
                    <a:pt x="1" y="0"/>
                    <a:pt x="1" y="1"/>
                  </a:cubicBezTo>
                  <a:cubicBezTo>
                    <a:pt x="0" y="4"/>
                    <a:pt x="4" y="2"/>
                    <a:pt x="4" y="2"/>
                  </a:cubicBezTo>
                  <a:cubicBezTo>
                    <a:pt x="3" y="2"/>
                    <a:pt x="4" y="2"/>
                    <a:pt x="4"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2" name="Freeform 791"/>
            <p:cNvSpPr>
              <a:spLocks/>
            </p:cNvSpPr>
            <p:nvPr/>
          </p:nvSpPr>
          <p:spPr bwMode="auto">
            <a:xfrm>
              <a:off x="10865798" y="4347133"/>
              <a:ext cx="19109" cy="19114"/>
            </a:xfrm>
            <a:custGeom>
              <a:avLst/>
              <a:gdLst>
                <a:gd name="T0" fmla="*/ 2 w 2"/>
                <a:gd name="T1" fmla="*/ 1 h 2"/>
                <a:gd name="T2" fmla="*/ 0 w 2"/>
                <a:gd name="T3" fmla="*/ 2 h 2"/>
                <a:gd name="T4" fmla="*/ 2 w 2"/>
                <a:gd name="T5" fmla="*/ 1 h 2"/>
              </a:gdLst>
              <a:ahLst/>
              <a:cxnLst>
                <a:cxn ang="0">
                  <a:pos x="T0" y="T1"/>
                </a:cxn>
                <a:cxn ang="0">
                  <a:pos x="T2" y="T3"/>
                </a:cxn>
                <a:cxn ang="0">
                  <a:pos x="T4" y="T5"/>
                </a:cxn>
              </a:cxnLst>
              <a:rect l="0" t="0" r="r" b="b"/>
              <a:pathLst>
                <a:path w="2" h="2">
                  <a:moveTo>
                    <a:pt x="2" y="1"/>
                  </a:moveTo>
                  <a:cubicBezTo>
                    <a:pt x="2" y="0"/>
                    <a:pt x="0" y="1"/>
                    <a:pt x="0" y="2"/>
                  </a:cubicBezTo>
                  <a:cubicBezTo>
                    <a:pt x="1" y="2"/>
                    <a:pt x="2" y="2"/>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3" name="Freeform 792"/>
            <p:cNvSpPr>
              <a:spLocks/>
            </p:cNvSpPr>
            <p:nvPr/>
          </p:nvSpPr>
          <p:spPr bwMode="auto">
            <a:xfrm>
              <a:off x="10789366" y="4245195"/>
              <a:ext cx="28664" cy="15928"/>
            </a:xfrm>
            <a:custGeom>
              <a:avLst/>
              <a:gdLst>
                <a:gd name="T0" fmla="*/ 2 w 3"/>
                <a:gd name="T1" fmla="*/ 0 h 2"/>
                <a:gd name="T2" fmla="*/ 1 w 3"/>
                <a:gd name="T3" fmla="*/ 1 h 2"/>
                <a:gd name="T4" fmla="*/ 2 w 3"/>
                <a:gd name="T5" fmla="*/ 0 h 2"/>
              </a:gdLst>
              <a:ahLst/>
              <a:cxnLst>
                <a:cxn ang="0">
                  <a:pos x="T0" y="T1"/>
                </a:cxn>
                <a:cxn ang="0">
                  <a:pos x="T2" y="T3"/>
                </a:cxn>
                <a:cxn ang="0">
                  <a:pos x="T4" y="T5"/>
                </a:cxn>
              </a:cxnLst>
              <a:rect l="0" t="0" r="r" b="b"/>
              <a:pathLst>
                <a:path w="3" h="2">
                  <a:moveTo>
                    <a:pt x="2" y="0"/>
                  </a:moveTo>
                  <a:cubicBezTo>
                    <a:pt x="1" y="0"/>
                    <a:pt x="0" y="1"/>
                    <a:pt x="1" y="1"/>
                  </a:cubicBezTo>
                  <a:cubicBezTo>
                    <a:pt x="2" y="2"/>
                    <a:pt x="3" y="1"/>
                    <a:pt x="2"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4" name="Freeform 793"/>
            <p:cNvSpPr>
              <a:spLocks/>
            </p:cNvSpPr>
            <p:nvPr/>
          </p:nvSpPr>
          <p:spPr bwMode="auto">
            <a:xfrm>
              <a:off x="10865798" y="4206968"/>
              <a:ext cx="25477" cy="28672"/>
            </a:xfrm>
            <a:custGeom>
              <a:avLst/>
              <a:gdLst>
                <a:gd name="T0" fmla="*/ 2 w 3"/>
                <a:gd name="T1" fmla="*/ 1 h 3"/>
                <a:gd name="T2" fmla="*/ 1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1"/>
                    <a:pt x="1" y="2"/>
                  </a:cubicBezTo>
                  <a:cubicBezTo>
                    <a:pt x="1" y="3"/>
                    <a:pt x="3" y="1"/>
                    <a:pt x="2"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5" name="Freeform 794"/>
            <p:cNvSpPr>
              <a:spLocks/>
            </p:cNvSpPr>
            <p:nvPr/>
          </p:nvSpPr>
          <p:spPr bwMode="auto">
            <a:xfrm>
              <a:off x="8314841" y="4394916"/>
              <a:ext cx="47770" cy="6370"/>
            </a:xfrm>
            <a:custGeom>
              <a:avLst/>
              <a:gdLst>
                <a:gd name="T0" fmla="*/ 5 w 5"/>
                <a:gd name="T1" fmla="*/ 1 h 1"/>
                <a:gd name="T2" fmla="*/ 1 w 5"/>
                <a:gd name="T3" fmla="*/ 0 h 1"/>
                <a:gd name="T4" fmla="*/ 5 w 5"/>
                <a:gd name="T5" fmla="*/ 1 h 1"/>
              </a:gdLst>
              <a:ahLst/>
              <a:cxnLst>
                <a:cxn ang="0">
                  <a:pos x="T0" y="T1"/>
                </a:cxn>
                <a:cxn ang="0">
                  <a:pos x="T2" y="T3"/>
                </a:cxn>
                <a:cxn ang="0">
                  <a:pos x="T4" y="T5"/>
                </a:cxn>
              </a:cxnLst>
              <a:rect l="0" t="0" r="r" b="b"/>
              <a:pathLst>
                <a:path w="5" h="1">
                  <a:moveTo>
                    <a:pt x="5" y="1"/>
                  </a:moveTo>
                  <a:cubicBezTo>
                    <a:pt x="4" y="0"/>
                    <a:pt x="0" y="0"/>
                    <a:pt x="1" y="0"/>
                  </a:cubicBezTo>
                  <a:cubicBezTo>
                    <a:pt x="2" y="1"/>
                    <a:pt x="5" y="1"/>
                    <a:pt x="5" y="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6" name="Freeform 795"/>
            <p:cNvSpPr>
              <a:spLocks/>
            </p:cNvSpPr>
            <p:nvPr/>
          </p:nvSpPr>
          <p:spPr bwMode="auto">
            <a:xfrm>
              <a:off x="8372164" y="4394916"/>
              <a:ext cx="57323" cy="0"/>
            </a:xfrm>
            <a:custGeom>
              <a:avLst/>
              <a:gdLst>
                <a:gd name="T0" fmla="*/ 5 w 6"/>
                <a:gd name="T1" fmla="*/ 1 w 6"/>
                <a:gd name="T2" fmla="*/ 5 w 6"/>
              </a:gdLst>
              <a:ahLst/>
              <a:cxnLst>
                <a:cxn ang="0">
                  <a:pos x="T0" y="0"/>
                </a:cxn>
                <a:cxn ang="0">
                  <a:pos x="T1" y="0"/>
                </a:cxn>
                <a:cxn ang="0">
                  <a:pos x="T2" y="0"/>
                </a:cxn>
              </a:cxnLst>
              <a:rect l="0" t="0" r="r" b="b"/>
              <a:pathLst>
                <a:path w="6">
                  <a:moveTo>
                    <a:pt x="5" y="0"/>
                  </a:moveTo>
                  <a:cubicBezTo>
                    <a:pt x="4" y="0"/>
                    <a:pt x="0" y="0"/>
                    <a:pt x="1" y="0"/>
                  </a:cubicBezTo>
                  <a:cubicBezTo>
                    <a:pt x="2" y="0"/>
                    <a:pt x="6" y="0"/>
                    <a:pt x="5" y="0"/>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7" name="Freeform 796"/>
            <p:cNvSpPr>
              <a:spLocks/>
            </p:cNvSpPr>
            <p:nvPr/>
          </p:nvSpPr>
          <p:spPr bwMode="auto">
            <a:xfrm>
              <a:off x="9445417" y="3802407"/>
              <a:ext cx="38217" cy="19114"/>
            </a:xfrm>
            <a:custGeom>
              <a:avLst/>
              <a:gdLst>
                <a:gd name="T0" fmla="*/ 3 w 4"/>
                <a:gd name="T1" fmla="*/ 2 h 2"/>
                <a:gd name="T2" fmla="*/ 2 w 4"/>
                <a:gd name="T3" fmla="*/ 0 h 2"/>
                <a:gd name="T4" fmla="*/ 3 w 4"/>
                <a:gd name="T5" fmla="*/ 2 h 2"/>
              </a:gdLst>
              <a:ahLst/>
              <a:cxnLst>
                <a:cxn ang="0">
                  <a:pos x="T0" y="T1"/>
                </a:cxn>
                <a:cxn ang="0">
                  <a:pos x="T2" y="T3"/>
                </a:cxn>
                <a:cxn ang="0">
                  <a:pos x="T4" y="T5"/>
                </a:cxn>
              </a:cxnLst>
              <a:rect l="0" t="0" r="r" b="b"/>
              <a:pathLst>
                <a:path w="4" h="2">
                  <a:moveTo>
                    <a:pt x="3" y="2"/>
                  </a:moveTo>
                  <a:cubicBezTo>
                    <a:pt x="1" y="2"/>
                    <a:pt x="0" y="0"/>
                    <a:pt x="2" y="0"/>
                  </a:cubicBezTo>
                  <a:cubicBezTo>
                    <a:pt x="3" y="0"/>
                    <a:pt x="4" y="2"/>
                    <a:pt x="3" y="2"/>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sp>
          <p:nvSpPr>
            <p:cNvPr id="478" name="Freeform 797"/>
            <p:cNvSpPr>
              <a:spLocks/>
            </p:cNvSpPr>
            <p:nvPr/>
          </p:nvSpPr>
          <p:spPr bwMode="auto">
            <a:xfrm>
              <a:off x="5467694" y="6086410"/>
              <a:ext cx="85988" cy="111494"/>
            </a:xfrm>
            <a:custGeom>
              <a:avLst/>
              <a:gdLst>
                <a:gd name="T0" fmla="*/ 9 w 9"/>
                <a:gd name="T1" fmla="*/ 11 h 12"/>
                <a:gd name="T2" fmla="*/ 5 w 9"/>
                <a:gd name="T3" fmla="*/ 2 h 12"/>
                <a:gd name="T4" fmla="*/ 2 w 9"/>
                <a:gd name="T5" fmla="*/ 2 h 12"/>
                <a:gd name="T6" fmla="*/ 0 w 9"/>
                <a:gd name="T7" fmla="*/ 3 h 12"/>
                <a:gd name="T8" fmla="*/ 3 w 9"/>
                <a:gd name="T9" fmla="*/ 5 h 12"/>
                <a:gd name="T10" fmla="*/ 3 w 9"/>
                <a:gd name="T11" fmla="*/ 7 h 12"/>
                <a:gd name="T12" fmla="*/ 4 w 9"/>
                <a:gd name="T13" fmla="*/ 7 h 12"/>
                <a:gd name="T14" fmla="*/ 3 w 9"/>
                <a:gd name="T15" fmla="*/ 8 h 12"/>
                <a:gd name="T16" fmla="*/ 6 w 9"/>
                <a:gd name="T17" fmla="*/ 11 h 12"/>
                <a:gd name="T18" fmla="*/ 6 w 9"/>
                <a:gd name="T19" fmla="*/ 9 h 12"/>
                <a:gd name="T20" fmla="*/ 9 w 9"/>
                <a:gd name="T21" fmla="*/ 11 h 12"/>
                <a:gd name="T22" fmla="*/ 9 w 9"/>
                <a:gd name="T23" fmla="*/ 11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12">
                  <a:moveTo>
                    <a:pt x="9" y="11"/>
                  </a:moveTo>
                  <a:cubicBezTo>
                    <a:pt x="8" y="8"/>
                    <a:pt x="7" y="4"/>
                    <a:pt x="5" y="2"/>
                  </a:cubicBezTo>
                  <a:cubicBezTo>
                    <a:pt x="4" y="1"/>
                    <a:pt x="3" y="0"/>
                    <a:pt x="2" y="2"/>
                  </a:cubicBezTo>
                  <a:cubicBezTo>
                    <a:pt x="2" y="2"/>
                    <a:pt x="0" y="2"/>
                    <a:pt x="0" y="3"/>
                  </a:cubicBezTo>
                  <a:cubicBezTo>
                    <a:pt x="1" y="4"/>
                    <a:pt x="3" y="3"/>
                    <a:pt x="3" y="5"/>
                  </a:cubicBezTo>
                  <a:cubicBezTo>
                    <a:pt x="3" y="6"/>
                    <a:pt x="3" y="6"/>
                    <a:pt x="3" y="7"/>
                  </a:cubicBezTo>
                  <a:cubicBezTo>
                    <a:pt x="3" y="8"/>
                    <a:pt x="4" y="7"/>
                    <a:pt x="4" y="7"/>
                  </a:cubicBezTo>
                  <a:cubicBezTo>
                    <a:pt x="5" y="8"/>
                    <a:pt x="3" y="8"/>
                    <a:pt x="3" y="8"/>
                  </a:cubicBezTo>
                  <a:cubicBezTo>
                    <a:pt x="3" y="9"/>
                    <a:pt x="5" y="11"/>
                    <a:pt x="6" y="11"/>
                  </a:cubicBezTo>
                  <a:cubicBezTo>
                    <a:pt x="6" y="11"/>
                    <a:pt x="2" y="7"/>
                    <a:pt x="6" y="9"/>
                  </a:cubicBezTo>
                  <a:cubicBezTo>
                    <a:pt x="7" y="9"/>
                    <a:pt x="9" y="12"/>
                    <a:pt x="9" y="11"/>
                  </a:cubicBezTo>
                  <a:cubicBezTo>
                    <a:pt x="8" y="10"/>
                    <a:pt x="9" y="12"/>
                    <a:pt x="9" y="11"/>
                  </a:cubicBezTo>
                  <a:close/>
                </a:path>
              </a:pathLst>
            </a:custGeom>
            <a:solidFill>
              <a:schemeClr val="bg1">
                <a:lumMod val="75000"/>
              </a:schemeClr>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latin typeface="Poppins Light" charset="0"/>
              </a:endParaRPr>
            </a:p>
          </p:txBody>
        </p:sp>
      </p:grpSp>
      <p:cxnSp>
        <p:nvCxnSpPr>
          <p:cNvPr id="481" name="Straight Connector 480"/>
          <p:cNvCxnSpPr/>
          <p:nvPr/>
        </p:nvCxnSpPr>
        <p:spPr>
          <a:xfrm>
            <a:off x="11608677" y="2794666"/>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83" name="TextBox 482">
            <a:extLst>
              <a:ext uri="{FF2B5EF4-FFF2-40B4-BE49-F238E27FC236}">
                <a16:creationId xmlns:a16="http://schemas.microsoft.com/office/drawing/2014/main" id="{02B3AEEF-9F55-D441-8AA0-88687DBAF04A}"/>
              </a:ext>
            </a:extLst>
          </p:cNvPr>
          <p:cNvSpPr txBox="1"/>
          <p:nvPr/>
        </p:nvSpPr>
        <p:spPr>
          <a:xfrm>
            <a:off x="9324936" y="1160870"/>
            <a:ext cx="5727851" cy="1169551"/>
          </a:xfrm>
          <a:prstGeom prst="rect">
            <a:avLst/>
          </a:prstGeom>
          <a:noFill/>
        </p:spPr>
        <p:txBody>
          <a:bodyPr wrap="none" rtlCol="0">
            <a:spAutoFit/>
          </a:bodyPr>
          <a:lstStyle/>
          <a:p>
            <a:pPr algn="ctr"/>
            <a:r>
              <a:rPr lang="en-US" sz="7000" b="1" spc="800" dirty="0">
                <a:solidFill>
                  <a:schemeClr val="tx2"/>
                </a:solidFill>
                <a:latin typeface="Lato Black" charset="0"/>
                <a:ea typeface="Lato Black" charset="0"/>
                <a:cs typeface="Lato Black" charset="0"/>
              </a:rPr>
              <a:t>World Map</a:t>
            </a:r>
          </a:p>
        </p:txBody>
      </p:sp>
    </p:spTree>
    <p:extLst>
      <p:ext uri="{BB962C8B-B14F-4D97-AF65-F5344CB8AC3E}">
        <p14:creationId xmlns:p14="http://schemas.microsoft.com/office/powerpoint/2010/main" val="3624234706"/>
      </p:ext>
    </p:extLst>
  </p:cSld>
  <p:clrMapOvr>
    <a:masterClrMapping/>
  </p:clrMapOvr>
  <mc:AlternateContent xmlns:mc="http://schemas.openxmlformats.org/markup-compatibility/2006" xmlns:p14="http://schemas.microsoft.com/office/powerpoint/2010/main">
    <mc:Choice Requires="p14">
      <p:transition p14:dur="0" advClick="0" advTm="1000"/>
    </mc:Choice>
    <mc:Fallback xmlns="">
      <p:transition advClick="0" advTm="1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p:cNvSpPr txBox="1"/>
          <p:nvPr/>
        </p:nvSpPr>
        <p:spPr>
          <a:xfrm>
            <a:off x="6918848" y="605699"/>
            <a:ext cx="10591800" cy="1938992"/>
          </a:xfrm>
          <a:prstGeom prst="rect">
            <a:avLst/>
          </a:prstGeom>
          <a:noFill/>
        </p:spPr>
        <p:txBody>
          <a:bodyPr wrap="square" rtlCol="0">
            <a:spAutoFit/>
          </a:bodyPr>
          <a:lstStyle/>
          <a:p>
            <a:pPr algn="ctr"/>
            <a:r>
              <a:rPr lang="en-US" sz="6000" b="1" spc="600" dirty="0">
                <a:solidFill>
                  <a:schemeClr val="tx2"/>
                </a:solidFill>
                <a:latin typeface="Playfair Display SC" charset="0"/>
                <a:ea typeface="Playfair Display SC" charset="0"/>
                <a:cs typeface="Playfair Display SC" charset="0"/>
              </a:rPr>
              <a:t>BEST SELLER BUNDLE</a:t>
            </a:r>
          </a:p>
          <a:p>
            <a:pPr algn="ctr"/>
            <a:r>
              <a:rPr lang="en-US" sz="6000" b="1" spc="600" dirty="0">
                <a:solidFill>
                  <a:schemeClr val="tx2"/>
                </a:solidFill>
                <a:latin typeface="Playfair Display SC" charset="0"/>
                <a:ea typeface="Playfair Display SC" charset="0"/>
                <a:cs typeface="Playfair Display SC" charset="0"/>
              </a:rPr>
              <a:t>10 MINIMAL</a:t>
            </a:r>
          </a:p>
        </p:txBody>
      </p:sp>
      <p:sp>
        <p:nvSpPr>
          <p:cNvPr id="40" name="TextBox 39"/>
          <p:cNvSpPr txBox="1"/>
          <p:nvPr/>
        </p:nvSpPr>
        <p:spPr>
          <a:xfrm>
            <a:off x="9374173" y="2629617"/>
            <a:ext cx="5631603" cy="507831"/>
          </a:xfrm>
          <a:prstGeom prst="rect">
            <a:avLst/>
          </a:prstGeom>
          <a:noFill/>
        </p:spPr>
        <p:txBody>
          <a:bodyPr wrap="square" rtlCol="0">
            <a:spAutoFit/>
          </a:bodyPr>
          <a:lstStyle/>
          <a:p>
            <a:pPr algn="ctr">
              <a:lnSpc>
                <a:spcPct val="150000"/>
              </a:lnSpc>
            </a:pPr>
            <a:r>
              <a:rPr lang="en-US" sz="1800" b="1" spc="600" dirty="0">
                <a:solidFill>
                  <a:schemeClr val="accent2"/>
                </a:solidFill>
                <a:latin typeface="Montserrat Semi" charset="0"/>
                <a:ea typeface="Montserrat Semi" charset="0"/>
                <a:cs typeface="Montserrat Semi" charset="0"/>
              </a:rPr>
              <a:t>PRESENTATIONS</a:t>
            </a:r>
          </a:p>
        </p:txBody>
      </p:sp>
      <p:sp>
        <p:nvSpPr>
          <p:cNvPr id="8" name="Rounded Rectangle 7">
            <a:hlinkClick r:id="rId3"/>
          </p:cNvPr>
          <p:cNvSpPr/>
          <p:nvPr/>
        </p:nvSpPr>
        <p:spPr>
          <a:xfrm>
            <a:off x="10066108" y="10877345"/>
            <a:ext cx="4297282" cy="97661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a:hlinkClick r:id="rId3"/>
          </p:cNvPr>
          <p:cNvSpPr txBox="1"/>
          <p:nvPr/>
        </p:nvSpPr>
        <p:spPr>
          <a:xfrm>
            <a:off x="9398947" y="11047973"/>
            <a:ext cx="5631603" cy="583814"/>
          </a:xfrm>
          <a:prstGeom prst="rect">
            <a:avLst/>
          </a:prstGeom>
          <a:noFill/>
        </p:spPr>
        <p:txBody>
          <a:bodyPr wrap="square" rtlCol="0">
            <a:spAutoFit/>
          </a:bodyPr>
          <a:lstStyle/>
          <a:p>
            <a:pPr algn="ctr">
              <a:lnSpc>
                <a:spcPct val="150000"/>
              </a:lnSpc>
            </a:pPr>
            <a:r>
              <a:rPr lang="en-US" sz="2400" b="1" spc="600" dirty="0">
                <a:solidFill>
                  <a:schemeClr val="bg1"/>
                </a:solidFill>
                <a:latin typeface="Montserrat Semi" charset="0"/>
                <a:ea typeface="Montserrat Semi" charset="0"/>
                <a:cs typeface="Montserrat Semi" charset="0"/>
                <a:hlinkClick r:id="rId3"/>
              </a:rPr>
              <a:t>DOWNLOAD</a:t>
            </a:r>
            <a:endParaRPr lang="en-US" sz="2400" b="1" spc="600" dirty="0">
              <a:solidFill>
                <a:schemeClr val="bg1"/>
              </a:solidFill>
              <a:latin typeface="Montserrat Semi" charset="0"/>
              <a:ea typeface="Montserrat Semi" charset="0"/>
              <a:cs typeface="Montserrat Semi" charset="0"/>
            </a:endParaRPr>
          </a:p>
        </p:txBody>
      </p:sp>
      <p:pic>
        <p:nvPicPr>
          <p:cNvPr id="10" name="Picture 9">
            <a:hlinkClick r:id="rId3"/>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a:xfrm>
            <a:off x="7138396" y="3496852"/>
            <a:ext cx="10100858" cy="6722296"/>
          </a:xfrm>
          <a:prstGeom prst="rect">
            <a:avLst/>
          </a:prstGeom>
        </p:spPr>
      </p:pic>
      <p:sp>
        <p:nvSpPr>
          <p:cNvPr id="5" name="Rectangle 4"/>
          <p:cNvSpPr/>
          <p:nvPr/>
        </p:nvSpPr>
        <p:spPr>
          <a:xfrm>
            <a:off x="8829572" y="12188994"/>
            <a:ext cx="6718506" cy="646331"/>
          </a:xfrm>
          <a:prstGeom prst="rect">
            <a:avLst/>
          </a:prstGeom>
        </p:spPr>
        <p:txBody>
          <a:bodyPr wrap="none">
            <a:spAutoFit/>
          </a:bodyPr>
          <a:lstStyle/>
          <a:p>
            <a:pPr algn="ctr"/>
            <a:r>
              <a:rPr lang="en-US" dirty="0">
                <a:latin typeface="Montserrat" charset="0"/>
                <a:ea typeface="Montserrat" charset="0"/>
                <a:cs typeface="Montserrat" charset="0"/>
              </a:rPr>
              <a:t>https://</a:t>
            </a:r>
            <a:r>
              <a:rPr lang="en-US" dirty="0" err="1">
                <a:latin typeface="Montserrat" charset="0"/>
                <a:ea typeface="Montserrat" charset="0"/>
                <a:cs typeface="Montserrat" charset="0"/>
              </a:rPr>
              <a:t>crmrkt.com</a:t>
            </a:r>
            <a:r>
              <a:rPr lang="en-US" dirty="0">
                <a:latin typeface="Montserrat" charset="0"/>
                <a:ea typeface="Montserrat" charset="0"/>
                <a:cs typeface="Montserrat" charset="0"/>
              </a:rPr>
              <a:t>/GK9Dwa</a:t>
            </a:r>
          </a:p>
        </p:txBody>
      </p:sp>
    </p:spTree>
    <p:extLst>
      <p:ext uri="{BB962C8B-B14F-4D97-AF65-F5344CB8AC3E}">
        <p14:creationId xmlns:p14="http://schemas.microsoft.com/office/powerpoint/2010/main" val="2044570173"/>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TextBox 59"/>
          <p:cNvSpPr txBox="1"/>
          <p:nvPr/>
        </p:nvSpPr>
        <p:spPr>
          <a:xfrm>
            <a:off x="11543684" y="8254769"/>
            <a:ext cx="1338828" cy="553998"/>
          </a:xfrm>
          <a:prstGeom prst="rect">
            <a:avLst/>
          </a:prstGeom>
          <a:noFill/>
        </p:spPr>
        <p:txBody>
          <a:bodyPr wrap="none" rtlCol="0" anchor="ctr" anchorCtr="0">
            <a:spAutoFit/>
          </a:bodyPr>
          <a:lstStyle/>
          <a:p>
            <a:pPr algn="ctr"/>
            <a:r>
              <a:rPr lang="zh-CN" altLang="en-US" sz="3000" b="1" dirty="0">
                <a:solidFill>
                  <a:schemeClr val="tx2"/>
                </a:solidFill>
                <a:latin typeface="Poppins SemiBold" charset="0"/>
                <a:ea typeface="Poppins SemiBold" charset="0"/>
                <a:cs typeface="Poppins SemiBold" charset="0"/>
              </a:rPr>
              <a:t>主讲人</a:t>
            </a:r>
            <a:endParaRPr lang="en-US" sz="3000" b="1" dirty="0">
              <a:solidFill>
                <a:schemeClr val="tx2"/>
              </a:solidFill>
              <a:latin typeface="Poppins SemiBold" charset="0"/>
              <a:ea typeface="Poppins SemiBold" charset="0"/>
              <a:cs typeface="Poppins SemiBold" charset="0"/>
            </a:endParaRPr>
          </a:p>
        </p:txBody>
      </p:sp>
      <p:sp>
        <p:nvSpPr>
          <p:cNvPr id="16" name="Subtitle 2"/>
          <p:cNvSpPr txBox="1">
            <a:spLocks/>
          </p:cNvSpPr>
          <p:nvPr/>
        </p:nvSpPr>
        <p:spPr>
          <a:xfrm>
            <a:off x="1629651" y="9643971"/>
            <a:ext cx="21150974" cy="685575"/>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zh-CN" altLang="en-US" dirty="0">
                <a:solidFill>
                  <a:schemeClr val="tx1"/>
                </a:solidFill>
                <a:latin typeface="Poppins Light" charset="0"/>
                <a:ea typeface="Poppins Light" charset="0"/>
                <a:cs typeface="Poppins Light" charset="0"/>
              </a:rPr>
              <a:t>履历，在团队中的角色</a:t>
            </a:r>
            <a:r>
              <a:rPr lang="en-US" dirty="0">
                <a:solidFill>
                  <a:schemeClr val="tx1"/>
                </a:solidFill>
                <a:latin typeface="Poppins Light" charset="0"/>
                <a:ea typeface="Poppins Light" charset="0"/>
                <a:cs typeface="Poppins Light" charset="0"/>
              </a:rPr>
              <a:t>.</a:t>
            </a:r>
          </a:p>
        </p:txBody>
      </p:sp>
      <p:cxnSp>
        <p:nvCxnSpPr>
          <p:cNvPr id="10" name="Straight Connector 9"/>
          <p:cNvCxnSpPr/>
          <p:nvPr/>
        </p:nvCxnSpPr>
        <p:spPr>
          <a:xfrm>
            <a:off x="11608677" y="2794666"/>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10095976" y="1160870"/>
            <a:ext cx="4185762" cy="1169551"/>
          </a:xfrm>
          <a:prstGeom prst="rect">
            <a:avLst/>
          </a:prstGeom>
          <a:noFill/>
        </p:spPr>
        <p:txBody>
          <a:bodyPr wrap="none" rtlCol="0">
            <a:spAutoFit/>
          </a:bodyPr>
          <a:lstStyle/>
          <a:p>
            <a:pPr algn="ctr"/>
            <a:r>
              <a:rPr lang="zh-CN" altLang="en-US" sz="7000" b="1" spc="800" dirty="0">
                <a:solidFill>
                  <a:schemeClr val="tx2"/>
                </a:solidFill>
                <a:latin typeface="Lato Black" charset="0"/>
                <a:ea typeface="Lato Black" charset="0"/>
                <a:cs typeface="Lato Black" charset="0"/>
              </a:rPr>
              <a:t>二级主题</a:t>
            </a:r>
            <a:endParaRPr lang="en-US" sz="7000" b="1" spc="800" dirty="0">
              <a:solidFill>
                <a:schemeClr val="tx2"/>
              </a:solidFill>
              <a:latin typeface="Lato Black" charset="0"/>
              <a:ea typeface="Lato Black" charset="0"/>
              <a:cs typeface="Lato Black" charset="0"/>
            </a:endParaRPr>
          </a:p>
        </p:txBody>
      </p:sp>
      <p:sp>
        <p:nvSpPr>
          <p:cNvPr id="17" name="TextBox 16"/>
          <p:cNvSpPr txBox="1"/>
          <p:nvPr/>
        </p:nvSpPr>
        <p:spPr>
          <a:xfrm>
            <a:off x="11582960" y="8779616"/>
            <a:ext cx="1260281" cy="400110"/>
          </a:xfrm>
          <a:prstGeom prst="rect">
            <a:avLst/>
          </a:prstGeom>
          <a:noFill/>
        </p:spPr>
        <p:txBody>
          <a:bodyPr wrap="none" rtlCol="0" anchor="ctr" anchorCtr="0">
            <a:spAutoFit/>
          </a:bodyPr>
          <a:lstStyle/>
          <a:p>
            <a:pPr algn="ctr"/>
            <a:r>
              <a:rPr lang="en-US" sz="2000" b="1" dirty="0">
                <a:latin typeface="Poppins SemiBold" charset="0"/>
                <a:ea typeface="Poppins SemiBold" charset="0"/>
                <a:cs typeface="Poppins SemiBold" charset="0"/>
              </a:rPr>
              <a:t>Founder</a:t>
            </a:r>
          </a:p>
        </p:txBody>
      </p:sp>
      <p:pic>
        <p:nvPicPr>
          <p:cNvPr id="20" name="Picture Placeholder 19">
            <a:extLst>
              <a:ext uri="{FF2B5EF4-FFF2-40B4-BE49-F238E27FC236}">
                <a16:creationId xmlns:a16="http://schemas.microsoft.com/office/drawing/2014/main" id="{237E8EB3-F459-744E-9003-D2E529F6B7F5}"/>
              </a:ext>
            </a:extLst>
          </p:cNvPr>
          <p:cNvPicPr>
            <a:picLocks noGrp="1" noChangeAspect="1"/>
          </p:cNvPicPr>
          <p:nvPr>
            <p:ph type="pic" sz="quarter" idx="18"/>
          </p:nvPr>
        </p:nvPicPr>
        <p:blipFill rotWithShape="1">
          <a:blip r:embed="rId3">
            <a:extLst>
              <a:ext uri="{28A0092B-C50C-407E-A947-70E740481C1C}">
                <a14:useLocalDpi xmlns:a14="http://schemas.microsoft.com/office/drawing/2010/main"/>
              </a:ext>
            </a:extLst>
          </a:blip>
          <a:srcRect/>
          <a:stretch/>
        </p:blipFill>
        <p:spPr>
          <a:xfrm>
            <a:off x="10372479" y="4043359"/>
            <a:ext cx="3665318" cy="3665318"/>
          </a:xfrm>
        </p:spPr>
      </p:pic>
    </p:spTree>
    <p:extLst>
      <p:ext uri="{BB962C8B-B14F-4D97-AF65-F5344CB8AC3E}">
        <p14:creationId xmlns:p14="http://schemas.microsoft.com/office/powerpoint/2010/main" val="127922933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Straight Connector 8"/>
          <p:cNvCxnSpPr/>
          <p:nvPr/>
        </p:nvCxnSpPr>
        <p:spPr>
          <a:xfrm>
            <a:off x="11608677" y="2794666"/>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a:off x="16163113" y="3746618"/>
            <a:ext cx="4190124" cy="692933"/>
          </a:xfrm>
          <a:prstGeom prst="rect">
            <a:avLst/>
          </a:prstGeom>
          <a:solidFill>
            <a:schemeClr val="accent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17305959" y="3849426"/>
            <a:ext cx="1898277" cy="523220"/>
          </a:xfrm>
          <a:prstGeom prst="rect">
            <a:avLst/>
          </a:prstGeom>
          <a:noFill/>
        </p:spPr>
        <p:txBody>
          <a:bodyPr wrap="none" rtlCol="0" anchor="ctr" anchorCtr="0">
            <a:spAutoFit/>
          </a:bodyPr>
          <a:lstStyle/>
          <a:p>
            <a:pPr algn="ctr"/>
            <a:r>
              <a:rPr lang="en-US" sz="2800" b="1" dirty="0">
                <a:solidFill>
                  <a:schemeClr val="bg1"/>
                </a:solidFill>
                <a:latin typeface="Poppins SemiBold" charset="0"/>
                <a:ea typeface="Poppins SemiBold" charset="0"/>
                <a:cs typeface="Poppins SemiBold" charset="0"/>
              </a:rPr>
              <a:t>Mission 2</a:t>
            </a:r>
          </a:p>
        </p:txBody>
      </p:sp>
      <p:sp>
        <p:nvSpPr>
          <p:cNvPr id="30" name="Subtitle 2"/>
          <p:cNvSpPr txBox="1">
            <a:spLocks/>
          </p:cNvSpPr>
          <p:nvPr/>
        </p:nvSpPr>
        <p:spPr>
          <a:xfrm>
            <a:off x="14017625" y="4836289"/>
            <a:ext cx="8820074" cy="120962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31" name="Rectangle 30"/>
          <p:cNvSpPr/>
          <p:nvPr/>
        </p:nvSpPr>
        <p:spPr>
          <a:xfrm>
            <a:off x="3829863" y="3746618"/>
            <a:ext cx="4190124" cy="692933"/>
          </a:xfrm>
          <a:prstGeom prst="rect">
            <a:avLst/>
          </a:prstGeom>
          <a:solidFill>
            <a:schemeClr val="accent1"/>
          </a:solid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5047249" y="3849426"/>
            <a:ext cx="1749197" cy="523220"/>
          </a:xfrm>
          <a:prstGeom prst="rect">
            <a:avLst/>
          </a:prstGeom>
          <a:noFill/>
        </p:spPr>
        <p:txBody>
          <a:bodyPr wrap="none" rtlCol="0" anchor="ctr" anchorCtr="0">
            <a:spAutoFit/>
          </a:bodyPr>
          <a:lstStyle/>
          <a:p>
            <a:pPr algn="ctr"/>
            <a:r>
              <a:rPr lang="en-US" sz="2800" b="1" dirty="0">
                <a:solidFill>
                  <a:schemeClr val="bg1"/>
                </a:solidFill>
                <a:latin typeface="Poppins SemiBold" charset="0"/>
                <a:ea typeface="Poppins SemiBold" charset="0"/>
                <a:cs typeface="Poppins SemiBold" charset="0"/>
              </a:rPr>
              <a:t>Mission 1</a:t>
            </a:r>
          </a:p>
        </p:txBody>
      </p:sp>
      <p:sp>
        <p:nvSpPr>
          <p:cNvPr id="33" name="Subtitle 2"/>
          <p:cNvSpPr txBox="1">
            <a:spLocks/>
          </p:cNvSpPr>
          <p:nvPr/>
        </p:nvSpPr>
        <p:spPr>
          <a:xfrm>
            <a:off x="1684375" y="4836289"/>
            <a:ext cx="8820074" cy="120962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a:t>
            </a:r>
          </a:p>
        </p:txBody>
      </p:sp>
      <p:sp>
        <p:nvSpPr>
          <p:cNvPr id="12" name="TextBox 11">
            <a:extLst>
              <a:ext uri="{FF2B5EF4-FFF2-40B4-BE49-F238E27FC236}">
                <a16:creationId xmlns:a16="http://schemas.microsoft.com/office/drawing/2014/main" id="{0AFC64C3-7306-9F47-826B-2519504A5E35}"/>
              </a:ext>
            </a:extLst>
          </p:cNvPr>
          <p:cNvSpPr txBox="1"/>
          <p:nvPr/>
        </p:nvSpPr>
        <p:spPr>
          <a:xfrm>
            <a:off x="10095975" y="1160870"/>
            <a:ext cx="4185761" cy="1169551"/>
          </a:xfrm>
          <a:prstGeom prst="rect">
            <a:avLst/>
          </a:prstGeom>
          <a:noFill/>
        </p:spPr>
        <p:txBody>
          <a:bodyPr wrap="none" rtlCol="0">
            <a:spAutoFit/>
          </a:bodyPr>
          <a:lstStyle/>
          <a:p>
            <a:pPr algn="ctr"/>
            <a:r>
              <a:rPr lang="zh-CN" altLang="en-US" sz="7000" b="1" spc="800" dirty="0">
                <a:solidFill>
                  <a:schemeClr val="tx2"/>
                </a:solidFill>
                <a:latin typeface="Lato Black" charset="0"/>
                <a:ea typeface="Lato Black" charset="0"/>
                <a:cs typeface="Lato Black" charset="0"/>
              </a:rPr>
              <a:t>关于我们</a:t>
            </a:r>
            <a:endParaRPr lang="en-US" sz="7000" b="1" spc="800" dirty="0">
              <a:solidFill>
                <a:schemeClr val="tx2"/>
              </a:solidFill>
              <a:latin typeface="Lato Black" charset="0"/>
              <a:ea typeface="Lato Black" charset="0"/>
              <a:cs typeface="Lato Black" charset="0"/>
            </a:endParaRPr>
          </a:p>
        </p:txBody>
      </p:sp>
      <p:pic>
        <p:nvPicPr>
          <p:cNvPr id="16" name="Picture Placeholder 15">
            <a:extLst>
              <a:ext uri="{FF2B5EF4-FFF2-40B4-BE49-F238E27FC236}">
                <a16:creationId xmlns:a16="http://schemas.microsoft.com/office/drawing/2014/main" id="{6611CA4D-80A1-984B-A344-B1F53D8D41BE}"/>
              </a:ext>
            </a:extLst>
          </p:cNvPr>
          <p:cNvPicPr>
            <a:picLocks noGrp="1" noChangeAspect="1"/>
          </p:cNvPicPr>
          <p:nvPr>
            <p:ph type="pic" sz="quarter" idx="16"/>
          </p:nvPr>
        </p:nvPicPr>
        <p:blipFill>
          <a:blip r:embed="rId3">
            <a:extLst>
              <a:ext uri="{28A0092B-C50C-407E-A947-70E740481C1C}">
                <a14:useLocalDpi xmlns:a14="http://schemas.microsoft.com/office/drawing/2010/main"/>
              </a:ext>
            </a:extLst>
          </a:blip>
          <a:srcRect/>
          <a:stretch>
            <a:fillRect/>
          </a:stretch>
        </p:blipFill>
        <p:spPr/>
      </p:pic>
      <p:pic>
        <p:nvPicPr>
          <p:cNvPr id="11" name="Picture Placeholder 10">
            <a:extLst>
              <a:ext uri="{FF2B5EF4-FFF2-40B4-BE49-F238E27FC236}">
                <a16:creationId xmlns:a16="http://schemas.microsoft.com/office/drawing/2014/main" id="{5B1B6BBB-18F9-5441-AFFB-0307692ED424}"/>
              </a:ext>
            </a:extLst>
          </p:cNvPr>
          <p:cNvPicPr>
            <a:picLocks noGrp="1" noChangeAspect="1"/>
          </p:cNvPicPr>
          <p:nvPr>
            <p:ph type="pic" sz="quarter" idx="17"/>
          </p:nvPr>
        </p:nvPicPr>
        <p:blipFill>
          <a:blip r:embed="rId4">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174162196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764A524A-DEA8-3643-B79C-7F517BFF1932}"/>
              </a:ext>
            </a:extLst>
          </p:cNvPr>
          <p:cNvSpPr>
            <a:spLocks noGrp="1"/>
          </p:cNvSpPr>
          <p:nvPr>
            <p:ph type="pic" sz="quarter" idx="16"/>
          </p:nvPr>
        </p:nvSpPr>
        <p:spPr/>
      </p:sp>
      <p:sp>
        <p:nvSpPr>
          <p:cNvPr id="3" name="Picture Placeholder 2">
            <a:extLst>
              <a:ext uri="{FF2B5EF4-FFF2-40B4-BE49-F238E27FC236}">
                <a16:creationId xmlns:a16="http://schemas.microsoft.com/office/drawing/2014/main" id="{D80A3D95-A5D0-4D4B-8F31-1DF1E87DADC9}"/>
              </a:ext>
            </a:extLst>
          </p:cNvPr>
          <p:cNvSpPr>
            <a:spLocks noGrp="1"/>
          </p:cNvSpPr>
          <p:nvPr>
            <p:ph type="pic" sz="quarter" idx="17"/>
          </p:nvPr>
        </p:nvSpPr>
        <p:spPr/>
      </p:sp>
    </p:spTree>
    <p:extLst>
      <p:ext uri="{BB962C8B-B14F-4D97-AF65-F5344CB8AC3E}">
        <p14:creationId xmlns:p14="http://schemas.microsoft.com/office/powerpoint/2010/main" val="44007294"/>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1" y="0"/>
            <a:ext cx="8675649" cy="13716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p:cNvCxnSpPr/>
          <p:nvPr/>
        </p:nvCxnSpPr>
        <p:spPr>
          <a:xfrm>
            <a:off x="15801525" y="8325670"/>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3172337" y="6158354"/>
            <a:ext cx="6418745" cy="1384995"/>
          </a:xfrm>
          <a:prstGeom prst="rect">
            <a:avLst/>
          </a:prstGeom>
          <a:noFill/>
        </p:spPr>
        <p:txBody>
          <a:bodyPr wrap="none" rtlCol="0">
            <a:spAutoFit/>
          </a:bodyPr>
          <a:lstStyle/>
          <a:p>
            <a:pPr algn="ctr"/>
            <a:r>
              <a:rPr lang="en-US" sz="8400" b="1" spc="800" dirty="0">
                <a:solidFill>
                  <a:schemeClr val="tx2"/>
                </a:solidFill>
                <a:latin typeface="Lato Black" charset="0"/>
                <a:ea typeface="Lato Black" charset="0"/>
                <a:cs typeface="Lato Black" charset="0"/>
              </a:rPr>
              <a:t>Our Vision</a:t>
            </a:r>
          </a:p>
        </p:txBody>
      </p:sp>
      <p:sp>
        <p:nvSpPr>
          <p:cNvPr id="15" name="TextBox 14"/>
          <p:cNvSpPr txBox="1"/>
          <p:nvPr/>
        </p:nvSpPr>
        <p:spPr>
          <a:xfrm>
            <a:off x="14409598" y="9107992"/>
            <a:ext cx="3975768"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BE THE BEST AGENCY</a:t>
            </a:r>
          </a:p>
        </p:txBody>
      </p:sp>
      <p:sp>
        <p:nvSpPr>
          <p:cNvPr id="19" name="Subtitle 2"/>
          <p:cNvSpPr txBox="1">
            <a:spLocks/>
          </p:cNvSpPr>
          <p:nvPr/>
        </p:nvSpPr>
        <p:spPr>
          <a:xfrm>
            <a:off x="685016" y="4469380"/>
            <a:ext cx="7087384" cy="606352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640"/>
              </a:lnSpc>
            </a:pPr>
            <a:r>
              <a:rPr lang="en-US" dirty="0">
                <a:solidFill>
                  <a:schemeClr val="bg1"/>
                </a:solidFill>
                <a:latin typeface="Poppins Light" pitchFamily="2" charset="77"/>
                <a:ea typeface="Poppins Light" charset="0"/>
                <a:cs typeface="Poppins Light" pitchFamily="2" charset="77"/>
              </a:rPr>
              <a:t>Frequently, your initial font choice is taken out of your awesome hands also we are companies often specify a typeface, or even a set of fonts,  part of their brand guides However for body text, When selecting a typeface for body text, your primary concern should be readability. Don’t concern yourself with personality at this stage. I’m of the school of thought that believes that you’re</a:t>
            </a:r>
          </a:p>
        </p:txBody>
      </p:sp>
      <p:sp>
        <p:nvSpPr>
          <p:cNvPr id="20" name="TextBox 19"/>
          <p:cNvSpPr txBox="1"/>
          <p:nvPr/>
        </p:nvSpPr>
        <p:spPr>
          <a:xfrm>
            <a:off x="3467035" y="3413419"/>
            <a:ext cx="1505540" cy="553998"/>
          </a:xfrm>
          <a:prstGeom prst="rect">
            <a:avLst/>
          </a:prstGeom>
          <a:noFill/>
        </p:spPr>
        <p:txBody>
          <a:bodyPr wrap="none" rtlCol="0" anchor="ctr" anchorCtr="0">
            <a:spAutoFit/>
          </a:bodyPr>
          <a:lstStyle/>
          <a:p>
            <a:pPr algn="ctr"/>
            <a:r>
              <a:rPr lang="en-US" sz="3000" b="1" dirty="0">
                <a:solidFill>
                  <a:schemeClr val="bg1"/>
                </a:solidFill>
                <a:latin typeface="Poppins SemiBold" charset="0"/>
                <a:ea typeface="Poppins SemiBold" charset="0"/>
                <a:cs typeface="Poppins SemiBold" charset="0"/>
              </a:rPr>
              <a:t>ABOUT</a:t>
            </a:r>
          </a:p>
        </p:txBody>
      </p:sp>
      <p:sp>
        <p:nvSpPr>
          <p:cNvPr id="22" name="Hexagon 21"/>
          <p:cNvSpPr/>
          <p:nvPr/>
        </p:nvSpPr>
        <p:spPr>
          <a:xfrm rot="5400000">
            <a:off x="15472909" y="3544021"/>
            <a:ext cx="1893728" cy="1632524"/>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Shape 2785"/>
          <p:cNvSpPr/>
          <p:nvPr/>
        </p:nvSpPr>
        <p:spPr>
          <a:xfrm>
            <a:off x="16016171" y="4030062"/>
            <a:ext cx="807204" cy="660442"/>
          </a:xfrm>
          <a:custGeom>
            <a:avLst/>
            <a:gdLst/>
            <a:ahLst/>
            <a:cxnLst>
              <a:cxn ang="0">
                <a:pos x="wd2" y="hd2"/>
              </a:cxn>
              <a:cxn ang="5400000">
                <a:pos x="wd2" y="hd2"/>
              </a:cxn>
              <a:cxn ang="10800000">
                <a:pos x="wd2" y="hd2"/>
              </a:cxn>
              <a:cxn ang="16200000">
                <a:pos x="wd2" y="hd2"/>
              </a:cxn>
            </a:cxnLst>
            <a:rect l="0" t="0" r="r" b="b"/>
            <a:pathLst>
              <a:path w="21600" h="21600" extrusionOk="0">
                <a:moveTo>
                  <a:pt x="16691" y="20400"/>
                </a:moveTo>
                <a:cubicBezTo>
                  <a:pt x="14522" y="20400"/>
                  <a:pt x="12764" y="18251"/>
                  <a:pt x="12764" y="15600"/>
                </a:cubicBezTo>
                <a:cubicBezTo>
                  <a:pt x="12764" y="12949"/>
                  <a:pt x="14522" y="10800"/>
                  <a:pt x="16691" y="10800"/>
                </a:cubicBezTo>
                <a:cubicBezTo>
                  <a:pt x="18860" y="10800"/>
                  <a:pt x="20618" y="12949"/>
                  <a:pt x="20618" y="15600"/>
                </a:cubicBezTo>
                <a:cubicBezTo>
                  <a:pt x="20618" y="18251"/>
                  <a:pt x="18860" y="20400"/>
                  <a:pt x="16691" y="20400"/>
                </a:cubicBezTo>
                <a:moveTo>
                  <a:pt x="12762" y="3393"/>
                </a:moveTo>
                <a:lnTo>
                  <a:pt x="12781" y="3388"/>
                </a:lnTo>
                <a:cubicBezTo>
                  <a:pt x="12870" y="2164"/>
                  <a:pt x="13702" y="1200"/>
                  <a:pt x="14727" y="1200"/>
                </a:cubicBezTo>
                <a:cubicBezTo>
                  <a:pt x="15521" y="1200"/>
                  <a:pt x="16202" y="1779"/>
                  <a:pt x="16511" y="2609"/>
                </a:cubicBezTo>
                <a:lnTo>
                  <a:pt x="16509" y="2609"/>
                </a:lnTo>
                <a:lnTo>
                  <a:pt x="19162" y="10421"/>
                </a:lnTo>
                <a:cubicBezTo>
                  <a:pt x="18436" y="9902"/>
                  <a:pt x="17593" y="9600"/>
                  <a:pt x="16691" y="9600"/>
                </a:cubicBezTo>
                <a:cubicBezTo>
                  <a:pt x="15082" y="9600"/>
                  <a:pt x="13658" y="10550"/>
                  <a:pt x="12763" y="12012"/>
                </a:cubicBezTo>
                <a:cubicBezTo>
                  <a:pt x="12763" y="12012"/>
                  <a:pt x="12762" y="3393"/>
                  <a:pt x="12762" y="3393"/>
                </a:cubicBezTo>
                <a:close/>
                <a:moveTo>
                  <a:pt x="11782" y="13200"/>
                </a:moveTo>
                <a:lnTo>
                  <a:pt x="9818" y="13200"/>
                </a:lnTo>
                <a:lnTo>
                  <a:pt x="9818" y="4800"/>
                </a:lnTo>
                <a:lnTo>
                  <a:pt x="11782" y="4800"/>
                </a:lnTo>
                <a:cubicBezTo>
                  <a:pt x="11782" y="4800"/>
                  <a:pt x="11782" y="13200"/>
                  <a:pt x="11782" y="13200"/>
                </a:cubicBezTo>
                <a:close/>
                <a:moveTo>
                  <a:pt x="11782" y="15600"/>
                </a:moveTo>
                <a:lnTo>
                  <a:pt x="9818" y="15600"/>
                </a:lnTo>
                <a:lnTo>
                  <a:pt x="9818" y="14400"/>
                </a:lnTo>
                <a:lnTo>
                  <a:pt x="11782" y="14400"/>
                </a:lnTo>
                <a:cubicBezTo>
                  <a:pt x="11782" y="14400"/>
                  <a:pt x="11782" y="15600"/>
                  <a:pt x="11782" y="15600"/>
                </a:cubicBezTo>
                <a:close/>
                <a:moveTo>
                  <a:pt x="8837" y="12012"/>
                </a:moveTo>
                <a:cubicBezTo>
                  <a:pt x="7942" y="10550"/>
                  <a:pt x="6518" y="9600"/>
                  <a:pt x="4909" y="9600"/>
                </a:cubicBezTo>
                <a:cubicBezTo>
                  <a:pt x="4007" y="9600"/>
                  <a:pt x="3164" y="9902"/>
                  <a:pt x="2438" y="10421"/>
                </a:cubicBezTo>
                <a:lnTo>
                  <a:pt x="5091" y="2609"/>
                </a:lnTo>
                <a:lnTo>
                  <a:pt x="5089" y="2609"/>
                </a:lnTo>
                <a:cubicBezTo>
                  <a:pt x="5398" y="1779"/>
                  <a:pt x="6079" y="1200"/>
                  <a:pt x="6873" y="1200"/>
                </a:cubicBezTo>
                <a:cubicBezTo>
                  <a:pt x="7898" y="1200"/>
                  <a:pt x="8730" y="2164"/>
                  <a:pt x="8819" y="3388"/>
                </a:cubicBezTo>
                <a:lnTo>
                  <a:pt x="8838" y="3393"/>
                </a:lnTo>
                <a:cubicBezTo>
                  <a:pt x="8838" y="3393"/>
                  <a:pt x="8837" y="12012"/>
                  <a:pt x="8837" y="12012"/>
                </a:cubicBezTo>
                <a:close/>
                <a:moveTo>
                  <a:pt x="4909" y="20400"/>
                </a:moveTo>
                <a:cubicBezTo>
                  <a:pt x="2740" y="20400"/>
                  <a:pt x="982" y="18251"/>
                  <a:pt x="982" y="15600"/>
                </a:cubicBezTo>
                <a:cubicBezTo>
                  <a:pt x="982" y="12949"/>
                  <a:pt x="2740" y="10800"/>
                  <a:pt x="4909" y="10800"/>
                </a:cubicBezTo>
                <a:cubicBezTo>
                  <a:pt x="7078" y="10800"/>
                  <a:pt x="8836" y="12949"/>
                  <a:pt x="8836" y="15600"/>
                </a:cubicBezTo>
                <a:cubicBezTo>
                  <a:pt x="8836" y="18251"/>
                  <a:pt x="7078" y="20400"/>
                  <a:pt x="4909" y="20400"/>
                </a:cubicBezTo>
                <a:moveTo>
                  <a:pt x="21102" y="12980"/>
                </a:moveTo>
                <a:lnTo>
                  <a:pt x="17504" y="2400"/>
                </a:lnTo>
                <a:lnTo>
                  <a:pt x="17493" y="2402"/>
                </a:lnTo>
                <a:cubicBezTo>
                  <a:pt x="17088" y="1006"/>
                  <a:pt x="16009" y="0"/>
                  <a:pt x="14727" y="0"/>
                </a:cubicBezTo>
                <a:cubicBezTo>
                  <a:pt x="13101" y="0"/>
                  <a:pt x="11782" y="1612"/>
                  <a:pt x="11782" y="3600"/>
                </a:cubicBezTo>
                <a:lnTo>
                  <a:pt x="9818" y="3600"/>
                </a:lnTo>
                <a:cubicBezTo>
                  <a:pt x="9818" y="1612"/>
                  <a:pt x="8499" y="0"/>
                  <a:pt x="6873" y="0"/>
                </a:cubicBezTo>
                <a:cubicBezTo>
                  <a:pt x="5592" y="0"/>
                  <a:pt x="4512" y="1006"/>
                  <a:pt x="4107" y="2402"/>
                </a:cubicBezTo>
                <a:lnTo>
                  <a:pt x="4096" y="2400"/>
                </a:lnTo>
                <a:lnTo>
                  <a:pt x="498" y="12980"/>
                </a:lnTo>
                <a:cubicBezTo>
                  <a:pt x="182" y="13772"/>
                  <a:pt x="0" y="14659"/>
                  <a:pt x="0" y="15600"/>
                </a:cubicBezTo>
                <a:cubicBezTo>
                  <a:pt x="0" y="18914"/>
                  <a:pt x="2198" y="21600"/>
                  <a:pt x="4909" y="21600"/>
                </a:cubicBezTo>
                <a:cubicBezTo>
                  <a:pt x="7284" y="21600"/>
                  <a:pt x="9265" y="19539"/>
                  <a:pt x="9719" y="16800"/>
                </a:cubicBezTo>
                <a:lnTo>
                  <a:pt x="11881" y="16800"/>
                </a:lnTo>
                <a:cubicBezTo>
                  <a:pt x="12335" y="19539"/>
                  <a:pt x="14316" y="21600"/>
                  <a:pt x="16691" y="21600"/>
                </a:cubicBezTo>
                <a:cubicBezTo>
                  <a:pt x="19402" y="21600"/>
                  <a:pt x="21600" y="18914"/>
                  <a:pt x="21600" y="15600"/>
                </a:cubicBezTo>
                <a:cubicBezTo>
                  <a:pt x="21600" y="14659"/>
                  <a:pt x="21418" y="13772"/>
                  <a:pt x="21102" y="12980"/>
                </a:cubicBezTo>
                <a:moveTo>
                  <a:pt x="16691" y="12000"/>
                </a:moveTo>
                <a:cubicBezTo>
                  <a:pt x="15064" y="12000"/>
                  <a:pt x="13745" y="13612"/>
                  <a:pt x="13745" y="15600"/>
                </a:cubicBezTo>
                <a:cubicBezTo>
                  <a:pt x="13745" y="15932"/>
                  <a:pt x="13965" y="16200"/>
                  <a:pt x="14236" y="16200"/>
                </a:cubicBezTo>
                <a:cubicBezTo>
                  <a:pt x="14508" y="16200"/>
                  <a:pt x="14727" y="15932"/>
                  <a:pt x="14727" y="15600"/>
                </a:cubicBezTo>
                <a:cubicBezTo>
                  <a:pt x="14727" y="14275"/>
                  <a:pt x="15606" y="13200"/>
                  <a:pt x="16691" y="13200"/>
                </a:cubicBezTo>
                <a:cubicBezTo>
                  <a:pt x="16962" y="13200"/>
                  <a:pt x="17182" y="12932"/>
                  <a:pt x="17182" y="12600"/>
                </a:cubicBezTo>
                <a:cubicBezTo>
                  <a:pt x="17182" y="12268"/>
                  <a:pt x="16962" y="12000"/>
                  <a:pt x="16691" y="12000"/>
                </a:cubicBezTo>
                <a:moveTo>
                  <a:pt x="4909" y="12000"/>
                </a:moveTo>
                <a:cubicBezTo>
                  <a:pt x="3282" y="12000"/>
                  <a:pt x="1964" y="13612"/>
                  <a:pt x="1964" y="15600"/>
                </a:cubicBezTo>
                <a:cubicBezTo>
                  <a:pt x="1964" y="15932"/>
                  <a:pt x="2183" y="16200"/>
                  <a:pt x="2455" y="16200"/>
                </a:cubicBezTo>
                <a:cubicBezTo>
                  <a:pt x="2726" y="16200"/>
                  <a:pt x="2945" y="15932"/>
                  <a:pt x="2945" y="15600"/>
                </a:cubicBezTo>
                <a:cubicBezTo>
                  <a:pt x="2945" y="14275"/>
                  <a:pt x="3825" y="13200"/>
                  <a:pt x="4909" y="13200"/>
                </a:cubicBezTo>
                <a:cubicBezTo>
                  <a:pt x="5180" y="13200"/>
                  <a:pt x="5400" y="12932"/>
                  <a:pt x="5400" y="12600"/>
                </a:cubicBezTo>
                <a:cubicBezTo>
                  <a:pt x="5400" y="12268"/>
                  <a:pt x="5180" y="12000"/>
                  <a:pt x="4909" y="120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189048833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5" name="Straight Connector 54"/>
          <p:cNvCxnSpPr/>
          <p:nvPr/>
        </p:nvCxnSpPr>
        <p:spPr>
          <a:xfrm>
            <a:off x="11608677" y="2794666"/>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60" name="Oval 59"/>
          <p:cNvSpPr/>
          <p:nvPr/>
        </p:nvSpPr>
        <p:spPr>
          <a:xfrm rot="5400000">
            <a:off x="17560600" y="4771327"/>
            <a:ext cx="3639312" cy="3639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rot="5400000">
            <a:off x="12798772" y="4771327"/>
            <a:ext cx="3639312" cy="3639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rot="5400000">
            <a:off x="8036944" y="4771327"/>
            <a:ext cx="3639312" cy="3639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rot="5400000">
            <a:off x="3275116" y="4771327"/>
            <a:ext cx="3639312" cy="363931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Shape 2641"/>
          <p:cNvSpPr/>
          <p:nvPr/>
        </p:nvSpPr>
        <p:spPr>
          <a:xfrm>
            <a:off x="4446121" y="6144370"/>
            <a:ext cx="1300130" cy="827354"/>
          </a:xfrm>
          <a:custGeom>
            <a:avLst/>
            <a:gdLst/>
            <a:ahLst/>
            <a:cxnLst>
              <a:cxn ang="0">
                <a:pos x="wd2" y="hd2"/>
              </a:cxn>
              <a:cxn ang="5400000">
                <a:pos x="wd2" y="hd2"/>
              </a:cxn>
              <a:cxn ang="10800000">
                <a:pos x="wd2" y="hd2"/>
              </a:cxn>
              <a:cxn ang="16200000">
                <a:pos x="wd2" y="hd2"/>
              </a:cxn>
            </a:cxnLst>
            <a:rect l="0" t="0" r="r" b="b"/>
            <a:pathLst>
              <a:path w="21600" h="21600" extrusionOk="0">
                <a:moveTo>
                  <a:pt x="20618" y="16606"/>
                </a:moveTo>
                <a:lnTo>
                  <a:pt x="16691" y="14138"/>
                </a:lnTo>
                <a:lnTo>
                  <a:pt x="16691" y="7462"/>
                </a:lnTo>
                <a:lnTo>
                  <a:pt x="20618" y="4994"/>
                </a:lnTo>
                <a:cubicBezTo>
                  <a:pt x="20618" y="4994"/>
                  <a:pt x="20618" y="16606"/>
                  <a:pt x="20618" y="16606"/>
                </a:cubicBezTo>
                <a:close/>
                <a:moveTo>
                  <a:pt x="21109" y="3086"/>
                </a:moveTo>
                <a:cubicBezTo>
                  <a:pt x="21030" y="3086"/>
                  <a:pt x="20958" y="3122"/>
                  <a:pt x="20892" y="3174"/>
                </a:cubicBezTo>
                <a:lnTo>
                  <a:pt x="20890" y="3167"/>
                </a:lnTo>
                <a:lnTo>
                  <a:pt x="16018" y="6229"/>
                </a:lnTo>
                <a:cubicBezTo>
                  <a:pt x="16013" y="6233"/>
                  <a:pt x="16008" y="6235"/>
                  <a:pt x="16003" y="6239"/>
                </a:cubicBezTo>
                <a:lnTo>
                  <a:pt x="15980" y="6252"/>
                </a:lnTo>
                <a:lnTo>
                  <a:pt x="15983" y="6260"/>
                </a:lnTo>
                <a:cubicBezTo>
                  <a:pt x="15822" y="6387"/>
                  <a:pt x="15709" y="6641"/>
                  <a:pt x="15709" y="6943"/>
                </a:cubicBezTo>
                <a:lnTo>
                  <a:pt x="15709" y="14657"/>
                </a:lnTo>
                <a:cubicBezTo>
                  <a:pt x="15709" y="14959"/>
                  <a:pt x="15822" y="15213"/>
                  <a:pt x="15983" y="15340"/>
                </a:cubicBezTo>
                <a:lnTo>
                  <a:pt x="15980" y="15347"/>
                </a:lnTo>
                <a:lnTo>
                  <a:pt x="16002" y="15360"/>
                </a:lnTo>
                <a:cubicBezTo>
                  <a:pt x="16008" y="15365"/>
                  <a:pt x="16013" y="15368"/>
                  <a:pt x="16018" y="15371"/>
                </a:cubicBezTo>
                <a:lnTo>
                  <a:pt x="20890" y="18433"/>
                </a:lnTo>
                <a:lnTo>
                  <a:pt x="20892" y="18426"/>
                </a:lnTo>
                <a:cubicBezTo>
                  <a:pt x="20958" y="18478"/>
                  <a:pt x="21030" y="18514"/>
                  <a:pt x="21109" y="18514"/>
                </a:cubicBezTo>
                <a:cubicBezTo>
                  <a:pt x="21380" y="18514"/>
                  <a:pt x="21600" y="18169"/>
                  <a:pt x="21600" y="17743"/>
                </a:cubicBezTo>
                <a:lnTo>
                  <a:pt x="21600" y="3857"/>
                </a:lnTo>
                <a:cubicBezTo>
                  <a:pt x="21600" y="3431"/>
                  <a:pt x="21380" y="3086"/>
                  <a:pt x="21109" y="3086"/>
                </a:cubicBezTo>
                <a:moveTo>
                  <a:pt x="13745" y="18514"/>
                </a:moveTo>
                <a:cubicBezTo>
                  <a:pt x="13745" y="19367"/>
                  <a:pt x="13306" y="20057"/>
                  <a:pt x="12764" y="20057"/>
                </a:cubicBezTo>
                <a:lnTo>
                  <a:pt x="1964" y="20057"/>
                </a:lnTo>
                <a:cubicBezTo>
                  <a:pt x="1422" y="20057"/>
                  <a:pt x="982" y="19367"/>
                  <a:pt x="982" y="18514"/>
                </a:cubicBezTo>
                <a:lnTo>
                  <a:pt x="982" y="3086"/>
                </a:lnTo>
                <a:cubicBezTo>
                  <a:pt x="982" y="2233"/>
                  <a:pt x="1422" y="1543"/>
                  <a:pt x="1964" y="1543"/>
                </a:cubicBezTo>
                <a:lnTo>
                  <a:pt x="12764" y="1543"/>
                </a:lnTo>
                <a:cubicBezTo>
                  <a:pt x="13306" y="1543"/>
                  <a:pt x="13745" y="2233"/>
                  <a:pt x="13745" y="3086"/>
                </a:cubicBezTo>
                <a:cubicBezTo>
                  <a:pt x="13745" y="3086"/>
                  <a:pt x="13745" y="18514"/>
                  <a:pt x="13745" y="18514"/>
                </a:cubicBezTo>
                <a:close/>
                <a:moveTo>
                  <a:pt x="12764" y="0"/>
                </a:moveTo>
                <a:lnTo>
                  <a:pt x="1964" y="0"/>
                </a:lnTo>
                <a:cubicBezTo>
                  <a:pt x="879" y="0"/>
                  <a:pt x="0" y="1382"/>
                  <a:pt x="0" y="3086"/>
                </a:cubicBezTo>
                <a:lnTo>
                  <a:pt x="0" y="18514"/>
                </a:lnTo>
                <a:cubicBezTo>
                  <a:pt x="0" y="20219"/>
                  <a:pt x="879" y="21600"/>
                  <a:pt x="1964" y="21600"/>
                </a:cubicBezTo>
                <a:lnTo>
                  <a:pt x="12764" y="21600"/>
                </a:lnTo>
                <a:cubicBezTo>
                  <a:pt x="13848" y="21600"/>
                  <a:pt x="14727" y="20219"/>
                  <a:pt x="14727" y="18514"/>
                </a:cubicBezTo>
                <a:lnTo>
                  <a:pt x="14727" y="3086"/>
                </a:lnTo>
                <a:cubicBezTo>
                  <a:pt x="14727" y="1382"/>
                  <a:pt x="13848" y="0"/>
                  <a:pt x="12764" y="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5" name="Shape 2688"/>
          <p:cNvSpPr/>
          <p:nvPr/>
        </p:nvSpPr>
        <p:spPr>
          <a:xfrm>
            <a:off x="9207950" y="5907983"/>
            <a:ext cx="1300128" cy="1300128"/>
          </a:xfrm>
          <a:custGeom>
            <a:avLst/>
            <a:gdLst/>
            <a:ahLst/>
            <a:cxnLst>
              <a:cxn ang="0">
                <a:pos x="wd2" y="hd2"/>
              </a:cxn>
              <a:cxn ang="5400000">
                <a:pos x="wd2" y="hd2"/>
              </a:cxn>
              <a:cxn ang="10800000">
                <a:pos x="wd2" y="hd2"/>
              </a:cxn>
              <a:cxn ang="16200000">
                <a:pos x="wd2" y="hd2"/>
              </a:cxn>
            </a:cxnLst>
            <a:rect l="0" t="0" r="r" b="b"/>
            <a:pathLst>
              <a:path w="21600" h="21600" extrusionOk="0">
                <a:moveTo>
                  <a:pt x="20618" y="10309"/>
                </a:moveTo>
                <a:cubicBezTo>
                  <a:pt x="20618" y="10851"/>
                  <a:pt x="20178" y="11291"/>
                  <a:pt x="19636" y="11291"/>
                </a:cubicBezTo>
                <a:lnTo>
                  <a:pt x="19636" y="7364"/>
                </a:lnTo>
                <a:cubicBezTo>
                  <a:pt x="20178" y="7364"/>
                  <a:pt x="20618" y="7804"/>
                  <a:pt x="20618" y="8345"/>
                </a:cubicBezTo>
                <a:cubicBezTo>
                  <a:pt x="20618" y="8345"/>
                  <a:pt x="20618" y="10309"/>
                  <a:pt x="20618" y="10309"/>
                </a:cubicBezTo>
                <a:close/>
                <a:moveTo>
                  <a:pt x="18655" y="17182"/>
                </a:moveTo>
                <a:cubicBezTo>
                  <a:pt x="18655" y="17453"/>
                  <a:pt x="18434" y="17673"/>
                  <a:pt x="18164" y="17673"/>
                </a:cubicBezTo>
                <a:cubicBezTo>
                  <a:pt x="17893" y="17673"/>
                  <a:pt x="17673" y="17453"/>
                  <a:pt x="17673" y="17182"/>
                </a:cubicBezTo>
                <a:lnTo>
                  <a:pt x="17673" y="1473"/>
                </a:lnTo>
                <a:cubicBezTo>
                  <a:pt x="17673" y="1202"/>
                  <a:pt x="17893" y="982"/>
                  <a:pt x="18164" y="982"/>
                </a:cubicBezTo>
                <a:cubicBezTo>
                  <a:pt x="18434" y="982"/>
                  <a:pt x="18655" y="1202"/>
                  <a:pt x="18655" y="1473"/>
                </a:cubicBezTo>
                <a:cubicBezTo>
                  <a:pt x="18655" y="1473"/>
                  <a:pt x="18655" y="17182"/>
                  <a:pt x="18655" y="17182"/>
                </a:cubicBezTo>
                <a:close/>
                <a:moveTo>
                  <a:pt x="16691" y="15788"/>
                </a:moveTo>
                <a:lnTo>
                  <a:pt x="2945" y="11745"/>
                </a:lnTo>
                <a:lnTo>
                  <a:pt x="2945" y="6910"/>
                </a:lnTo>
                <a:lnTo>
                  <a:pt x="16691" y="2867"/>
                </a:lnTo>
                <a:cubicBezTo>
                  <a:pt x="16691" y="2867"/>
                  <a:pt x="16691" y="15788"/>
                  <a:pt x="16691" y="15788"/>
                </a:cubicBezTo>
                <a:close/>
                <a:moveTo>
                  <a:pt x="8251" y="18655"/>
                </a:moveTo>
                <a:lnTo>
                  <a:pt x="5357" y="18655"/>
                </a:lnTo>
                <a:lnTo>
                  <a:pt x="4126" y="13116"/>
                </a:lnTo>
                <a:lnTo>
                  <a:pt x="7167" y="14010"/>
                </a:lnTo>
                <a:cubicBezTo>
                  <a:pt x="7167" y="14010"/>
                  <a:pt x="8251" y="18655"/>
                  <a:pt x="8251" y="18655"/>
                </a:cubicBezTo>
                <a:close/>
                <a:moveTo>
                  <a:pt x="8709" y="20618"/>
                </a:moveTo>
                <a:lnTo>
                  <a:pt x="5794" y="20618"/>
                </a:lnTo>
                <a:lnTo>
                  <a:pt x="5576" y="19636"/>
                </a:lnTo>
                <a:lnTo>
                  <a:pt x="8479" y="19636"/>
                </a:lnTo>
                <a:cubicBezTo>
                  <a:pt x="8479" y="19636"/>
                  <a:pt x="8709" y="20618"/>
                  <a:pt x="8709" y="20618"/>
                </a:cubicBezTo>
                <a:close/>
                <a:moveTo>
                  <a:pt x="1964" y="11782"/>
                </a:moveTo>
                <a:lnTo>
                  <a:pt x="982" y="11782"/>
                </a:lnTo>
                <a:lnTo>
                  <a:pt x="982" y="6873"/>
                </a:lnTo>
                <a:lnTo>
                  <a:pt x="1964" y="6873"/>
                </a:lnTo>
                <a:cubicBezTo>
                  <a:pt x="1964" y="6873"/>
                  <a:pt x="1964" y="11782"/>
                  <a:pt x="1964" y="11782"/>
                </a:cubicBezTo>
                <a:close/>
                <a:moveTo>
                  <a:pt x="19636" y="6382"/>
                </a:moveTo>
                <a:lnTo>
                  <a:pt x="19636" y="1473"/>
                </a:lnTo>
                <a:cubicBezTo>
                  <a:pt x="19636" y="659"/>
                  <a:pt x="18977" y="0"/>
                  <a:pt x="18164" y="0"/>
                </a:cubicBezTo>
                <a:cubicBezTo>
                  <a:pt x="17350" y="0"/>
                  <a:pt x="16691" y="659"/>
                  <a:pt x="16691" y="1473"/>
                </a:cubicBezTo>
                <a:lnTo>
                  <a:pt x="16691" y="1844"/>
                </a:lnTo>
                <a:lnTo>
                  <a:pt x="2459" y="6029"/>
                </a:lnTo>
                <a:cubicBezTo>
                  <a:pt x="2313" y="5944"/>
                  <a:pt x="2145" y="5891"/>
                  <a:pt x="1964" y="5891"/>
                </a:cubicBezTo>
                <a:lnTo>
                  <a:pt x="982" y="5891"/>
                </a:lnTo>
                <a:cubicBezTo>
                  <a:pt x="440" y="5891"/>
                  <a:pt x="0" y="6331"/>
                  <a:pt x="0" y="6873"/>
                </a:cubicBezTo>
                <a:lnTo>
                  <a:pt x="0" y="11782"/>
                </a:lnTo>
                <a:cubicBezTo>
                  <a:pt x="0" y="12324"/>
                  <a:pt x="440" y="12764"/>
                  <a:pt x="982" y="12764"/>
                </a:cubicBezTo>
                <a:lnTo>
                  <a:pt x="1964" y="12764"/>
                </a:lnTo>
                <a:cubicBezTo>
                  <a:pt x="2145" y="12764"/>
                  <a:pt x="2313" y="12711"/>
                  <a:pt x="2458" y="12626"/>
                </a:cubicBezTo>
                <a:lnTo>
                  <a:pt x="3050" y="12799"/>
                </a:lnTo>
                <a:lnTo>
                  <a:pt x="4921" y="21216"/>
                </a:lnTo>
                <a:lnTo>
                  <a:pt x="4930" y="21214"/>
                </a:lnTo>
                <a:cubicBezTo>
                  <a:pt x="4979" y="21433"/>
                  <a:pt x="5166" y="21600"/>
                  <a:pt x="5400" y="21600"/>
                </a:cubicBezTo>
                <a:lnTo>
                  <a:pt x="9327" y="21600"/>
                </a:lnTo>
                <a:cubicBezTo>
                  <a:pt x="9598" y="21600"/>
                  <a:pt x="9818" y="21381"/>
                  <a:pt x="9818" y="21109"/>
                </a:cubicBezTo>
                <a:cubicBezTo>
                  <a:pt x="9818" y="21072"/>
                  <a:pt x="9805" y="21039"/>
                  <a:pt x="9797" y="21005"/>
                </a:cubicBezTo>
                <a:lnTo>
                  <a:pt x="9806" y="21003"/>
                </a:lnTo>
                <a:lnTo>
                  <a:pt x="8249" y="14329"/>
                </a:lnTo>
                <a:lnTo>
                  <a:pt x="16691" y="16811"/>
                </a:lnTo>
                <a:lnTo>
                  <a:pt x="16691" y="17182"/>
                </a:lnTo>
                <a:cubicBezTo>
                  <a:pt x="16691" y="17995"/>
                  <a:pt x="17350" y="18655"/>
                  <a:pt x="18164" y="18655"/>
                </a:cubicBezTo>
                <a:cubicBezTo>
                  <a:pt x="18977" y="18655"/>
                  <a:pt x="19636" y="17995"/>
                  <a:pt x="19636" y="17182"/>
                </a:cubicBezTo>
                <a:lnTo>
                  <a:pt x="19636" y="12273"/>
                </a:lnTo>
                <a:cubicBezTo>
                  <a:pt x="20721" y="12273"/>
                  <a:pt x="21600" y="11394"/>
                  <a:pt x="21600" y="10309"/>
                </a:cubicBezTo>
                <a:lnTo>
                  <a:pt x="21600" y="8345"/>
                </a:lnTo>
                <a:cubicBezTo>
                  <a:pt x="21600" y="7261"/>
                  <a:pt x="20721" y="6382"/>
                  <a:pt x="19636" y="6382"/>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6" name="Shape 2783"/>
          <p:cNvSpPr/>
          <p:nvPr/>
        </p:nvSpPr>
        <p:spPr>
          <a:xfrm>
            <a:off x="13969778" y="5996628"/>
            <a:ext cx="1300128" cy="1122838"/>
          </a:xfrm>
          <a:custGeom>
            <a:avLst/>
            <a:gdLst/>
            <a:ahLst/>
            <a:cxnLst>
              <a:cxn ang="0">
                <a:pos x="wd2" y="hd2"/>
              </a:cxn>
              <a:cxn ang="5400000">
                <a:pos x="wd2" y="hd2"/>
              </a:cxn>
              <a:cxn ang="10800000">
                <a:pos x="wd2" y="hd2"/>
              </a:cxn>
              <a:cxn ang="16200000">
                <a:pos x="wd2" y="hd2"/>
              </a:cxn>
            </a:cxnLst>
            <a:rect l="0" t="0" r="r" b="b"/>
            <a:pathLst>
              <a:path w="21600" h="21600" extrusionOk="0">
                <a:moveTo>
                  <a:pt x="10800" y="15855"/>
                </a:moveTo>
                <a:lnTo>
                  <a:pt x="1633" y="10800"/>
                </a:lnTo>
                <a:lnTo>
                  <a:pt x="4615" y="9156"/>
                </a:lnTo>
                <a:lnTo>
                  <a:pt x="10589" y="12450"/>
                </a:lnTo>
                <a:lnTo>
                  <a:pt x="10591" y="12446"/>
                </a:lnTo>
                <a:cubicBezTo>
                  <a:pt x="10654" y="12482"/>
                  <a:pt x="10724" y="12505"/>
                  <a:pt x="10800" y="12505"/>
                </a:cubicBezTo>
                <a:cubicBezTo>
                  <a:pt x="10876" y="12505"/>
                  <a:pt x="10946" y="12482"/>
                  <a:pt x="11009" y="12446"/>
                </a:cubicBezTo>
                <a:lnTo>
                  <a:pt x="11011" y="12450"/>
                </a:lnTo>
                <a:lnTo>
                  <a:pt x="16985" y="9156"/>
                </a:lnTo>
                <a:lnTo>
                  <a:pt x="19967" y="10800"/>
                </a:lnTo>
                <a:cubicBezTo>
                  <a:pt x="19967" y="10800"/>
                  <a:pt x="10800" y="15855"/>
                  <a:pt x="10800" y="15855"/>
                </a:cubicBezTo>
                <a:close/>
                <a:moveTo>
                  <a:pt x="19967" y="15347"/>
                </a:moveTo>
                <a:lnTo>
                  <a:pt x="10800" y="20402"/>
                </a:lnTo>
                <a:lnTo>
                  <a:pt x="1633" y="15347"/>
                </a:lnTo>
                <a:lnTo>
                  <a:pt x="4615" y="13703"/>
                </a:lnTo>
                <a:lnTo>
                  <a:pt x="10589" y="16997"/>
                </a:lnTo>
                <a:lnTo>
                  <a:pt x="10591" y="16994"/>
                </a:lnTo>
                <a:cubicBezTo>
                  <a:pt x="10654" y="17029"/>
                  <a:pt x="10724" y="17053"/>
                  <a:pt x="10800" y="17053"/>
                </a:cubicBezTo>
                <a:cubicBezTo>
                  <a:pt x="10876" y="17053"/>
                  <a:pt x="10946" y="17029"/>
                  <a:pt x="11009" y="16994"/>
                </a:cubicBezTo>
                <a:lnTo>
                  <a:pt x="11011" y="16997"/>
                </a:lnTo>
                <a:lnTo>
                  <a:pt x="16985" y="13703"/>
                </a:lnTo>
                <a:cubicBezTo>
                  <a:pt x="16985" y="13703"/>
                  <a:pt x="19967" y="15347"/>
                  <a:pt x="19967" y="15347"/>
                </a:cubicBezTo>
                <a:close/>
                <a:moveTo>
                  <a:pt x="1633" y="6253"/>
                </a:moveTo>
                <a:lnTo>
                  <a:pt x="10800" y="1198"/>
                </a:lnTo>
                <a:lnTo>
                  <a:pt x="19967" y="6253"/>
                </a:lnTo>
                <a:lnTo>
                  <a:pt x="10800" y="11307"/>
                </a:lnTo>
                <a:cubicBezTo>
                  <a:pt x="10800" y="11307"/>
                  <a:pt x="1633" y="6253"/>
                  <a:pt x="1633" y="6253"/>
                </a:cubicBezTo>
                <a:close/>
                <a:moveTo>
                  <a:pt x="21600" y="10800"/>
                </a:moveTo>
                <a:cubicBezTo>
                  <a:pt x="21600" y="10574"/>
                  <a:pt x="21484" y="10383"/>
                  <a:pt x="21319" y="10290"/>
                </a:cubicBezTo>
                <a:lnTo>
                  <a:pt x="21320" y="10287"/>
                </a:lnTo>
                <a:lnTo>
                  <a:pt x="18127" y="8526"/>
                </a:lnTo>
                <a:lnTo>
                  <a:pt x="21320" y="6766"/>
                </a:lnTo>
                <a:lnTo>
                  <a:pt x="21319" y="6762"/>
                </a:lnTo>
                <a:cubicBezTo>
                  <a:pt x="21484" y="6671"/>
                  <a:pt x="21600" y="6479"/>
                  <a:pt x="21600" y="6253"/>
                </a:cubicBezTo>
                <a:cubicBezTo>
                  <a:pt x="21600" y="6027"/>
                  <a:pt x="21484" y="5835"/>
                  <a:pt x="21319" y="5743"/>
                </a:cubicBezTo>
                <a:lnTo>
                  <a:pt x="21320" y="5740"/>
                </a:lnTo>
                <a:lnTo>
                  <a:pt x="11011" y="56"/>
                </a:lnTo>
                <a:lnTo>
                  <a:pt x="11009" y="59"/>
                </a:lnTo>
                <a:cubicBezTo>
                  <a:pt x="10946" y="23"/>
                  <a:pt x="10876" y="0"/>
                  <a:pt x="10800" y="0"/>
                </a:cubicBezTo>
                <a:cubicBezTo>
                  <a:pt x="10724" y="0"/>
                  <a:pt x="10654" y="23"/>
                  <a:pt x="10591" y="59"/>
                </a:cubicBezTo>
                <a:lnTo>
                  <a:pt x="10589" y="56"/>
                </a:lnTo>
                <a:lnTo>
                  <a:pt x="280" y="5740"/>
                </a:lnTo>
                <a:lnTo>
                  <a:pt x="281" y="5743"/>
                </a:lnTo>
                <a:cubicBezTo>
                  <a:pt x="116" y="5835"/>
                  <a:pt x="0" y="6027"/>
                  <a:pt x="0" y="6253"/>
                </a:cubicBezTo>
                <a:cubicBezTo>
                  <a:pt x="0" y="6479"/>
                  <a:pt x="116" y="6671"/>
                  <a:pt x="281" y="6762"/>
                </a:cubicBezTo>
                <a:lnTo>
                  <a:pt x="280" y="6766"/>
                </a:lnTo>
                <a:lnTo>
                  <a:pt x="3473" y="8526"/>
                </a:lnTo>
                <a:lnTo>
                  <a:pt x="280" y="10287"/>
                </a:lnTo>
                <a:lnTo>
                  <a:pt x="281" y="10290"/>
                </a:lnTo>
                <a:cubicBezTo>
                  <a:pt x="116" y="10383"/>
                  <a:pt x="0" y="10574"/>
                  <a:pt x="0" y="10800"/>
                </a:cubicBezTo>
                <a:cubicBezTo>
                  <a:pt x="0" y="11026"/>
                  <a:pt x="116" y="11218"/>
                  <a:pt x="281" y="11310"/>
                </a:cubicBezTo>
                <a:lnTo>
                  <a:pt x="280" y="11313"/>
                </a:lnTo>
                <a:lnTo>
                  <a:pt x="3473" y="13074"/>
                </a:lnTo>
                <a:lnTo>
                  <a:pt x="280" y="14834"/>
                </a:lnTo>
                <a:lnTo>
                  <a:pt x="281" y="14838"/>
                </a:lnTo>
                <a:cubicBezTo>
                  <a:pt x="116" y="14930"/>
                  <a:pt x="0" y="15121"/>
                  <a:pt x="0" y="15347"/>
                </a:cubicBezTo>
                <a:cubicBezTo>
                  <a:pt x="0" y="15574"/>
                  <a:pt x="116" y="15765"/>
                  <a:pt x="281" y="15857"/>
                </a:cubicBezTo>
                <a:lnTo>
                  <a:pt x="280" y="15860"/>
                </a:lnTo>
                <a:lnTo>
                  <a:pt x="10589" y="21544"/>
                </a:lnTo>
                <a:lnTo>
                  <a:pt x="10591" y="21541"/>
                </a:lnTo>
                <a:cubicBezTo>
                  <a:pt x="10654" y="21577"/>
                  <a:pt x="10724" y="21600"/>
                  <a:pt x="10800" y="21600"/>
                </a:cubicBezTo>
                <a:cubicBezTo>
                  <a:pt x="10876" y="21600"/>
                  <a:pt x="10946" y="21577"/>
                  <a:pt x="11009" y="21541"/>
                </a:cubicBezTo>
                <a:lnTo>
                  <a:pt x="11011" y="21544"/>
                </a:lnTo>
                <a:lnTo>
                  <a:pt x="21320" y="15860"/>
                </a:lnTo>
                <a:lnTo>
                  <a:pt x="21319" y="15857"/>
                </a:lnTo>
                <a:cubicBezTo>
                  <a:pt x="21484" y="15765"/>
                  <a:pt x="21600" y="15574"/>
                  <a:pt x="21600" y="15347"/>
                </a:cubicBezTo>
                <a:cubicBezTo>
                  <a:pt x="21600" y="15121"/>
                  <a:pt x="21484" y="14930"/>
                  <a:pt x="21319" y="14838"/>
                </a:cubicBezTo>
                <a:lnTo>
                  <a:pt x="21320" y="14834"/>
                </a:lnTo>
                <a:lnTo>
                  <a:pt x="18127" y="13074"/>
                </a:lnTo>
                <a:lnTo>
                  <a:pt x="21320" y="11313"/>
                </a:lnTo>
                <a:lnTo>
                  <a:pt x="21319" y="11310"/>
                </a:lnTo>
                <a:cubicBezTo>
                  <a:pt x="21484" y="11218"/>
                  <a:pt x="21600" y="11026"/>
                  <a:pt x="21600" y="10800"/>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7" name="Shape 2787"/>
          <p:cNvSpPr/>
          <p:nvPr/>
        </p:nvSpPr>
        <p:spPr>
          <a:xfrm>
            <a:off x="18732009" y="5907923"/>
            <a:ext cx="1299322" cy="1300188"/>
          </a:xfrm>
          <a:custGeom>
            <a:avLst/>
            <a:gdLst/>
            <a:ahLst/>
            <a:cxnLst>
              <a:cxn ang="0">
                <a:pos x="wd2" y="hd2"/>
              </a:cxn>
              <a:cxn ang="5400000">
                <a:pos x="wd2" y="hd2"/>
              </a:cxn>
              <a:cxn ang="10800000">
                <a:pos x="wd2" y="hd2"/>
              </a:cxn>
              <a:cxn ang="16200000">
                <a:pos x="wd2" y="hd2"/>
              </a:cxn>
            </a:cxnLst>
            <a:rect l="0" t="0" r="r" b="b"/>
            <a:pathLst>
              <a:path w="21086" h="21600" extrusionOk="0">
                <a:moveTo>
                  <a:pt x="11502" y="10309"/>
                </a:moveTo>
                <a:cubicBezTo>
                  <a:pt x="11767" y="10309"/>
                  <a:pt x="11981" y="10090"/>
                  <a:pt x="11981" y="9818"/>
                </a:cubicBezTo>
                <a:cubicBezTo>
                  <a:pt x="11981" y="9547"/>
                  <a:pt x="11767" y="9327"/>
                  <a:pt x="11502" y="9327"/>
                </a:cubicBezTo>
                <a:cubicBezTo>
                  <a:pt x="11237" y="9327"/>
                  <a:pt x="11022" y="9547"/>
                  <a:pt x="11022" y="9818"/>
                </a:cubicBezTo>
                <a:cubicBezTo>
                  <a:pt x="11022" y="10090"/>
                  <a:pt x="11237" y="10309"/>
                  <a:pt x="11502" y="10309"/>
                </a:cubicBezTo>
                <a:moveTo>
                  <a:pt x="15818" y="4909"/>
                </a:moveTo>
                <a:cubicBezTo>
                  <a:pt x="16083" y="4909"/>
                  <a:pt x="16297" y="5129"/>
                  <a:pt x="16297" y="5400"/>
                </a:cubicBezTo>
                <a:cubicBezTo>
                  <a:pt x="16297" y="5672"/>
                  <a:pt x="16083" y="5891"/>
                  <a:pt x="15818" y="5891"/>
                </a:cubicBezTo>
                <a:cubicBezTo>
                  <a:pt x="15553" y="5891"/>
                  <a:pt x="15338" y="5672"/>
                  <a:pt x="15338" y="5400"/>
                </a:cubicBezTo>
                <a:cubicBezTo>
                  <a:pt x="15338" y="5129"/>
                  <a:pt x="15553" y="4909"/>
                  <a:pt x="15818" y="4909"/>
                </a:cubicBezTo>
                <a:moveTo>
                  <a:pt x="15818" y="6873"/>
                </a:moveTo>
                <a:cubicBezTo>
                  <a:pt x="16612" y="6873"/>
                  <a:pt x="17256" y="6213"/>
                  <a:pt x="17256" y="5400"/>
                </a:cubicBezTo>
                <a:cubicBezTo>
                  <a:pt x="17256" y="4587"/>
                  <a:pt x="16612" y="3928"/>
                  <a:pt x="15818" y="3928"/>
                </a:cubicBezTo>
                <a:cubicBezTo>
                  <a:pt x="15023" y="3928"/>
                  <a:pt x="14379" y="4587"/>
                  <a:pt x="14379" y="5400"/>
                </a:cubicBezTo>
                <a:cubicBezTo>
                  <a:pt x="14379" y="6213"/>
                  <a:pt x="15023" y="6873"/>
                  <a:pt x="15818" y="6873"/>
                </a:cubicBezTo>
                <a:moveTo>
                  <a:pt x="12941" y="11782"/>
                </a:moveTo>
                <a:cubicBezTo>
                  <a:pt x="13206" y="11782"/>
                  <a:pt x="13420" y="11562"/>
                  <a:pt x="13420" y="11291"/>
                </a:cubicBezTo>
                <a:cubicBezTo>
                  <a:pt x="13420" y="11020"/>
                  <a:pt x="13206" y="10800"/>
                  <a:pt x="12941" y="10800"/>
                </a:cubicBezTo>
                <a:cubicBezTo>
                  <a:pt x="12675" y="10800"/>
                  <a:pt x="12461" y="11020"/>
                  <a:pt x="12461" y="11291"/>
                </a:cubicBezTo>
                <a:cubicBezTo>
                  <a:pt x="12461" y="11562"/>
                  <a:pt x="12675" y="11782"/>
                  <a:pt x="12941" y="11782"/>
                </a:cubicBezTo>
                <a:moveTo>
                  <a:pt x="10063" y="7855"/>
                </a:moveTo>
                <a:cubicBezTo>
                  <a:pt x="9798" y="7855"/>
                  <a:pt x="9584" y="8074"/>
                  <a:pt x="9584" y="8346"/>
                </a:cubicBezTo>
                <a:cubicBezTo>
                  <a:pt x="9584" y="8617"/>
                  <a:pt x="9798" y="8836"/>
                  <a:pt x="10063" y="8836"/>
                </a:cubicBezTo>
                <a:cubicBezTo>
                  <a:pt x="10328" y="8836"/>
                  <a:pt x="10543" y="8617"/>
                  <a:pt x="10543" y="8346"/>
                </a:cubicBezTo>
                <a:cubicBezTo>
                  <a:pt x="10543" y="8074"/>
                  <a:pt x="10328" y="7855"/>
                  <a:pt x="10063" y="7855"/>
                </a:cubicBezTo>
                <a:moveTo>
                  <a:pt x="1718" y="19842"/>
                </a:moveTo>
                <a:lnTo>
                  <a:pt x="3451" y="15392"/>
                </a:lnTo>
                <a:cubicBezTo>
                  <a:pt x="3684" y="15834"/>
                  <a:pt x="3973" y="16253"/>
                  <a:pt x="4312" y="16642"/>
                </a:cubicBezTo>
                <a:cubicBezTo>
                  <a:pt x="4824" y="17230"/>
                  <a:pt x="5418" y="17711"/>
                  <a:pt x="6061" y="18068"/>
                </a:cubicBezTo>
                <a:cubicBezTo>
                  <a:pt x="6061" y="18068"/>
                  <a:pt x="1718" y="19842"/>
                  <a:pt x="1718" y="19842"/>
                </a:cubicBezTo>
                <a:close/>
                <a:moveTo>
                  <a:pt x="3717" y="12060"/>
                </a:moveTo>
                <a:lnTo>
                  <a:pt x="0" y="21600"/>
                </a:lnTo>
                <a:lnTo>
                  <a:pt x="9319" y="17795"/>
                </a:lnTo>
                <a:cubicBezTo>
                  <a:pt x="9153" y="17815"/>
                  <a:pt x="8987" y="17824"/>
                  <a:pt x="8822" y="17824"/>
                </a:cubicBezTo>
                <a:cubicBezTo>
                  <a:pt x="5971" y="17824"/>
                  <a:pt x="3389" y="15002"/>
                  <a:pt x="3717" y="12060"/>
                </a:cubicBezTo>
                <a:moveTo>
                  <a:pt x="16115" y="10657"/>
                </a:moveTo>
                <a:cubicBezTo>
                  <a:pt x="15925" y="10851"/>
                  <a:pt x="15627" y="11171"/>
                  <a:pt x="15280" y="11542"/>
                </a:cubicBezTo>
                <a:cubicBezTo>
                  <a:pt x="14662" y="12204"/>
                  <a:pt x="13712" y="13221"/>
                  <a:pt x="13147" y="13753"/>
                </a:cubicBezTo>
                <a:lnTo>
                  <a:pt x="7665" y="8141"/>
                </a:lnTo>
                <a:cubicBezTo>
                  <a:pt x="8185" y="7563"/>
                  <a:pt x="9179" y="6590"/>
                  <a:pt x="9825" y="5958"/>
                </a:cubicBezTo>
                <a:cubicBezTo>
                  <a:pt x="10188" y="5603"/>
                  <a:pt x="10500" y="5298"/>
                  <a:pt x="10690" y="5103"/>
                </a:cubicBezTo>
                <a:cubicBezTo>
                  <a:pt x="13284" y="2447"/>
                  <a:pt x="18271" y="993"/>
                  <a:pt x="20136" y="982"/>
                </a:cubicBezTo>
                <a:cubicBezTo>
                  <a:pt x="20132" y="2572"/>
                  <a:pt x="18824" y="7884"/>
                  <a:pt x="16115" y="10657"/>
                </a:cubicBezTo>
                <a:moveTo>
                  <a:pt x="12477" y="14563"/>
                </a:moveTo>
                <a:cubicBezTo>
                  <a:pt x="12127" y="15873"/>
                  <a:pt x="11665" y="17072"/>
                  <a:pt x="11154" y="18035"/>
                </a:cubicBezTo>
                <a:cubicBezTo>
                  <a:pt x="10943" y="17454"/>
                  <a:pt x="10642" y="16798"/>
                  <a:pt x="10214" y="16110"/>
                </a:cubicBezTo>
                <a:cubicBezTo>
                  <a:pt x="10035" y="15823"/>
                  <a:pt x="9728" y="15656"/>
                  <a:pt x="9405" y="15656"/>
                </a:cubicBezTo>
                <a:cubicBezTo>
                  <a:pt x="9329" y="15656"/>
                  <a:pt x="9252" y="15665"/>
                  <a:pt x="9176" y="15684"/>
                </a:cubicBezTo>
                <a:cubicBezTo>
                  <a:pt x="8990" y="15731"/>
                  <a:pt x="8799" y="15755"/>
                  <a:pt x="8610" y="15755"/>
                </a:cubicBezTo>
                <a:cubicBezTo>
                  <a:pt x="7905" y="15755"/>
                  <a:pt x="7217" y="15432"/>
                  <a:pt x="6621" y="14822"/>
                </a:cubicBezTo>
                <a:cubicBezTo>
                  <a:pt x="5861" y="14044"/>
                  <a:pt x="5561" y="13114"/>
                  <a:pt x="5779" y="12206"/>
                </a:cubicBezTo>
                <a:cubicBezTo>
                  <a:pt x="5877" y="11797"/>
                  <a:pt x="5709" y="11370"/>
                  <a:pt x="5363" y="11144"/>
                </a:cubicBezTo>
                <a:cubicBezTo>
                  <a:pt x="4690" y="10706"/>
                  <a:pt x="4050" y="10398"/>
                  <a:pt x="3482" y="10183"/>
                </a:cubicBezTo>
                <a:cubicBezTo>
                  <a:pt x="4423" y="9658"/>
                  <a:pt x="5594" y="9186"/>
                  <a:pt x="6874" y="8827"/>
                </a:cubicBezTo>
                <a:cubicBezTo>
                  <a:pt x="6900" y="8820"/>
                  <a:pt x="6921" y="8803"/>
                  <a:pt x="6946" y="8793"/>
                </a:cubicBezTo>
                <a:lnTo>
                  <a:pt x="12510" y="14490"/>
                </a:lnTo>
                <a:cubicBezTo>
                  <a:pt x="12501" y="14515"/>
                  <a:pt x="12484" y="14536"/>
                  <a:pt x="12477" y="14563"/>
                </a:cubicBezTo>
                <a:moveTo>
                  <a:pt x="20922" y="167"/>
                </a:moveTo>
                <a:cubicBezTo>
                  <a:pt x="20813" y="55"/>
                  <a:pt x="20545" y="0"/>
                  <a:pt x="20157" y="0"/>
                </a:cubicBezTo>
                <a:cubicBezTo>
                  <a:pt x="18131" y="0"/>
                  <a:pt x="12842" y="1511"/>
                  <a:pt x="10012" y="4409"/>
                </a:cubicBezTo>
                <a:cubicBezTo>
                  <a:pt x="9345" y="5092"/>
                  <a:pt x="7134" y="7175"/>
                  <a:pt x="6621" y="7880"/>
                </a:cubicBezTo>
                <a:cubicBezTo>
                  <a:pt x="4961" y="8346"/>
                  <a:pt x="2544" y="9277"/>
                  <a:pt x="1196" y="10657"/>
                </a:cubicBezTo>
                <a:cubicBezTo>
                  <a:pt x="1196" y="10657"/>
                  <a:pt x="2841" y="10663"/>
                  <a:pt x="4848" y="11972"/>
                </a:cubicBezTo>
                <a:cubicBezTo>
                  <a:pt x="4556" y="13190"/>
                  <a:pt x="4926" y="14475"/>
                  <a:pt x="5943" y="15516"/>
                </a:cubicBezTo>
                <a:cubicBezTo>
                  <a:pt x="6735" y="16327"/>
                  <a:pt x="7672" y="16737"/>
                  <a:pt x="8610" y="16737"/>
                </a:cubicBezTo>
                <a:cubicBezTo>
                  <a:pt x="8876" y="16737"/>
                  <a:pt x="9142" y="16704"/>
                  <a:pt x="9405" y="16637"/>
                </a:cubicBezTo>
                <a:cubicBezTo>
                  <a:pt x="10683" y="18692"/>
                  <a:pt x="10690" y="20376"/>
                  <a:pt x="10690" y="20376"/>
                </a:cubicBezTo>
                <a:cubicBezTo>
                  <a:pt x="12038" y="18996"/>
                  <a:pt x="12948" y="16521"/>
                  <a:pt x="13402" y="14822"/>
                </a:cubicBezTo>
                <a:cubicBezTo>
                  <a:pt x="14091" y="14297"/>
                  <a:pt x="16126" y="12034"/>
                  <a:pt x="16793" y="11351"/>
                </a:cubicBezTo>
                <a:cubicBezTo>
                  <a:pt x="20164" y="7900"/>
                  <a:pt x="21600" y="861"/>
                  <a:pt x="20922" y="167"/>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
        <p:nvSpPr>
          <p:cNvPr id="68" name="TextBox 67"/>
          <p:cNvSpPr txBox="1"/>
          <p:nvPr/>
        </p:nvSpPr>
        <p:spPr>
          <a:xfrm>
            <a:off x="8575780" y="9128997"/>
            <a:ext cx="2569935"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ADVERTISING</a:t>
            </a:r>
          </a:p>
        </p:txBody>
      </p:sp>
      <p:sp>
        <p:nvSpPr>
          <p:cNvPr id="69" name="TextBox 68"/>
          <p:cNvSpPr txBox="1"/>
          <p:nvPr/>
        </p:nvSpPr>
        <p:spPr>
          <a:xfrm>
            <a:off x="13717192" y="9096126"/>
            <a:ext cx="1805302"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LAYOUTS</a:t>
            </a:r>
          </a:p>
        </p:txBody>
      </p:sp>
      <p:sp>
        <p:nvSpPr>
          <p:cNvPr id="70" name="TextBox 69"/>
          <p:cNvSpPr txBox="1"/>
          <p:nvPr/>
        </p:nvSpPr>
        <p:spPr>
          <a:xfrm>
            <a:off x="4459169" y="9096126"/>
            <a:ext cx="1282723"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VIDEO</a:t>
            </a:r>
          </a:p>
        </p:txBody>
      </p:sp>
      <p:sp>
        <p:nvSpPr>
          <p:cNvPr id="71" name="TextBox 70"/>
          <p:cNvSpPr txBox="1"/>
          <p:nvPr/>
        </p:nvSpPr>
        <p:spPr>
          <a:xfrm>
            <a:off x="18581985" y="9096126"/>
            <a:ext cx="1665841"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LAUNCH</a:t>
            </a:r>
          </a:p>
        </p:txBody>
      </p:sp>
      <p:sp>
        <p:nvSpPr>
          <p:cNvPr id="72" name="Subtitle 2"/>
          <p:cNvSpPr txBox="1">
            <a:spLocks/>
          </p:cNvSpPr>
          <p:nvPr/>
        </p:nvSpPr>
        <p:spPr>
          <a:xfrm>
            <a:off x="17201768" y="9739922"/>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73" name="Subtitle 2"/>
          <p:cNvSpPr txBox="1">
            <a:spLocks/>
          </p:cNvSpPr>
          <p:nvPr/>
        </p:nvSpPr>
        <p:spPr>
          <a:xfrm>
            <a:off x="12440122" y="9739922"/>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74" name="Subtitle 2"/>
          <p:cNvSpPr txBox="1">
            <a:spLocks/>
          </p:cNvSpPr>
          <p:nvPr/>
        </p:nvSpPr>
        <p:spPr>
          <a:xfrm>
            <a:off x="7678476" y="9739922"/>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75" name="Subtitle 2"/>
          <p:cNvSpPr txBox="1">
            <a:spLocks/>
          </p:cNvSpPr>
          <p:nvPr/>
        </p:nvSpPr>
        <p:spPr>
          <a:xfrm>
            <a:off x="2916830" y="9739922"/>
            <a:ext cx="4358711"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4040"/>
              </a:lnSpc>
            </a:pPr>
            <a:r>
              <a:rPr lang="en-US" dirty="0">
                <a:solidFill>
                  <a:schemeClr val="tx1"/>
                </a:solidFill>
                <a:latin typeface="Poppins Light" charset="0"/>
                <a:ea typeface="Poppins Light" charset="0"/>
                <a:cs typeface="Poppins Light" charset="0"/>
              </a:rPr>
              <a:t>Frequently, your initial font choice is taken out</a:t>
            </a:r>
          </a:p>
        </p:txBody>
      </p:sp>
      <p:sp>
        <p:nvSpPr>
          <p:cNvPr id="21" name="TextBox 20">
            <a:extLst>
              <a:ext uri="{FF2B5EF4-FFF2-40B4-BE49-F238E27FC236}">
                <a16:creationId xmlns:a16="http://schemas.microsoft.com/office/drawing/2014/main" id="{469E770E-8582-3F4A-9B51-D1B005C49561}"/>
              </a:ext>
            </a:extLst>
          </p:cNvPr>
          <p:cNvSpPr txBox="1"/>
          <p:nvPr/>
        </p:nvSpPr>
        <p:spPr>
          <a:xfrm>
            <a:off x="8654073" y="1160870"/>
            <a:ext cx="7069564" cy="1169551"/>
          </a:xfrm>
          <a:prstGeom prst="rect">
            <a:avLst/>
          </a:prstGeom>
          <a:noFill/>
        </p:spPr>
        <p:txBody>
          <a:bodyPr wrap="none" rtlCol="0">
            <a:spAutoFit/>
          </a:bodyPr>
          <a:lstStyle/>
          <a:p>
            <a:pPr algn="ctr"/>
            <a:r>
              <a:rPr lang="en-US" sz="7000" b="1" spc="800" dirty="0">
                <a:solidFill>
                  <a:schemeClr val="tx2"/>
                </a:solidFill>
                <a:latin typeface="Lato Black" charset="0"/>
                <a:ea typeface="Lato Black" charset="0"/>
                <a:cs typeface="Lato Black" charset="0"/>
              </a:rPr>
              <a:t>What We Do?</a:t>
            </a:r>
          </a:p>
        </p:txBody>
      </p:sp>
    </p:spTree>
    <p:extLst>
      <p:ext uri="{BB962C8B-B14F-4D97-AF65-F5344CB8AC3E}">
        <p14:creationId xmlns:p14="http://schemas.microsoft.com/office/powerpoint/2010/main" val="1156491059"/>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p:cNvCxnSpPr/>
          <p:nvPr/>
        </p:nvCxnSpPr>
        <p:spPr>
          <a:xfrm>
            <a:off x="11608677" y="8258764"/>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8376759" y="6091448"/>
            <a:ext cx="7624203" cy="1384995"/>
          </a:xfrm>
          <a:prstGeom prst="rect">
            <a:avLst/>
          </a:prstGeom>
          <a:noFill/>
        </p:spPr>
        <p:txBody>
          <a:bodyPr wrap="none" rtlCol="0">
            <a:spAutoFit/>
          </a:bodyPr>
          <a:lstStyle/>
          <a:p>
            <a:pPr algn="ctr"/>
            <a:r>
              <a:rPr lang="en-US" sz="8400" b="1" spc="800" dirty="0">
                <a:solidFill>
                  <a:schemeClr val="tx2"/>
                </a:solidFill>
                <a:latin typeface="Lato Black" charset="0"/>
                <a:ea typeface="Lato Black" charset="0"/>
                <a:cs typeface="Lato Black" charset="0"/>
              </a:rPr>
              <a:t>My Portfolio</a:t>
            </a:r>
          </a:p>
        </p:txBody>
      </p:sp>
      <p:sp>
        <p:nvSpPr>
          <p:cNvPr id="22" name="TextBox 21"/>
          <p:cNvSpPr txBox="1"/>
          <p:nvPr/>
        </p:nvSpPr>
        <p:spPr>
          <a:xfrm>
            <a:off x="10515706" y="9041086"/>
            <a:ext cx="3377848" cy="523220"/>
          </a:xfrm>
          <a:prstGeom prst="rect">
            <a:avLst/>
          </a:prstGeom>
          <a:noFill/>
        </p:spPr>
        <p:txBody>
          <a:bodyPr wrap="none" rtlCol="0" anchor="ctr" anchorCtr="0">
            <a:spAutoFit/>
          </a:bodyPr>
          <a:lstStyle/>
          <a:p>
            <a:pPr algn="ctr"/>
            <a:r>
              <a:rPr lang="en-US" sz="2800" b="1" dirty="0">
                <a:solidFill>
                  <a:schemeClr val="tx2"/>
                </a:solidFill>
                <a:latin typeface="Poppins SemiBold" charset="0"/>
                <a:ea typeface="Poppins SemiBold" charset="0"/>
                <a:cs typeface="Poppins SemiBold" charset="0"/>
              </a:rPr>
              <a:t>DIGITAL CONTENT</a:t>
            </a:r>
          </a:p>
        </p:txBody>
      </p:sp>
      <p:sp>
        <p:nvSpPr>
          <p:cNvPr id="2" name="Oval 1"/>
          <p:cNvSpPr/>
          <p:nvPr/>
        </p:nvSpPr>
        <p:spPr>
          <a:xfrm>
            <a:off x="11245618" y="3346513"/>
            <a:ext cx="1962614" cy="1962614"/>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hape 2637"/>
          <p:cNvSpPr/>
          <p:nvPr/>
        </p:nvSpPr>
        <p:spPr>
          <a:xfrm>
            <a:off x="11989118" y="3891841"/>
            <a:ext cx="475614" cy="871958"/>
          </a:xfrm>
          <a:custGeom>
            <a:avLst/>
            <a:gdLst/>
            <a:ahLst/>
            <a:cxnLst>
              <a:cxn ang="0">
                <a:pos x="wd2" y="hd2"/>
              </a:cxn>
              <a:cxn ang="5400000">
                <a:pos x="wd2" y="hd2"/>
              </a:cxn>
              <a:cxn ang="10800000">
                <a:pos x="wd2" y="hd2"/>
              </a:cxn>
              <a:cxn ang="16200000">
                <a:pos x="wd2" y="hd2"/>
              </a:cxn>
            </a:cxnLst>
            <a:rect l="0" t="0" r="r" b="b"/>
            <a:pathLst>
              <a:path w="21600" h="21600" extrusionOk="0">
                <a:moveTo>
                  <a:pt x="5400" y="8836"/>
                </a:moveTo>
                <a:lnTo>
                  <a:pt x="16200" y="8836"/>
                </a:lnTo>
                <a:lnTo>
                  <a:pt x="16200" y="11782"/>
                </a:lnTo>
                <a:cubicBezTo>
                  <a:pt x="16200" y="13409"/>
                  <a:pt x="13783" y="14727"/>
                  <a:pt x="10800" y="14727"/>
                </a:cubicBezTo>
                <a:cubicBezTo>
                  <a:pt x="7817" y="14727"/>
                  <a:pt x="5400" y="13409"/>
                  <a:pt x="5400" y="11782"/>
                </a:cubicBezTo>
                <a:cubicBezTo>
                  <a:pt x="5400" y="11782"/>
                  <a:pt x="5400" y="8836"/>
                  <a:pt x="5400" y="8836"/>
                </a:cubicBezTo>
                <a:close/>
                <a:moveTo>
                  <a:pt x="5400" y="3927"/>
                </a:moveTo>
                <a:cubicBezTo>
                  <a:pt x="5400" y="2301"/>
                  <a:pt x="7817" y="982"/>
                  <a:pt x="10800" y="982"/>
                </a:cubicBezTo>
                <a:cubicBezTo>
                  <a:pt x="13783" y="982"/>
                  <a:pt x="16200" y="2301"/>
                  <a:pt x="16200" y="3927"/>
                </a:cubicBezTo>
                <a:lnTo>
                  <a:pt x="16200" y="7855"/>
                </a:lnTo>
                <a:lnTo>
                  <a:pt x="5400" y="7855"/>
                </a:lnTo>
                <a:cubicBezTo>
                  <a:pt x="5400" y="7855"/>
                  <a:pt x="5400" y="3927"/>
                  <a:pt x="5400" y="3927"/>
                </a:cubicBezTo>
                <a:close/>
                <a:moveTo>
                  <a:pt x="10800" y="15709"/>
                </a:moveTo>
                <a:cubicBezTo>
                  <a:pt x="14777" y="15709"/>
                  <a:pt x="18000" y="13951"/>
                  <a:pt x="18000" y="11782"/>
                </a:cubicBezTo>
                <a:lnTo>
                  <a:pt x="18000" y="3927"/>
                </a:lnTo>
                <a:cubicBezTo>
                  <a:pt x="18000" y="1758"/>
                  <a:pt x="14777" y="0"/>
                  <a:pt x="10800" y="0"/>
                </a:cubicBezTo>
                <a:cubicBezTo>
                  <a:pt x="6823" y="0"/>
                  <a:pt x="3600" y="1758"/>
                  <a:pt x="3600" y="3927"/>
                </a:cubicBezTo>
                <a:lnTo>
                  <a:pt x="3600" y="11782"/>
                </a:lnTo>
                <a:cubicBezTo>
                  <a:pt x="3600" y="13951"/>
                  <a:pt x="6823" y="15709"/>
                  <a:pt x="10800" y="15709"/>
                </a:cubicBezTo>
                <a:moveTo>
                  <a:pt x="21600" y="11782"/>
                </a:moveTo>
                <a:lnTo>
                  <a:pt x="21600" y="10309"/>
                </a:lnTo>
                <a:cubicBezTo>
                  <a:pt x="21600" y="10038"/>
                  <a:pt x="21197" y="9818"/>
                  <a:pt x="20700" y="9818"/>
                </a:cubicBezTo>
                <a:cubicBezTo>
                  <a:pt x="20203" y="9818"/>
                  <a:pt x="19800" y="10038"/>
                  <a:pt x="19800" y="10309"/>
                </a:cubicBezTo>
                <a:lnTo>
                  <a:pt x="19800" y="11782"/>
                </a:lnTo>
                <a:cubicBezTo>
                  <a:pt x="19800" y="14493"/>
                  <a:pt x="15771" y="16691"/>
                  <a:pt x="10800" y="16691"/>
                </a:cubicBezTo>
                <a:cubicBezTo>
                  <a:pt x="5829" y="16691"/>
                  <a:pt x="1800" y="14493"/>
                  <a:pt x="1800" y="11782"/>
                </a:cubicBezTo>
                <a:lnTo>
                  <a:pt x="1800" y="10309"/>
                </a:lnTo>
                <a:cubicBezTo>
                  <a:pt x="1800" y="10038"/>
                  <a:pt x="1397" y="9818"/>
                  <a:pt x="900" y="9818"/>
                </a:cubicBezTo>
                <a:cubicBezTo>
                  <a:pt x="403" y="9818"/>
                  <a:pt x="0" y="10038"/>
                  <a:pt x="0" y="10309"/>
                </a:cubicBezTo>
                <a:lnTo>
                  <a:pt x="0" y="11782"/>
                </a:lnTo>
                <a:cubicBezTo>
                  <a:pt x="0" y="14870"/>
                  <a:pt x="4358" y="17398"/>
                  <a:pt x="9900" y="17648"/>
                </a:cubicBezTo>
                <a:lnTo>
                  <a:pt x="9900" y="20618"/>
                </a:lnTo>
                <a:lnTo>
                  <a:pt x="3600" y="20618"/>
                </a:lnTo>
                <a:cubicBezTo>
                  <a:pt x="3103" y="20618"/>
                  <a:pt x="2700" y="20838"/>
                  <a:pt x="2700" y="21110"/>
                </a:cubicBezTo>
                <a:cubicBezTo>
                  <a:pt x="2700" y="21381"/>
                  <a:pt x="3103" y="21600"/>
                  <a:pt x="3600" y="21600"/>
                </a:cubicBezTo>
                <a:lnTo>
                  <a:pt x="18000" y="21600"/>
                </a:lnTo>
                <a:cubicBezTo>
                  <a:pt x="18497" y="21600"/>
                  <a:pt x="18900" y="21381"/>
                  <a:pt x="18900" y="21110"/>
                </a:cubicBezTo>
                <a:cubicBezTo>
                  <a:pt x="18900" y="20838"/>
                  <a:pt x="18497" y="20618"/>
                  <a:pt x="18000" y="20618"/>
                </a:cubicBezTo>
                <a:lnTo>
                  <a:pt x="11700" y="20618"/>
                </a:lnTo>
                <a:lnTo>
                  <a:pt x="11700" y="17648"/>
                </a:lnTo>
                <a:cubicBezTo>
                  <a:pt x="17243" y="17398"/>
                  <a:pt x="21600" y="14870"/>
                  <a:pt x="21600" y="11782"/>
                </a:cubicBezTo>
              </a:path>
            </a:pathLst>
          </a:custGeom>
          <a:solidFill>
            <a:schemeClr val="bg1"/>
          </a:solidFill>
          <a:ln w="12700">
            <a:miter lim="400000"/>
          </a:ln>
        </p:spPr>
        <p:txBody>
          <a:bodyPr lIns="38090" tIns="38090" rIns="38090" bIns="38090" anchor="ctr"/>
          <a:lstStyle/>
          <a:p>
            <a:pPr defTabSz="457063">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2999"/>
          </a:p>
        </p:txBody>
      </p:sp>
    </p:spTree>
    <p:extLst>
      <p:ext uri="{BB962C8B-B14F-4D97-AF65-F5344CB8AC3E}">
        <p14:creationId xmlns:p14="http://schemas.microsoft.com/office/powerpoint/2010/main" val="3381359016"/>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Subtitle 2"/>
          <p:cNvSpPr txBox="1">
            <a:spLocks/>
          </p:cNvSpPr>
          <p:nvPr/>
        </p:nvSpPr>
        <p:spPr>
          <a:xfrm>
            <a:off x="1425113" y="5291754"/>
            <a:ext cx="9213153" cy="1758497"/>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we are companies often specify a typeface, or even a set of fonts,  part of their brand guides.</a:t>
            </a:r>
          </a:p>
        </p:txBody>
      </p:sp>
      <p:sp>
        <p:nvSpPr>
          <p:cNvPr id="36" name="TextBox 35"/>
          <p:cNvSpPr txBox="1"/>
          <p:nvPr/>
        </p:nvSpPr>
        <p:spPr>
          <a:xfrm>
            <a:off x="1514323" y="4036739"/>
            <a:ext cx="1175322" cy="1538883"/>
          </a:xfrm>
          <a:prstGeom prst="rect">
            <a:avLst/>
          </a:prstGeom>
          <a:noFill/>
        </p:spPr>
        <p:txBody>
          <a:bodyPr wrap="none" rtlCol="0">
            <a:spAutoFit/>
          </a:bodyPr>
          <a:lstStyle/>
          <a:p>
            <a:r>
              <a:rPr lang="en-US" sz="9400" b="1" spc="800" dirty="0">
                <a:solidFill>
                  <a:schemeClr val="tx2"/>
                </a:solidFill>
                <a:latin typeface="Lato Black" charset="0"/>
                <a:ea typeface="Lato Black" charset="0"/>
                <a:cs typeface="Lato Black" charset="0"/>
              </a:rPr>
              <a:t>A</a:t>
            </a:r>
          </a:p>
        </p:txBody>
      </p:sp>
      <p:sp>
        <p:nvSpPr>
          <p:cNvPr id="37" name="Subtitle 2"/>
          <p:cNvSpPr txBox="1">
            <a:spLocks/>
          </p:cNvSpPr>
          <p:nvPr/>
        </p:nvSpPr>
        <p:spPr>
          <a:xfrm>
            <a:off x="2595069" y="4242197"/>
            <a:ext cx="8043198" cy="124553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Frequently, your initial font choice is taken out of your awesome hands also this we are companies</a:t>
            </a:r>
          </a:p>
        </p:txBody>
      </p:sp>
      <p:sp>
        <p:nvSpPr>
          <p:cNvPr id="38" name="Subtitle 2"/>
          <p:cNvSpPr txBox="1">
            <a:spLocks/>
          </p:cNvSpPr>
          <p:nvPr/>
        </p:nvSpPr>
        <p:spPr>
          <a:xfrm>
            <a:off x="1425114" y="7169537"/>
            <a:ext cx="9213153" cy="381034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4040"/>
              </a:lnSpc>
            </a:pPr>
            <a:r>
              <a:rPr lang="en-US" dirty="0">
                <a:solidFill>
                  <a:schemeClr val="tx1"/>
                </a:solidFill>
                <a:latin typeface="Poppins Light" charset="0"/>
                <a:ea typeface="Poppins Light" charset="0"/>
                <a:cs typeface="Poppins Light" charset="0"/>
              </a:rPr>
              <a:t>When selecting a typeface for body text, your primary concern should be readability. Don’t concern yourself with personality at this stage. I’m of the school of thought that believes that you’re better off mastering a few typeface is taken out of your awesome hands also we are companies often specify a typeface, or even a set of fonts,  part of their brand guides.</a:t>
            </a:r>
          </a:p>
        </p:txBody>
      </p:sp>
      <p:pic>
        <p:nvPicPr>
          <p:cNvPr id="14" name="Picture Placeholder 13">
            <a:extLst>
              <a:ext uri="{FF2B5EF4-FFF2-40B4-BE49-F238E27FC236}">
                <a16:creationId xmlns:a16="http://schemas.microsoft.com/office/drawing/2014/main" id="{55B64DC2-8F44-884C-8DA9-F4D60BA556FF}"/>
              </a:ext>
            </a:extLst>
          </p:cNvPr>
          <p:cNvPicPr>
            <a:picLocks noGrp="1" noChangeAspect="1"/>
          </p:cNvPicPr>
          <p:nvPr>
            <p:ph type="pic" sz="quarter" idx="21"/>
          </p:nvPr>
        </p:nvPicPr>
        <p:blipFill>
          <a:blip r:embed="rId3">
            <a:extLst>
              <a:ext uri="{28A0092B-C50C-407E-A947-70E740481C1C}">
                <a14:useLocalDpi xmlns:a14="http://schemas.microsoft.com/office/drawing/2010/main"/>
              </a:ext>
            </a:extLst>
          </a:blip>
          <a:srcRect/>
          <a:stretch>
            <a:fillRect/>
          </a:stretch>
        </p:blipFill>
        <p:spPr/>
      </p:pic>
      <p:cxnSp>
        <p:nvCxnSpPr>
          <p:cNvPr id="17" name="Straight Connector 16">
            <a:extLst>
              <a:ext uri="{FF2B5EF4-FFF2-40B4-BE49-F238E27FC236}">
                <a16:creationId xmlns:a16="http://schemas.microsoft.com/office/drawing/2014/main" id="{1B2E0F9F-A2FE-024D-A5B8-48B2829C4315}"/>
              </a:ext>
            </a:extLst>
          </p:cNvPr>
          <p:cNvCxnSpPr/>
          <p:nvPr/>
        </p:nvCxnSpPr>
        <p:spPr>
          <a:xfrm>
            <a:off x="11608677" y="2794666"/>
            <a:ext cx="1192923" cy="0"/>
          </a:xfrm>
          <a:prstGeom prst="line">
            <a:avLst/>
          </a:prstGeom>
          <a:ln w="571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B6370D94-7186-C243-8B13-730101114221}"/>
              </a:ext>
            </a:extLst>
          </p:cNvPr>
          <p:cNvSpPr txBox="1"/>
          <p:nvPr/>
        </p:nvSpPr>
        <p:spPr>
          <a:xfrm>
            <a:off x="6203888" y="1160870"/>
            <a:ext cx="11969943" cy="1169551"/>
          </a:xfrm>
          <a:prstGeom prst="rect">
            <a:avLst/>
          </a:prstGeom>
          <a:noFill/>
        </p:spPr>
        <p:txBody>
          <a:bodyPr wrap="none" rtlCol="0">
            <a:spAutoFit/>
          </a:bodyPr>
          <a:lstStyle/>
          <a:p>
            <a:pPr algn="ctr"/>
            <a:r>
              <a:rPr lang="en-US" sz="7000" b="1" spc="800" dirty="0">
                <a:solidFill>
                  <a:schemeClr val="tx2"/>
                </a:solidFill>
                <a:latin typeface="Lato Black" charset="0"/>
                <a:ea typeface="Lato Black" charset="0"/>
                <a:cs typeface="Lato Black" charset="0"/>
              </a:rPr>
              <a:t>Slides for Three Images</a:t>
            </a:r>
          </a:p>
        </p:txBody>
      </p:sp>
      <p:pic>
        <p:nvPicPr>
          <p:cNvPr id="28" name="Picture Placeholder 27">
            <a:extLst>
              <a:ext uri="{FF2B5EF4-FFF2-40B4-BE49-F238E27FC236}">
                <a16:creationId xmlns:a16="http://schemas.microsoft.com/office/drawing/2014/main" id="{EB7DA2A9-2A2B-C84D-A83F-4280CD154882}"/>
              </a:ext>
            </a:extLst>
          </p:cNvPr>
          <p:cNvPicPr>
            <a:picLocks noGrp="1" noChangeAspect="1"/>
          </p:cNvPicPr>
          <p:nvPr>
            <p:ph type="pic" sz="quarter" idx="20"/>
          </p:nvPr>
        </p:nvPicPr>
        <p:blipFill>
          <a:blip r:embed="rId4">
            <a:extLst>
              <a:ext uri="{28A0092B-C50C-407E-A947-70E740481C1C}">
                <a14:useLocalDpi xmlns:a14="http://schemas.microsoft.com/office/drawing/2010/main"/>
              </a:ext>
            </a:extLst>
          </a:blip>
          <a:srcRect/>
          <a:stretch>
            <a:fillRect/>
          </a:stretch>
        </p:blipFill>
        <p:spPr/>
      </p:pic>
      <p:pic>
        <p:nvPicPr>
          <p:cNvPr id="32" name="Picture Placeholder 31">
            <a:extLst>
              <a:ext uri="{FF2B5EF4-FFF2-40B4-BE49-F238E27FC236}">
                <a16:creationId xmlns:a16="http://schemas.microsoft.com/office/drawing/2014/main" id="{D0BBB8B8-A60A-D24F-90BF-7B6CF42941C8}"/>
              </a:ext>
            </a:extLst>
          </p:cNvPr>
          <p:cNvPicPr>
            <a:picLocks noGrp="1" noChangeAspect="1"/>
          </p:cNvPicPr>
          <p:nvPr>
            <p:ph type="pic" sz="quarter" idx="22"/>
          </p:nvPr>
        </p:nvPicPr>
        <p:blipFill>
          <a:blip r:embed="rId5">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572061171"/>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extBox 38"/>
          <p:cNvSpPr txBox="1"/>
          <p:nvPr/>
        </p:nvSpPr>
        <p:spPr>
          <a:xfrm>
            <a:off x="6962835" y="3502001"/>
            <a:ext cx="10591800" cy="1938992"/>
          </a:xfrm>
          <a:prstGeom prst="rect">
            <a:avLst/>
          </a:prstGeom>
          <a:noFill/>
        </p:spPr>
        <p:txBody>
          <a:bodyPr wrap="square" rtlCol="0">
            <a:spAutoFit/>
          </a:bodyPr>
          <a:lstStyle/>
          <a:p>
            <a:pPr algn="ctr"/>
            <a:r>
              <a:rPr lang="en-US" sz="6000" b="1" spc="600" dirty="0">
                <a:solidFill>
                  <a:schemeClr val="tx2"/>
                </a:solidFill>
                <a:latin typeface="Playfair Display SC" charset="0"/>
                <a:ea typeface="Playfair Display SC" charset="0"/>
                <a:cs typeface="Playfair Display SC" charset="0"/>
              </a:rPr>
              <a:t>DOWNLOAD MORE</a:t>
            </a:r>
          </a:p>
          <a:p>
            <a:pPr algn="ctr"/>
            <a:r>
              <a:rPr lang="en-US" sz="6000" b="1" spc="600" dirty="0">
                <a:solidFill>
                  <a:schemeClr val="tx2"/>
                </a:solidFill>
                <a:latin typeface="Playfair Display SC" charset="0"/>
                <a:ea typeface="Playfair Display SC" charset="0"/>
                <a:cs typeface="Playfair Display SC" charset="0"/>
              </a:rPr>
              <a:t>MINIMAL</a:t>
            </a:r>
          </a:p>
        </p:txBody>
      </p:sp>
      <p:sp>
        <p:nvSpPr>
          <p:cNvPr id="40" name="TextBox 39"/>
          <p:cNvSpPr txBox="1"/>
          <p:nvPr/>
        </p:nvSpPr>
        <p:spPr>
          <a:xfrm>
            <a:off x="9418160" y="5525919"/>
            <a:ext cx="5631603" cy="507831"/>
          </a:xfrm>
          <a:prstGeom prst="rect">
            <a:avLst/>
          </a:prstGeom>
          <a:noFill/>
        </p:spPr>
        <p:txBody>
          <a:bodyPr wrap="square" rtlCol="0">
            <a:spAutoFit/>
          </a:bodyPr>
          <a:lstStyle/>
          <a:p>
            <a:pPr algn="ctr">
              <a:lnSpc>
                <a:spcPct val="150000"/>
              </a:lnSpc>
            </a:pPr>
            <a:r>
              <a:rPr lang="en-US" sz="1800" b="1" spc="600" dirty="0">
                <a:solidFill>
                  <a:schemeClr val="accent2"/>
                </a:solidFill>
                <a:latin typeface="Montserrat Semi" charset="0"/>
                <a:ea typeface="Montserrat Semi" charset="0"/>
                <a:cs typeface="Montserrat Semi" charset="0"/>
              </a:rPr>
              <a:t>PRESENTATIONS</a:t>
            </a:r>
          </a:p>
        </p:txBody>
      </p:sp>
      <p:sp>
        <p:nvSpPr>
          <p:cNvPr id="2" name="Down Arrow 1"/>
          <p:cNvSpPr/>
          <p:nvPr/>
        </p:nvSpPr>
        <p:spPr>
          <a:xfrm>
            <a:off x="11793302" y="6512310"/>
            <a:ext cx="930866" cy="1159727"/>
          </a:xfrm>
          <a:prstGeom prst="downArrow">
            <a:avLst>
              <a:gd name="adj1" fmla="val 24764"/>
              <a:gd name="adj2" fmla="val 33777"/>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10">
            <a:hlinkClick r:id="rId3"/>
            <a:extLst>
              <a:ext uri="{FF2B5EF4-FFF2-40B4-BE49-F238E27FC236}">
                <a16:creationId xmlns:a16="http://schemas.microsoft.com/office/drawing/2014/main" id="{782A74FE-5467-0942-BB2F-C99C8A3EAAA3}"/>
              </a:ext>
            </a:extLst>
          </p:cNvPr>
          <p:cNvSpPr/>
          <p:nvPr/>
        </p:nvSpPr>
        <p:spPr>
          <a:xfrm>
            <a:off x="10037271" y="8341112"/>
            <a:ext cx="4297282" cy="976618"/>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hlinkClick r:id="rId3"/>
            <a:extLst>
              <a:ext uri="{FF2B5EF4-FFF2-40B4-BE49-F238E27FC236}">
                <a16:creationId xmlns:a16="http://schemas.microsoft.com/office/drawing/2014/main" id="{5346E86B-9F2A-924E-A554-B8F1E026B29E}"/>
              </a:ext>
            </a:extLst>
          </p:cNvPr>
          <p:cNvSpPr txBox="1"/>
          <p:nvPr/>
        </p:nvSpPr>
        <p:spPr>
          <a:xfrm>
            <a:off x="9370110" y="8511740"/>
            <a:ext cx="5631603" cy="583814"/>
          </a:xfrm>
          <a:prstGeom prst="rect">
            <a:avLst/>
          </a:prstGeom>
          <a:noFill/>
        </p:spPr>
        <p:txBody>
          <a:bodyPr wrap="square" rtlCol="0">
            <a:spAutoFit/>
          </a:bodyPr>
          <a:lstStyle/>
          <a:p>
            <a:pPr algn="ctr">
              <a:lnSpc>
                <a:spcPct val="150000"/>
              </a:lnSpc>
            </a:pPr>
            <a:r>
              <a:rPr lang="en-US" sz="2400" b="1" spc="600" dirty="0">
                <a:solidFill>
                  <a:schemeClr val="bg1"/>
                </a:solidFill>
                <a:latin typeface="Montserrat Semi" charset="0"/>
                <a:ea typeface="Montserrat Semi" charset="0"/>
                <a:cs typeface="Montserrat Semi" charset="0"/>
                <a:hlinkClick r:id="rId3"/>
              </a:rPr>
              <a:t>DOWNLOAD</a:t>
            </a:r>
            <a:endParaRPr lang="en-US" sz="2400" b="1" spc="600" dirty="0">
              <a:solidFill>
                <a:schemeClr val="bg1"/>
              </a:solidFill>
              <a:latin typeface="Montserrat Semi" charset="0"/>
              <a:ea typeface="Montserrat Semi" charset="0"/>
              <a:cs typeface="Montserrat Semi" charset="0"/>
            </a:endParaRPr>
          </a:p>
        </p:txBody>
      </p:sp>
      <p:sp>
        <p:nvSpPr>
          <p:cNvPr id="13" name="Rectangle 12">
            <a:extLst>
              <a:ext uri="{FF2B5EF4-FFF2-40B4-BE49-F238E27FC236}">
                <a16:creationId xmlns:a16="http://schemas.microsoft.com/office/drawing/2014/main" id="{4E91CFC6-4724-264B-9C1C-D8F0BBA46BFF}"/>
              </a:ext>
            </a:extLst>
          </p:cNvPr>
          <p:cNvSpPr/>
          <p:nvPr/>
        </p:nvSpPr>
        <p:spPr>
          <a:xfrm>
            <a:off x="8800735" y="9652761"/>
            <a:ext cx="6718506" cy="646331"/>
          </a:xfrm>
          <a:prstGeom prst="rect">
            <a:avLst/>
          </a:prstGeom>
        </p:spPr>
        <p:txBody>
          <a:bodyPr wrap="none">
            <a:spAutoFit/>
          </a:bodyPr>
          <a:lstStyle/>
          <a:p>
            <a:pPr algn="ctr"/>
            <a:r>
              <a:rPr lang="en-US" dirty="0">
                <a:latin typeface="Montserrat" charset="0"/>
                <a:ea typeface="Montserrat" charset="0"/>
                <a:cs typeface="Montserrat" charset="0"/>
              </a:rPr>
              <a:t>https://</a:t>
            </a:r>
            <a:r>
              <a:rPr lang="en-US" dirty="0" err="1">
                <a:latin typeface="Montserrat" charset="0"/>
                <a:ea typeface="Montserrat" charset="0"/>
                <a:cs typeface="Montserrat" charset="0"/>
              </a:rPr>
              <a:t>crmrkt.com</a:t>
            </a:r>
            <a:r>
              <a:rPr lang="en-US" dirty="0">
                <a:latin typeface="Montserrat" charset="0"/>
                <a:ea typeface="Montserrat" charset="0"/>
                <a:cs typeface="Montserrat" charset="0"/>
              </a:rPr>
              <a:t>/GK9Dwa</a:t>
            </a:r>
          </a:p>
        </p:txBody>
      </p:sp>
    </p:spTree>
    <p:extLst>
      <p:ext uri="{BB962C8B-B14F-4D97-AF65-F5344CB8AC3E}">
        <p14:creationId xmlns:p14="http://schemas.microsoft.com/office/powerpoint/2010/main" val="1055637476"/>
      </p:ext>
    </p:extLst>
  </p:cSld>
  <p:clrMapOvr>
    <a:masterClrMapping/>
  </p:clrMapOvr>
  <p:transition/>
</p:sld>
</file>

<file path=ppt/theme/theme1.xml><?xml version="1.0" encoding="utf-8"?>
<a:theme xmlns:a="http://schemas.openxmlformats.org/drawingml/2006/main" name="Default Theme">
  <a:themeElements>
    <a:clrScheme name="Custom 3">
      <a:dk1>
        <a:srgbClr val="7F7F7F"/>
      </a:dk1>
      <a:lt1>
        <a:srgbClr val="FFFFFF"/>
      </a:lt1>
      <a:dk2>
        <a:srgbClr val="000000"/>
      </a:dk2>
      <a:lt2>
        <a:srgbClr val="FFFFFF"/>
      </a:lt2>
      <a:accent1>
        <a:srgbClr val="ECDDD6"/>
      </a:accent1>
      <a:accent2>
        <a:srgbClr val="000000"/>
      </a:accent2>
      <a:accent3>
        <a:srgbClr val="ECDDD6"/>
      </a:accent3>
      <a:accent4>
        <a:srgbClr val="000000"/>
      </a:accent4>
      <a:accent5>
        <a:srgbClr val="ECDDD6"/>
      </a:accent5>
      <a:accent6>
        <a:srgbClr val="91969B"/>
      </a:accent6>
      <a:hlink>
        <a:srgbClr val="F33B48"/>
      </a:hlink>
      <a:folHlink>
        <a:srgbClr val="FFC000"/>
      </a:folHlink>
    </a:clrScheme>
    <a:fontScheme name="Custom 1">
      <a:majorFont>
        <a:latin typeface="Lato"/>
        <a:ea typeface=""/>
        <a:cs typeface=""/>
      </a:majorFont>
      <a:minorFont>
        <a:latin typeface="Lat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35832</TotalTime>
  <Words>621</Words>
  <Application>Microsoft Macintosh PowerPoint</Application>
  <PresentationFormat>Custom</PresentationFormat>
  <Paragraphs>80</Paragraphs>
  <Slides>13</Slides>
  <Notes>12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Lato Black</vt:lpstr>
      <vt:lpstr>Lato Light</vt:lpstr>
      <vt:lpstr>Montserrat</vt:lpstr>
      <vt:lpstr>Montserrat Semi</vt:lpstr>
      <vt:lpstr>Playfair Display SC</vt:lpstr>
      <vt:lpstr>Poppins Light</vt:lpstr>
      <vt:lpstr>Poppins SemiBold</vt:lpstr>
      <vt:lpstr>Arial</vt:lpstr>
      <vt:lpstr>Calibri</vt:lpstr>
      <vt:lpstr>Calibri Light</vt:lpstr>
      <vt:lpstr>Gill Sans</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Powerpointify</dc:title>
  <dc:subject/>
  <dc:creator/>
  <cp:keywords/>
  <dc:description/>
  <cp:lastModifiedBy>printfcoder@gmail.com</cp:lastModifiedBy>
  <cp:revision>6173</cp:revision>
  <cp:lastPrinted>2018-10-04T13:38:44Z</cp:lastPrinted>
  <dcterms:created xsi:type="dcterms:W3CDTF">2014-11-12T21:47:38Z</dcterms:created>
  <dcterms:modified xsi:type="dcterms:W3CDTF">2019-10-28T16:18:28Z</dcterms:modified>
  <cp:category/>
</cp:coreProperties>
</file>

<file path=docProps/thumbnail.jpeg>
</file>